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4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FC000"/>
    <a:srgbClr val="3E0000"/>
    <a:srgbClr val="B00E17"/>
    <a:srgbClr val="905A36"/>
    <a:srgbClr val="905B37"/>
    <a:srgbClr val="B5AC3A"/>
    <a:srgbClr val="CC3300"/>
    <a:srgbClr val="46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38" y="4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5029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502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7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28652"/>
          <a:stretch/>
        </p:blipFill>
        <p:spPr>
          <a:xfrm>
            <a:off x="-1" y="8214"/>
            <a:ext cx="7775575" cy="3632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6924"/>
            <a:ext cx="7775574" cy="6703705"/>
          </a:xfrm>
          <a:prstGeom prst="rect">
            <a:avLst/>
          </a:prstGeom>
        </p:spPr>
      </p:pic>
      <p:sp>
        <p:nvSpPr>
          <p:cNvPr id="376" name="正方形/長方形 375"/>
          <p:cNvSpPr/>
          <p:nvPr/>
        </p:nvSpPr>
        <p:spPr>
          <a:xfrm>
            <a:off x="0" y="10427613"/>
            <a:ext cx="7775575" cy="477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70996" y="3972866"/>
            <a:ext cx="5995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9</a:t>
            </a:r>
            <a:r>
              <a:rPr lang="ja-JP" altLang="en-US" sz="32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ja-JP" sz="6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en-US" altLang="ja-JP" sz="66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ja-JP" altLang="en-US" sz="32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日～</a:t>
            </a:r>
            <a:r>
              <a:rPr lang="en-US" altLang="ja-JP" sz="66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1</a:t>
            </a:r>
            <a:r>
              <a:rPr lang="en-US" altLang="ja-JP" sz="6600" b="1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0</a:t>
            </a:r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月</a:t>
            </a:r>
            <a:r>
              <a:rPr lang="en-US" altLang="ja-JP" sz="66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31</a:t>
            </a:r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日</a:t>
            </a:r>
            <a:endParaRPr lang="ja-JP" altLang="en-US" sz="4400" b="1" dirty="0">
              <a:solidFill>
                <a:schemeClr val="accent2">
                  <a:lumMod val="75000"/>
                </a:schemeClr>
              </a:solidFill>
              <a:latin typeface="+mj-ea"/>
            </a:endParaRPr>
          </a:p>
          <a:p>
            <a:endParaRPr lang="ja-JP" altLang="en-US" sz="54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30134" y="1880381"/>
            <a:ext cx="4662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dirty="0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</a:rPr>
              <a:t>留学フェア</a:t>
            </a:r>
            <a:endParaRPr lang="en-US" altLang="ja-JP" sz="7200" dirty="0" smtClean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796573" y="4188952"/>
            <a:ext cx="2099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: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-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6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: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ja-JP" altLang="en-US" sz="4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　</a:t>
            </a:r>
          </a:p>
        </p:txBody>
      </p:sp>
      <p:sp>
        <p:nvSpPr>
          <p:cNvPr id="363" name="正方形/長方形 362"/>
          <p:cNvSpPr/>
          <p:nvPr/>
        </p:nvSpPr>
        <p:spPr>
          <a:xfrm>
            <a:off x="1064496" y="5343125"/>
            <a:ext cx="6330038" cy="5125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56057" y="5350519"/>
            <a:ext cx="156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イベント</a:t>
            </a:r>
            <a:r>
              <a:rPr lang="ja-JP" altLang="en-US" sz="2400" b="1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endParaRPr lang="ja-JP" altLang="en-US" sz="2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65" name="正方形/長方形 364"/>
          <p:cNvSpPr/>
          <p:nvPr/>
        </p:nvSpPr>
        <p:spPr>
          <a:xfrm>
            <a:off x="850900" y="3809559"/>
            <a:ext cx="120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201</a:t>
            </a: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8</a:t>
            </a:r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endParaRPr lang="ja-JP" altLang="en-US" sz="66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72202" y="190448"/>
            <a:ext cx="1399956" cy="1399954"/>
            <a:chOff x="534012" y="880412"/>
            <a:chExt cx="1399956" cy="1399954"/>
          </a:xfrm>
        </p:grpSpPr>
        <p:sp>
          <p:nvSpPr>
            <p:cNvPr id="2" name="円/楕円 1"/>
            <p:cNvSpPr/>
            <p:nvPr/>
          </p:nvSpPr>
          <p:spPr>
            <a:xfrm>
              <a:off x="534012" y="880412"/>
              <a:ext cx="1399956" cy="1399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22200" y="968600"/>
              <a:ext cx="1223580" cy="12235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72195" y="477662"/>
            <a:ext cx="139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2018</a:t>
            </a:r>
            <a:r>
              <a:rPr lang="ja-JP" altLang="en-US" sz="2400" dirty="0" smtClean="0">
                <a:solidFill>
                  <a:schemeClr val="bg1"/>
                </a:solidFill>
              </a:rPr>
              <a:t>年第</a:t>
            </a:r>
            <a:r>
              <a:rPr lang="ja-JP" altLang="en-US" sz="2400" dirty="0">
                <a:solidFill>
                  <a:schemeClr val="bg1"/>
                </a:solidFill>
              </a:rPr>
              <a:t>２</a:t>
            </a:r>
            <a:r>
              <a:rPr lang="ja-JP" altLang="en-US" sz="2400" dirty="0" smtClean="0">
                <a:solidFill>
                  <a:schemeClr val="bg1"/>
                </a:solidFill>
              </a:rPr>
              <a:t>回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61752" y="3018738"/>
            <a:ext cx="5547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自分史上最大の冒険へ</a:t>
            </a:r>
            <a:endParaRPr lang="ja-JP" altLang="en-US" sz="32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52" name="テキスト ボックス 18"/>
          <p:cNvSpPr txBox="1"/>
          <p:nvPr/>
        </p:nvSpPr>
        <p:spPr>
          <a:xfrm>
            <a:off x="1640677" y="10523663"/>
            <a:ext cx="5915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国際交流センター／グローバルプラザ　</a:t>
            </a:r>
            <a:r>
              <a:rPr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092-673-5588</a:t>
            </a: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31"/>
          <p:cNvSpPr txBox="1"/>
          <p:nvPr/>
        </p:nvSpPr>
        <p:spPr>
          <a:xfrm>
            <a:off x="760207" y="5019949"/>
            <a:ext cx="4903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場所：グローバルプラザ（２号館１階円形ホール）</a:t>
            </a:r>
            <a:endParaRPr lang="ja-JP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テキスト ボックス 29"/>
          <p:cNvSpPr txBox="1"/>
          <p:nvPr/>
        </p:nvSpPr>
        <p:spPr>
          <a:xfrm>
            <a:off x="951158" y="6045650"/>
            <a:ext cx="468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実際</a:t>
            </a:r>
            <a:r>
              <a:rPr lang="ja-JP" altLang="en-US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に留学を経験した</a:t>
            </a:r>
            <a:endParaRPr lang="en-US" altLang="ja-JP" sz="24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学生の体験報告会及び懇談会</a:t>
            </a:r>
            <a:endParaRPr lang="en-US" altLang="ja-JP" sz="24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・派遣留学、個人留学支援制度を利用して</a:t>
            </a:r>
            <a:endParaRPr lang="en-US" altLang="ja-JP" sz="16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留学した学生へ直接質問するチャンス！！</a:t>
            </a:r>
            <a:endParaRPr lang="en-US" altLang="ja-JP" sz="16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29"/>
          <p:cNvSpPr txBox="1"/>
          <p:nvPr/>
        </p:nvSpPr>
        <p:spPr>
          <a:xfrm>
            <a:off x="1004471" y="8086917"/>
            <a:ext cx="4653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留学エージェントスタッフ</a:t>
            </a:r>
            <a:endParaRPr lang="en-US" altLang="ja-JP" sz="24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による無料相談会</a:t>
            </a:r>
            <a:endParaRPr lang="en-US" altLang="ja-JP" sz="24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・留学するための費用は？手続きは？</a:t>
            </a:r>
            <a:endParaRPr lang="en-US" altLang="ja-JP" sz="16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留学を実現するための「い・ろ・は」</a:t>
            </a:r>
            <a:endParaRPr lang="en-US" altLang="ja-JP" sz="16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をここで確認しよう！！</a:t>
            </a:r>
            <a:endParaRPr lang="ja-JP" altLang="en-US" sz="16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064496" y="7519314"/>
            <a:ext cx="6330037" cy="5191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064497" y="7540888"/>
            <a:ext cx="25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イベント</a:t>
            </a:r>
            <a:r>
              <a:rPr lang="ja-JP" altLang="en-US" sz="2400" b="1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endParaRPr lang="ja-JP" altLang="en-US" sz="2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28" y="8122670"/>
            <a:ext cx="2018766" cy="151407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27" y="5922645"/>
            <a:ext cx="2016407" cy="151230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50900" y="9719968"/>
            <a:ext cx="6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各イベントの詳細は「イベント日程表」をチェック！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79</Words>
  <Application>Microsoft Office PowerPoint</Application>
  <PresentationFormat>ユーザー設定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ＭＳ Ｐゴシック</vt:lpstr>
      <vt:lpstr>メイリオ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2014-07-29T05:44:25Z</dcterms:created>
  <dcterms:modified xsi:type="dcterms:W3CDTF">2018-09-20T03:12:57Z</dcterms:modified>
</cp:coreProperties>
</file>