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5F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2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16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7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70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91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52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39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86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97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1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94976-F411-42CB-97BE-CEAB440224B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01D7-03A2-4E95-93A5-8BB26F6D8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11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340626" y="4523172"/>
            <a:ext cx="6427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・先輩留学生による相談コーナー</a:t>
            </a:r>
            <a:endParaRPr kumimoji="1"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・友達作りイベント開催</a:t>
            </a:r>
            <a:endParaRPr kumimoji="1"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・国際交流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サークル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説明会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30" t="51050" r="1964" b="4284"/>
          <a:stretch/>
        </p:blipFill>
        <p:spPr>
          <a:xfrm flipH="1">
            <a:off x="159026" y="3696101"/>
            <a:ext cx="2211448" cy="318841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0676" flipH="1">
            <a:off x="2122377" y="2969340"/>
            <a:ext cx="3479596" cy="375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0676" flipH="1">
            <a:off x="1656467" y="3292234"/>
            <a:ext cx="3303715" cy="356687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30" t="51050" r="1964" b="4284"/>
          <a:stretch/>
        </p:blipFill>
        <p:spPr>
          <a:xfrm flipH="1">
            <a:off x="49598" y="4162097"/>
            <a:ext cx="1888239" cy="272242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 rot="10800000" flipH="1" flipV="1">
            <a:off x="4614840" y="4800032"/>
            <a:ext cx="73091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ｱｺｰｽﾃｨｯｸｷﾞﾀｰ同好会</a:t>
            </a:r>
            <a:endParaRPr kumimoji="1"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説明会及び</a:t>
            </a:r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演奏会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10800000" flipH="1" flipV="1">
            <a:off x="357425" y="461873"/>
            <a:ext cx="60276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４月１９日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（木）</a:t>
            </a:r>
            <a:endParaRPr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１２：２０～１２：５０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815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0676" flipH="1">
            <a:off x="1656467" y="3292234"/>
            <a:ext cx="3303715" cy="356687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30" t="51050" r="1964" b="4284"/>
          <a:stretch/>
        </p:blipFill>
        <p:spPr>
          <a:xfrm flipH="1">
            <a:off x="49598" y="4162097"/>
            <a:ext cx="1888239" cy="272242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 rot="10800000" flipH="1" flipV="1">
            <a:off x="4430110" y="4764843"/>
            <a:ext cx="74938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国際交流愛好会（通称ＩＢ）</a:t>
            </a:r>
            <a:endParaRPr kumimoji="1"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サークル説明及びイベント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10800000" flipH="1" flipV="1">
            <a:off x="357425" y="461873"/>
            <a:ext cx="60276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４月２５日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（水）</a:t>
            </a:r>
            <a:endParaRPr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１２：２０～１２：５０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720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0676" flipH="1">
            <a:off x="1656467" y="3292234"/>
            <a:ext cx="3303715" cy="356687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30" t="51050" r="1964" b="4284"/>
          <a:stretch/>
        </p:blipFill>
        <p:spPr>
          <a:xfrm flipH="1">
            <a:off x="49598" y="4162097"/>
            <a:ext cx="1888239" cy="272242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 rot="10800000" flipH="1" flipV="1">
            <a:off x="4430110" y="4764843"/>
            <a:ext cx="74938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温泉研究愛好会</a:t>
            </a:r>
            <a:endParaRPr kumimoji="1"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サークル説明会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10800000" flipH="1" flipV="1">
            <a:off x="294519" y="628096"/>
            <a:ext cx="6027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①４月１７日</a:t>
            </a:r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（火）１３：００～</a:t>
            </a:r>
            <a:endParaRPr lang="en-US" altLang="ja-JP" sz="3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②４月２０日（金）１４：３０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③４月２３日（月）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１３：００</a:t>
            </a:r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87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0676" flipH="1">
            <a:off x="1656467" y="3292234"/>
            <a:ext cx="3303715" cy="356687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30" t="51050" r="1964" b="4284"/>
          <a:stretch/>
        </p:blipFill>
        <p:spPr>
          <a:xfrm flipH="1">
            <a:off x="49598" y="4162097"/>
            <a:ext cx="1888239" cy="272242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 rot="10800000" flipH="1" flipV="1">
            <a:off x="4430110" y="5103397"/>
            <a:ext cx="7493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ネパール人留学生ミーティング</a:t>
            </a:r>
            <a:endParaRPr kumimoji="1"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10800000" flipH="1" flipV="1">
            <a:off x="357425" y="461873"/>
            <a:ext cx="60276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４月１８日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（水）</a:t>
            </a:r>
            <a:endParaRPr lang="en-US" altLang="ja-JP" sz="4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１２：２０～１２：５０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32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67</Words>
  <Application>Microsoft Office PowerPoint</Application>
  <PresentationFormat>ワイド画面</PresentationFormat>
  <Paragraphs>19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HGP創英角ｺﾞｼｯｸUB</vt:lpstr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Yutoku Matsuzaki</dc:creator>
  <cp:lastModifiedBy>Yutoku Matsuzaki</cp:lastModifiedBy>
  <cp:revision>9</cp:revision>
  <dcterms:created xsi:type="dcterms:W3CDTF">2018-04-04T06:43:07Z</dcterms:created>
  <dcterms:modified xsi:type="dcterms:W3CDTF">2018-04-16T23:52:50Z</dcterms:modified>
</cp:coreProperties>
</file>