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10691813" cy="7559675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B25"/>
    <a:srgbClr val="FF0000"/>
    <a:srgbClr val="FFFF66"/>
    <a:srgbClr val="CC0000"/>
    <a:srgbClr val="3654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3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19718-B205-4E3F-94F2-E04F7032BFD0}" type="datetimeFigureOut">
              <a:rPr kumimoji="1" lang="ja-JP" altLang="en-US" smtClean="0"/>
              <a:t>2017/11/23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6FB7-D7D7-436D-B815-66CD286AE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42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19718-B205-4E3F-94F2-E04F7032BFD0}" type="datetimeFigureOut">
              <a:rPr kumimoji="1" lang="ja-JP" altLang="en-US" smtClean="0"/>
              <a:t>2017/11/23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6FB7-D7D7-436D-B815-66CD286AE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23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19718-B205-4E3F-94F2-E04F7032BFD0}" type="datetimeFigureOut">
              <a:rPr kumimoji="1" lang="ja-JP" altLang="en-US" smtClean="0"/>
              <a:t>2017/11/23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6FB7-D7D7-436D-B815-66CD286AE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56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19718-B205-4E3F-94F2-E04F7032BFD0}" type="datetimeFigureOut">
              <a:rPr kumimoji="1" lang="ja-JP" altLang="en-US" smtClean="0"/>
              <a:t>2017/11/23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6FB7-D7D7-436D-B815-66CD286AE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09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19718-B205-4E3F-94F2-E04F7032BFD0}" type="datetimeFigureOut">
              <a:rPr kumimoji="1" lang="ja-JP" altLang="en-US" smtClean="0"/>
              <a:t>2017/11/23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6FB7-D7D7-436D-B815-66CD286AE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14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19718-B205-4E3F-94F2-E04F7032BFD0}" type="datetimeFigureOut">
              <a:rPr kumimoji="1" lang="ja-JP" altLang="en-US" smtClean="0"/>
              <a:t>2017/11/23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6FB7-D7D7-436D-B815-66CD286AE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87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19718-B205-4E3F-94F2-E04F7032BFD0}" type="datetimeFigureOut">
              <a:rPr kumimoji="1" lang="ja-JP" altLang="en-US" smtClean="0"/>
              <a:t>2017/11/23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6FB7-D7D7-436D-B815-66CD286AE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25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19718-B205-4E3F-94F2-E04F7032BFD0}" type="datetimeFigureOut">
              <a:rPr kumimoji="1" lang="ja-JP" altLang="en-US" smtClean="0"/>
              <a:t>2017/11/23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6FB7-D7D7-436D-B815-66CD286AE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07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19718-B205-4E3F-94F2-E04F7032BFD0}" type="datetimeFigureOut">
              <a:rPr kumimoji="1" lang="ja-JP" altLang="en-US" smtClean="0"/>
              <a:t>2017/11/23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6FB7-D7D7-436D-B815-66CD286AE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58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19718-B205-4E3F-94F2-E04F7032BFD0}" type="datetimeFigureOut">
              <a:rPr kumimoji="1" lang="ja-JP" altLang="en-US" smtClean="0"/>
              <a:t>2017/11/23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6FB7-D7D7-436D-B815-66CD286AE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45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19718-B205-4E3F-94F2-E04F7032BFD0}" type="datetimeFigureOut">
              <a:rPr kumimoji="1" lang="ja-JP" altLang="en-US" smtClean="0"/>
              <a:t>2017/11/23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6FB7-D7D7-436D-B815-66CD286AE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743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19718-B205-4E3F-94F2-E04F7032BFD0}" type="datetimeFigureOut">
              <a:rPr kumimoji="1" lang="ja-JP" altLang="en-US" smtClean="0"/>
              <a:t>2017/11/23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26FB7-D7D7-436D-B815-66CD286AE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83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233311" y="636947"/>
            <a:ext cx="10345950" cy="44935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8000" b="1" dirty="0">
                <a:ln w="25400">
                  <a:solidFill>
                    <a:schemeClr val="bg1"/>
                  </a:solidFill>
                </a:ln>
                <a:latin typeface="AR Brush4 Heavy" panose="020B0503010101010101" pitchFamily="34" charset="0"/>
              </a:rPr>
              <a:t>International</a:t>
            </a:r>
          </a:p>
          <a:p>
            <a:r>
              <a:rPr lang="en-US" altLang="ja-JP" sz="8000" b="1" dirty="0">
                <a:ln w="25400">
                  <a:solidFill>
                    <a:schemeClr val="bg1"/>
                  </a:solidFill>
                </a:ln>
                <a:latin typeface="AR Brush4 Heavy" panose="020B0503010101010101" pitchFamily="34" charset="0"/>
              </a:rPr>
              <a:t>Christmas</a:t>
            </a:r>
            <a:r>
              <a:rPr lang="ja-JP" altLang="en-US" sz="8000" b="1" dirty="0">
                <a:ln w="25400">
                  <a:solidFill>
                    <a:schemeClr val="bg1"/>
                  </a:solidFill>
                </a:ln>
                <a:latin typeface="AR Brush4 Heavy" panose="020B0503010101010101" pitchFamily="34" charset="0"/>
              </a:rPr>
              <a:t> </a:t>
            </a:r>
            <a:r>
              <a:rPr lang="en-US" altLang="ja-JP" sz="8000" b="1" dirty="0">
                <a:ln w="25400">
                  <a:solidFill>
                    <a:schemeClr val="bg1"/>
                  </a:solidFill>
                </a:ln>
                <a:latin typeface="AR Brush4 Heavy" panose="020B0503010101010101" pitchFamily="34" charset="0"/>
              </a:rPr>
              <a:t>Party</a:t>
            </a:r>
            <a:r>
              <a:rPr lang="ja-JP" altLang="en-US" sz="8000" b="1" dirty="0">
                <a:ln w="19050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 Brush4 Heavy" panose="020B0503010101010101" pitchFamily="34" charset="0"/>
              </a:rPr>
              <a:t>🎄</a:t>
            </a:r>
            <a:endParaRPr lang="en-US" altLang="ja-JP" sz="8000" b="1" dirty="0">
              <a:ln w="19050"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latin typeface="AR Brush4 Heavy" panose="020B0503010101010101" pitchFamily="34" charset="0"/>
            </a:endParaRPr>
          </a:p>
          <a:p>
            <a:pPr lvl="0" algn="r">
              <a:lnSpc>
                <a:spcPct val="150000"/>
              </a:lnSpc>
            </a:pPr>
            <a:r>
              <a:rPr lang="ja-JP" altLang="en-US" sz="4800" dirty="0">
                <a:ln w="22225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１２月１９日（</a:t>
            </a:r>
            <a:r>
              <a:rPr lang="ja-JP" altLang="en-US" sz="4800" dirty="0" smtClean="0">
                <a:ln w="22225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火）</a:t>
            </a:r>
            <a:r>
              <a:rPr lang="ja-JP" altLang="en-US" sz="3200" dirty="0" smtClean="0">
                <a:ln w="22225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１２：２０</a:t>
            </a:r>
            <a:r>
              <a:rPr lang="ja-JP" altLang="en-US" sz="3200" dirty="0">
                <a:ln w="22225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r>
              <a:rPr lang="ja-JP" altLang="en-US" sz="3200" dirty="0" smtClean="0">
                <a:ln w="22225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１４：２０</a:t>
            </a:r>
            <a:r>
              <a:rPr lang="ja-JP" altLang="en-US" sz="2806" dirty="0">
                <a:ln w="22225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2806" dirty="0" smtClean="0">
                <a:ln w="22225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r>
              <a:rPr lang="ja-JP" altLang="en-US" sz="3600" dirty="0" smtClean="0">
                <a:ln w="22225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＠２号館</a:t>
            </a:r>
            <a:r>
              <a:rPr lang="ja-JP" altLang="en-US" sz="3600" dirty="0">
                <a:ln w="22225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１階 グローバルプラザ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9581" y="1488735"/>
            <a:ext cx="6539189" cy="335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1579" dirty="0"/>
          </a:p>
        </p:txBody>
      </p:sp>
      <p:pic>
        <p:nvPicPr>
          <p:cNvPr id="5" name="図 4" descr="Z:\LINE Q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7331" y="768210"/>
            <a:ext cx="912702" cy="91270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5" descr="https://lh3.googleusercontent.com/l-ZZOFGyeKYz3stUbxTECHYnXcRD66C9g0tjiWA_okVIxZyb0E7_esU8LRpq_0LFCu8Y=w30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356" y="861206"/>
            <a:ext cx="726709" cy="726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 descr="Z:\インスタ QR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015" y="757976"/>
            <a:ext cx="900451" cy="900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 descr="https://www.narita-airport.jp/img/original/Instagram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092" y="844848"/>
            <a:ext cx="726709" cy="72670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テキスト ボックス 8"/>
          <p:cNvSpPr txBox="1"/>
          <p:nvPr/>
        </p:nvSpPr>
        <p:spPr>
          <a:xfrm>
            <a:off x="167887" y="158064"/>
            <a:ext cx="7440275" cy="52322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国際交流</a:t>
            </a:r>
            <a:r>
              <a:rPr lang="ja-JP" altLang="en-US" sz="2800" b="1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愛好会</a:t>
            </a:r>
            <a:r>
              <a:rPr lang="en-US" altLang="ja-JP" sz="2800" b="1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『</a:t>
            </a:r>
            <a:r>
              <a:rPr lang="en-US" altLang="ja-JP" sz="28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International</a:t>
            </a:r>
            <a:r>
              <a:rPr lang="ja-JP" altLang="en-US" sz="28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28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Bridge』</a:t>
            </a:r>
            <a:r>
              <a:rPr lang="ja-JP" altLang="en-US" sz="28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主催</a:t>
            </a:r>
          </a:p>
        </p:txBody>
      </p:sp>
      <p:sp>
        <p:nvSpPr>
          <p:cNvPr id="13" name="雲 12"/>
          <p:cNvSpPr/>
          <p:nvPr/>
        </p:nvSpPr>
        <p:spPr>
          <a:xfrm rot="849450">
            <a:off x="3434001" y="5184273"/>
            <a:ext cx="1967358" cy="159075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ゲーム</a:t>
            </a:r>
          </a:p>
        </p:txBody>
      </p:sp>
      <p:sp>
        <p:nvSpPr>
          <p:cNvPr id="14" name="雲 13"/>
          <p:cNvSpPr/>
          <p:nvPr/>
        </p:nvSpPr>
        <p:spPr>
          <a:xfrm>
            <a:off x="7695243" y="5066069"/>
            <a:ext cx="2723724" cy="1409022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お菓子あり</a:t>
            </a:r>
          </a:p>
        </p:txBody>
      </p:sp>
      <p:sp>
        <p:nvSpPr>
          <p:cNvPr id="17" name="雲 16"/>
          <p:cNvSpPr/>
          <p:nvPr/>
        </p:nvSpPr>
        <p:spPr>
          <a:xfrm>
            <a:off x="5177688" y="5986048"/>
            <a:ext cx="2787767" cy="152834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国際交流</a:t>
            </a:r>
          </a:p>
        </p:txBody>
      </p:sp>
      <p:sp>
        <p:nvSpPr>
          <p:cNvPr id="18" name="雲 17"/>
          <p:cNvSpPr/>
          <p:nvPr/>
        </p:nvSpPr>
        <p:spPr>
          <a:xfrm rot="461773">
            <a:off x="8180140" y="6539878"/>
            <a:ext cx="1753930" cy="90973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景品あり</a:t>
            </a:r>
          </a:p>
        </p:txBody>
      </p:sp>
      <p:sp>
        <p:nvSpPr>
          <p:cNvPr id="19" name="雲 18"/>
          <p:cNvSpPr/>
          <p:nvPr/>
        </p:nvSpPr>
        <p:spPr>
          <a:xfrm>
            <a:off x="5623561" y="4996925"/>
            <a:ext cx="1811959" cy="982723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クイズ</a:t>
            </a: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82" y="4661968"/>
            <a:ext cx="3698458" cy="2551935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356" y="2222978"/>
            <a:ext cx="732825" cy="732825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331" y="2159795"/>
            <a:ext cx="891913" cy="89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83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B2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2693">
            <a:off x="5939213" y="4128924"/>
            <a:ext cx="4490994" cy="2363681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429581" y="1488735"/>
            <a:ext cx="6539189" cy="335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1579" dirty="0"/>
          </a:p>
        </p:txBody>
      </p:sp>
      <p:pic>
        <p:nvPicPr>
          <p:cNvPr id="5" name="図 4" descr="Z:\LINE Q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6943" y="396580"/>
            <a:ext cx="1026793" cy="971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5" descr="https://lh3.googleusercontent.com/l-ZZOFGyeKYz3stUbxTECHYnXcRD66C9g0tjiWA_okVIxZyb0E7_esU8LRpq_0LFCu8Y=w30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044" y="426317"/>
            <a:ext cx="1087475" cy="97876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 descr="Z:\インスタ QR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8382" y="1680261"/>
            <a:ext cx="1006018" cy="100715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 descr="https://www.narita-airport.jp/img/original/Instagram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026" y="1680261"/>
            <a:ext cx="1027669" cy="100715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テキスト ボックス 8"/>
          <p:cNvSpPr txBox="1"/>
          <p:nvPr/>
        </p:nvSpPr>
        <p:spPr>
          <a:xfrm>
            <a:off x="98583" y="84259"/>
            <a:ext cx="9923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ln w="15875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国際交流愛好会</a:t>
            </a:r>
            <a:r>
              <a:rPr lang="en-US" altLang="ja-JP" sz="3200" b="1" dirty="0">
                <a:ln w="15875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『International</a:t>
            </a:r>
            <a:r>
              <a:rPr lang="ja-JP" altLang="en-US" sz="3200" b="1" dirty="0">
                <a:ln w="15875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3200" b="1" dirty="0">
                <a:ln w="15875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Bridge』</a:t>
            </a:r>
            <a:r>
              <a:rPr lang="ja-JP" altLang="en-US" sz="3200" b="1" dirty="0">
                <a:ln w="15875"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主催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101" y="820401"/>
            <a:ext cx="8871246" cy="68309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7016" b="1" dirty="0" smtClean="0">
                <a:ln w="19050">
                  <a:solidFill>
                    <a:schemeClr val="bg1"/>
                  </a:solidFill>
                </a:ln>
                <a:latin typeface="AR Brush4 Heavy" panose="020B0503010101010101" pitchFamily="34" charset="0"/>
              </a:rPr>
              <a:t>International</a:t>
            </a:r>
            <a:endParaRPr lang="en-US" altLang="ja-JP" sz="7016" b="1" dirty="0">
              <a:ln w="19050">
                <a:solidFill>
                  <a:schemeClr val="bg1"/>
                </a:solidFill>
              </a:ln>
              <a:latin typeface="AR Brush4 Heavy" panose="020B0503010101010101" pitchFamily="34" charset="0"/>
            </a:endParaRPr>
          </a:p>
          <a:p>
            <a:r>
              <a:rPr lang="ja-JP" altLang="en-US" sz="7016" b="1" dirty="0" smtClean="0">
                <a:ln w="19050">
                  <a:solidFill>
                    <a:schemeClr val="bg1"/>
                  </a:solidFill>
                </a:ln>
                <a:latin typeface="AR Brush4 Heavy" panose="020B0503010101010101" pitchFamily="34" charset="0"/>
              </a:rPr>
              <a:t>　</a:t>
            </a:r>
            <a:r>
              <a:rPr lang="en-US" altLang="ja-JP" sz="7016" b="1" dirty="0" smtClean="0">
                <a:ln w="19050">
                  <a:solidFill>
                    <a:schemeClr val="bg1"/>
                  </a:solidFill>
                </a:ln>
                <a:latin typeface="AR Brush4 Heavy" panose="020B0503010101010101" pitchFamily="34" charset="0"/>
              </a:rPr>
              <a:t>Christmas</a:t>
            </a:r>
            <a:r>
              <a:rPr lang="ja-JP" altLang="en-US" sz="7016" b="1" dirty="0" smtClean="0">
                <a:ln w="19050">
                  <a:solidFill>
                    <a:schemeClr val="bg1"/>
                  </a:solidFill>
                </a:ln>
                <a:latin typeface="AR Brush4 Heavy" panose="020B0503010101010101" pitchFamily="34" charset="0"/>
              </a:rPr>
              <a:t> </a:t>
            </a:r>
            <a:r>
              <a:rPr lang="en-US" altLang="ja-JP" sz="7016" b="1" dirty="0">
                <a:ln w="19050">
                  <a:solidFill>
                    <a:schemeClr val="bg1"/>
                  </a:solidFill>
                </a:ln>
                <a:latin typeface="AR Brush4 Heavy" panose="020B0503010101010101" pitchFamily="34" charset="0"/>
              </a:rPr>
              <a:t>Party</a:t>
            </a:r>
            <a:r>
              <a:rPr lang="ja-JP" altLang="en-US" sz="6314" b="1" dirty="0">
                <a:ln w="19050">
                  <a:noFill/>
                </a:ln>
                <a:solidFill>
                  <a:schemeClr val="bg1">
                    <a:lumMod val="50000"/>
                  </a:schemeClr>
                </a:solidFill>
                <a:latin typeface="AR Brush4 Heavy" panose="020B0503010101010101" pitchFamily="34" charset="0"/>
              </a:rPr>
              <a:t>🎄</a:t>
            </a:r>
            <a:endParaRPr lang="en-US" altLang="ja-JP" sz="6314" b="1" dirty="0">
              <a:ln w="19050">
                <a:noFill/>
              </a:ln>
              <a:solidFill>
                <a:schemeClr val="bg1">
                  <a:lumMod val="50000"/>
                </a:schemeClr>
              </a:solidFill>
              <a:latin typeface="AR Brush4 Heavy" panose="020B0503010101010101" pitchFamily="34" charset="0"/>
            </a:endParaRPr>
          </a:p>
          <a:p>
            <a:pPr lvl="0">
              <a:lnSpc>
                <a:spcPct val="150000"/>
              </a:lnSpc>
            </a:pPr>
            <a:endParaRPr lang="en-US" altLang="ja-JP" sz="3859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lvl="0">
              <a:lnSpc>
                <a:spcPct val="150000"/>
              </a:lnSpc>
            </a:pPr>
            <a:endParaRPr lang="en-US" altLang="ja-JP" sz="1579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lvl="0">
              <a:lnSpc>
                <a:spcPct val="150000"/>
              </a:lnSpc>
            </a:pPr>
            <a:endParaRPr lang="en-US" altLang="ja-JP" sz="36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１２月</a:t>
            </a: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１９日（火）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１２：２０</a:t>
            </a: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～１４：２０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r>
              <a:rPr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＠</a:t>
            </a: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グローバルプラザ（ ２号館１階 ）</a:t>
            </a:r>
            <a:endParaRPr lang="ja-JP" altLang="en-US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雲 12"/>
          <p:cNvSpPr/>
          <p:nvPr/>
        </p:nvSpPr>
        <p:spPr>
          <a:xfrm rot="20560235">
            <a:off x="20188" y="3051796"/>
            <a:ext cx="1964058" cy="132622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ゲーム</a:t>
            </a:r>
          </a:p>
        </p:txBody>
      </p:sp>
      <p:sp>
        <p:nvSpPr>
          <p:cNvPr id="14" name="雲 13"/>
          <p:cNvSpPr/>
          <p:nvPr/>
        </p:nvSpPr>
        <p:spPr>
          <a:xfrm rot="574919">
            <a:off x="3389996" y="4184895"/>
            <a:ext cx="2309953" cy="96246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お菓子あり</a:t>
            </a:r>
          </a:p>
        </p:txBody>
      </p:sp>
      <p:sp>
        <p:nvSpPr>
          <p:cNvPr id="17" name="雲 16"/>
          <p:cNvSpPr/>
          <p:nvPr/>
        </p:nvSpPr>
        <p:spPr>
          <a:xfrm rot="284298">
            <a:off x="1927490" y="2863983"/>
            <a:ext cx="2512395" cy="128802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6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国際交流</a:t>
            </a:r>
          </a:p>
        </p:txBody>
      </p:sp>
      <p:sp>
        <p:nvSpPr>
          <p:cNvPr id="18" name="雲 17"/>
          <p:cNvSpPr/>
          <p:nvPr/>
        </p:nvSpPr>
        <p:spPr>
          <a:xfrm rot="21308216">
            <a:off x="1153129" y="4196545"/>
            <a:ext cx="2030678" cy="854132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景品あり</a:t>
            </a:r>
          </a:p>
        </p:txBody>
      </p:sp>
      <p:sp>
        <p:nvSpPr>
          <p:cNvPr id="19" name="雲 18"/>
          <p:cNvSpPr/>
          <p:nvPr/>
        </p:nvSpPr>
        <p:spPr>
          <a:xfrm rot="20698874">
            <a:off x="4381119" y="3114568"/>
            <a:ext cx="2091047" cy="936223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クイズ</a:t>
            </a: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382" y="3039512"/>
            <a:ext cx="1073434" cy="1005790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7631" y="3106233"/>
            <a:ext cx="1004232" cy="93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17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45</Words>
  <Application>Microsoft Office PowerPoint</Application>
  <PresentationFormat>ユーザー設定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AR Brush4 Heavy</vt:lpstr>
      <vt:lpstr>AR P丸ゴシック体E</vt:lpstr>
      <vt:lpstr>HGP創英角ｺﾞｼｯｸUB</vt:lpstr>
      <vt:lpstr>HGP創英角ﾎﾟｯﾌﾟ体</vt:lpstr>
      <vt:lpstr>HGS創英角ﾎﾟｯﾌﾟ体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九州産業大学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山﨑　瑠奈</dc:creator>
  <cp:lastModifiedBy>浜崎　千恵</cp:lastModifiedBy>
  <cp:revision>15</cp:revision>
  <cp:lastPrinted>2017-11-22T01:15:43Z</cp:lastPrinted>
  <dcterms:created xsi:type="dcterms:W3CDTF">2017-11-16T06:48:15Z</dcterms:created>
  <dcterms:modified xsi:type="dcterms:W3CDTF">2017-11-23T06:32:30Z</dcterms:modified>
</cp:coreProperties>
</file>