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</p:sldIdLst>
  <p:sldSz cx="7559675" cy="1069181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5A28"/>
    <a:srgbClr val="B5922F"/>
    <a:srgbClr val="925708"/>
    <a:srgbClr val="E05A24"/>
    <a:srgbClr val="C64D1C"/>
    <a:srgbClr val="699BFF"/>
    <a:srgbClr val="A4C2FF"/>
    <a:srgbClr val="FFAFB5"/>
    <a:srgbClr val="FEB0C8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8" autoAdjust="0"/>
    <p:restoredTop sz="96168" autoAdjust="0"/>
  </p:normalViewPr>
  <p:slideViewPr>
    <p:cSldViewPr snapToGrid="0">
      <p:cViewPr varScale="1">
        <p:scale>
          <a:sx n="72" d="100"/>
          <a:sy n="72" d="100"/>
        </p:scale>
        <p:origin x="2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826C-303A-41AD-AF3E-F3143B924798}" type="datetimeFigureOut">
              <a:rPr kumimoji="1" lang="ja-JP" altLang="en-US" smtClean="0"/>
              <a:t>2017/9/29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9475-6936-41B8-9F42-562A50F666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4376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826C-303A-41AD-AF3E-F3143B924798}" type="datetimeFigureOut">
              <a:rPr kumimoji="1" lang="ja-JP" altLang="en-US" smtClean="0"/>
              <a:t>2017/9/29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9475-6936-41B8-9F42-562A50F666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43884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826C-303A-41AD-AF3E-F3143B924798}" type="datetimeFigureOut">
              <a:rPr kumimoji="1" lang="ja-JP" altLang="en-US" smtClean="0"/>
              <a:t>2017/9/29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9475-6936-41B8-9F42-562A50F666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1977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826C-303A-41AD-AF3E-F3143B924798}" type="datetimeFigureOut">
              <a:rPr kumimoji="1" lang="ja-JP" altLang="en-US" smtClean="0"/>
              <a:t>2017/9/29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9475-6936-41B8-9F42-562A50F666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9353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826C-303A-41AD-AF3E-F3143B924798}" type="datetimeFigureOut">
              <a:rPr kumimoji="1" lang="ja-JP" altLang="en-US" smtClean="0"/>
              <a:t>2017/9/29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9475-6936-41B8-9F42-562A50F666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717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826C-303A-41AD-AF3E-F3143B924798}" type="datetimeFigureOut">
              <a:rPr kumimoji="1" lang="ja-JP" altLang="en-US" smtClean="0"/>
              <a:t>2017/9/29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9475-6936-41B8-9F42-562A50F666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0818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826C-303A-41AD-AF3E-F3143B924798}" type="datetimeFigureOut">
              <a:rPr kumimoji="1" lang="ja-JP" altLang="en-US" smtClean="0"/>
              <a:t>2017/9/29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9475-6936-41B8-9F42-562A50F666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89440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826C-303A-41AD-AF3E-F3143B924798}" type="datetimeFigureOut">
              <a:rPr kumimoji="1" lang="ja-JP" altLang="en-US" smtClean="0"/>
              <a:t>2017/9/29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9475-6936-41B8-9F42-562A50F666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31081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826C-303A-41AD-AF3E-F3143B924798}" type="datetimeFigureOut">
              <a:rPr kumimoji="1" lang="ja-JP" altLang="en-US" smtClean="0"/>
              <a:t>2017/9/29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9475-6936-41B8-9F42-562A50F666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6853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826C-303A-41AD-AF3E-F3143B924798}" type="datetimeFigureOut">
              <a:rPr kumimoji="1" lang="ja-JP" altLang="en-US" smtClean="0"/>
              <a:t>2017/9/29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9475-6936-41B8-9F42-562A50F666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702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826C-303A-41AD-AF3E-F3143B924798}" type="datetimeFigureOut">
              <a:rPr kumimoji="1" lang="ja-JP" altLang="en-US" smtClean="0"/>
              <a:t>2017/9/29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9475-6936-41B8-9F42-562A50F666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7482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4826C-303A-41AD-AF3E-F3143B924798}" type="datetimeFigureOut">
              <a:rPr kumimoji="1" lang="ja-JP" altLang="en-US" smtClean="0"/>
              <a:t>2017/9/29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39475-6936-41B8-9F42-562A50F666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3656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正方形/長方形 37"/>
          <p:cNvSpPr/>
          <p:nvPr/>
        </p:nvSpPr>
        <p:spPr>
          <a:xfrm>
            <a:off x="0" y="0"/>
            <a:ext cx="7591926" cy="107057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2" name="グループ化 1"/>
          <p:cNvGrpSpPr/>
          <p:nvPr/>
        </p:nvGrpSpPr>
        <p:grpSpPr>
          <a:xfrm>
            <a:off x="1300191" y="3163632"/>
            <a:ext cx="6156763" cy="7144500"/>
            <a:chOff x="92244" y="2624507"/>
            <a:chExt cx="7437492" cy="8078791"/>
          </a:xfrm>
        </p:grpSpPr>
        <p:grpSp>
          <p:nvGrpSpPr>
            <p:cNvPr id="5" name="グループ化 4"/>
            <p:cNvGrpSpPr/>
            <p:nvPr/>
          </p:nvGrpSpPr>
          <p:grpSpPr>
            <a:xfrm>
              <a:off x="2279673" y="2624507"/>
              <a:ext cx="5250063" cy="8070958"/>
              <a:chOff x="3298575" y="4294329"/>
              <a:chExt cx="4161488" cy="6397484"/>
            </a:xfrm>
          </p:grpSpPr>
          <p:sp>
            <p:nvSpPr>
              <p:cNvPr id="39" name="Freeform 17"/>
              <p:cNvSpPr>
                <a:spLocks/>
              </p:cNvSpPr>
              <p:nvPr/>
            </p:nvSpPr>
            <p:spPr bwMode="auto">
              <a:xfrm>
                <a:off x="3298575" y="4294329"/>
                <a:ext cx="4161488" cy="6394715"/>
              </a:xfrm>
              <a:custGeom>
                <a:avLst/>
                <a:gdLst>
                  <a:gd name="T0" fmla="*/ 2434 w 2620"/>
                  <a:gd name="T1" fmla="*/ 860 h 4026"/>
                  <a:gd name="T2" fmla="*/ 2516 w 2620"/>
                  <a:gd name="T3" fmla="*/ 842 h 4026"/>
                  <a:gd name="T4" fmla="*/ 2596 w 2620"/>
                  <a:gd name="T5" fmla="*/ 762 h 4026"/>
                  <a:gd name="T6" fmla="*/ 2620 w 2620"/>
                  <a:gd name="T7" fmla="*/ 660 h 4026"/>
                  <a:gd name="T8" fmla="*/ 2578 w 2620"/>
                  <a:gd name="T9" fmla="*/ 522 h 4026"/>
                  <a:gd name="T10" fmla="*/ 2486 w 2620"/>
                  <a:gd name="T11" fmla="*/ 428 h 4026"/>
                  <a:gd name="T12" fmla="*/ 2396 w 2620"/>
                  <a:gd name="T13" fmla="*/ 392 h 4026"/>
                  <a:gd name="T14" fmla="*/ 2256 w 2620"/>
                  <a:gd name="T15" fmla="*/ 354 h 4026"/>
                  <a:gd name="T16" fmla="*/ 2274 w 2620"/>
                  <a:gd name="T17" fmla="*/ 256 h 4026"/>
                  <a:gd name="T18" fmla="*/ 2174 w 2620"/>
                  <a:gd name="T19" fmla="*/ 112 h 4026"/>
                  <a:gd name="T20" fmla="*/ 1992 w 2620"/>
                  <a:gd name="T21" fmla="*/ 26 h 4026"/>
                  <a:gd name="T22" fmla="*/ 1848 w 2620"/>
                  <a:gd name="T23" fmla="*/ 50 h 4026"/>
                  <a:gd name="T24" fmla="*/ 1796 w 2620"/>
                  <a:gd name="T25" fmla="*/ 110 h 4026"/>
                  <a:gd name="T26" fmla="*/ 1780 w 2620"/>
                  <a:gd name="T27" fmla="*/ 204 h 4026"/>
                  <a:gd name="T28" fmla="*/ 1756 w 2620"/>
                  <a:gd name="T29" fmla="*/ 132 h 4026"/>
                  <a:gd name="T30" fmla="*/ 1628 w 2620"/>
                  <a:gd name="T31" fmla="*/ 32 h 4026"/>
                  <a:gd name="T32" fmla="*/ 1418 w 2620"/>
                  <a:gd name="T33" fmla="*/ 4 h 4026"/>
                  <a:gd name="T34" fmla="*/ 1318 w 2620"/>
                  <a:gd name="T35" fmla="*/ 50 h 4026"/>
                  <a:gd name="T36" fmla="*/ 1254 w 2620"/>
                  <a:gd name="T37" fmla="*/ 132 h 4026"/>
                  <a:gd name="T38" fmla="*/ 1244 w 2620"/>
                  <a:gd name="T39" fmla="*/ 230 h 4026"/>
                  <a:gd name="T40" fmla="*/ 1324 w 2620"/>
                  <a:gd name="T41" fmla="*/ 358 h 4026"/>
                  <a:gd name="T42" fmla="*/ 1106 w 2620"/>
                  <a:gd name="T43" fmla="*/ 1048 h 4026"/>
                  <a:gd name="T44" fmla="*/ 1016 w 2620"/>
                  <a:gd name="T45" fmla="*/ 1102 h 4026"/>
                  <a:gd name="T46" fmla="*/ 860 w 2620"/>
                  <a:gd name="T47" fmla="*/ 1220 h 4026"/>
                  <a:gd name="T48" fmla="*/ 778 w 2620"/>
                  <a:gd name="T49" fmla="*/ 1382 h 4026"/>
                  <a:gd name="T50" fmla="*/ 750 w 2620"/>
                  <a:gd name="T51" fmla="*/ 1520 h 4026"/>
                  <a:gd name="T52" fmla="*/ 662 w 2620"/>
                  <a:gd name="T53" fmla="*/ 1630 h 4026"/>
                  <a:gd name="T54" fmla="*/ 610 w 2620"/>
                  <a:gd name="T55" fmla="*/ 1662 h 4026"/>
                  <a:gd name="T56" fmla="*/ 560 w 2620"/>
                  <a:gd name="T57" fmla="*/ 1738 h 4026"/>
                  <a:gd name="T58" fmla="*/ 580 w 2620"/>
                  <a:gd name="T59" fmla="*/ 1772 h 4026"/>
                  <a:gd name="T60" fmla="*/ 700 w 2620"/>
                  <a:gd name="T61" fmla="*/ 1800 h 4026"/>
                  <a:gd name="T62" fmla="*/ 682 w 2620"/>
                  <a:gd name="T63" fmla="*/ 1874 h 4026"/>
                  <a:gd name="T64" fmla="*/ 660 w 2620"/>
                  <a:gd name="T65" fmla="*/ 1920 h 4026"/>
                  <a:gd name="T66" fmla="*/ 672 w 2620"/>
                  <a:gd name="T67" fmla="*/ 1980 h 4026"/>
                  <a:gd name="T68" fmla="*/ 648 w 2620"/>
                  <a:gd name="T69" fmla="*/ 2004 h 4026"/>
                  <a:gd name="T70" fmla="*/ 654 w 2620"/>
                  <a:gd name="T71" fmla="*/ 2040 h 4026"/>
                  <a:gd name="T72" fmla="*/ 708 w 2620"/>
                  <a:gd name="T73" fmla="*/ 2048 h 4026"/>
                  <a:gd name="T74" fmla="*/ 702 w 2620"/>
                  <a:gd name="T75" fmla="*/ 2090 h 4026"/>
                  <a:gd name="T76" fmla="*/ 710 w 2620"/>
                  <a:gd name="T77" fmla="*/ 2188 h 4026"/>
                  <a:gd name="T78" fmla="*/ 780 w 2620"/>
                  <a:gd name="T79" fmla="*/ 2210 h 4026"/>
                  <a:gd name="T80" fmla="*/ 864 w 2620"/>
                  <a:gd name="T81" fmla="*/ 2270 h 4026"/>
                  <a:gd name="T82" fmla="*/ 972 w 2620"/>
                  <a:gd name="T83" fmla="*/ 2390 h 4026"/>
                  <a:gd name="T84" fmla="*/ 944 w 2620"/>
                  <a:gd name="T85" fmla="*/ 2528 h 4026"/>
                  <a:gd name="T86" fmla="*/ 802 w 2620"/>
                  <a:gd name="T87" fmla="*/ 2674 h 4026"/>
                  <a:gd name="T88" fmla="*/ 490 w 2620"/>
                  <a:gd name="T89" fmla="*/ 3206 h 4026"/>
                  <a:gd name="T90" fmla="*/ 198 w 2620"/>
                  <a:gd name="T91" fmla="*/ 3584 h 4026"/>
                  <a:gd name="T92" fmla="*/ 36 w 2620"/>
                  <a:gd name="T93" fmla="*/ 3878 h 4026"/>
                  <a:gd name="T94" fmla="*/ 2480 w 2620"/>
                  <a:gd name="T95" fmla="*/ 4026 h 4026"/>
                  <a:gd name="T96" fmla="*/ 2528 w 2620"/>
                  <a:gd name="T97" fmla="*/ 3966 h 4026"/>
                  <a:gd name="T98" fmla="*/ 2528 w 2620"/>
                  <a:gd name="T99" fmla="*/ 3762 h 4026"/>
                  <a:gd name="T100" fmla="*/ 2388 w 2620"/>
                  <a:gd name="T101" fmla="*/ 3130 h 4026"/>
                  <a:gd name="T102" fmla="*/ 2258 w 2620"/>
                  <a:gd name="T103" fmla="*/ 2792 h 4026"/>
                  <a:gd name="T104" fmla="*/ 1924 w 2620"/>
                  <a:gd name="T105" fmla="*/ 2264 h 4026"/>
                  <a:gd name="T106" fmla="*/ 1826 w 2620"/>
                  <a:gd name="T107" fmla="*/ 2114 h 4026"/>
                  <a:gd name="T108" fmla="*/ 1880 w 2620"/>
                  <a:gd name="T109" fmla="*/ 2024 h 4026"/>
                  <a:gd name="T110" fmla="*/ 2020 w 2620"/>
                  <a:gd name="T111" fmla="*/ 1702 h 4026"/>
                  <a:gd name="T112" fmla="*/ 2042 w 2620"/>
                  <a:gd name="T113" fmla="*/ 1498 h 40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2620" h="4026">
                    <a:moveTo>
                      <a:pt x="2332" y="844"/>
                    </a:moveTo>
                    <a:lnTo>
                      <a:pt x="2332" y="844"/>
                    </a:lnTo>
                    <a:lnTo>
                      <a:pt x="2354" y="848"/>
                    </a:lnTo>
                    <a:lnTo>
                      <a:pt x="2376" y="854"/>
                    </a:lnTo>
                    <a:lnTo>
                      <a:pt x="2404" y="858"/>
                    </a:lnTo>
                    <a:lnTo>
                      <a:pt x="2434" y="860"/>
                    </a:lnTo>
                    <a:lnTo>
                      <a:pt x="2464" y="858"/>
                    </a:lnTo>
                    <a:lnTo>
                      <a:pt x="2478" y="856"/>
                    </a:lnTo>
                    <a:lnTo>
                      <a:pt x="2492" y="854"/>
                    </a:lnTo>
                    <a:lnTo>
                      <a:pt x="2504" y="850"/>
                    </a:lnTo>
                    <a:lnTo>
                      <a:pt x="2516" y="842"/>
                    </a:lnTo>
                    <a:lnTo>
                      <a:pt x="2516" y="842"/>
                    </a:lnTo>
                    <a:lnTo>
                      <a:pt x="2532" y="832"/>
                    </a:lnTo>
                    <a:lnTo>
                      <a:pt x="2548" y="820"/>
                    </a:lnTo>
                    <a:lnTo>
                      <a:pt x="2562" y="806"/>
                    </a:lnTo>
                    <a:lnTo>
                      <a:pt x="2576" y="792"/>
                    </a:lnTo>
                    <a:lnTo>
                      <a:pt x="2586" y="778"/>
                    </a:lnTo>
                    <a:lnTo>
                      <a:pt x="2596" y="762"/>
                    </a:lnTo>
                    <a:lnTo>
                      <a:pt x="2604" y="746"/>
                    </a:lnTo>
                    <a:lnTo>
                      <a:pt x="2610" y="730"/>
                    </a:lnTo>
                    <a:lnTo>
                      <a:pt x="2614" y="714"/>
                    </a:lnTo>
                    <a:lnTo>
                      <a:pt x="2618" y="696"/>
                    </a:lnTo>
                    <a:lnTo>
                      <a:pt x="2618" y="678"/>
                    </a:lnTo>
                    <a:lnTo>
                      <a:pt x="2620" y="660"/>
                    </a:lnTo>
                    <a:lnTo>
                      <a:pt x="2618" y="644"/>
                    </a:lnTo>
                    <a:lnTo>
                      <a:pt x="2616" y="626"/>
                    </a:lnTo>
                    <a:lnTo>
                      <a:pt x="2612" y="608"/>
                    </a:lnTo>
                    <a:lnTo>
                      <a:pt x="2608" y="590"/>
                    </a:lnTo>
                    <a:lnTo>
                      <a:pt x="2594" y="556"/>
                    </a:lnTo>
                    <a:lnTo>
                      <a:pt x="2578" y="522"/>
                    </a:lnTo>
                    <a:lnTo>
                      <a:pt x="2556" y="492"/>
                    </a:lnTo>
                    <a:lnTo>
                      <a:pt x="2544" y="478"/>
                    </a:lnTo>
                    <a:lnTo>
                      <a:pt x="2530" y="464"/>
                    </a:lnTo>
                    <a:lnTo>
                      <a:pt x="2516" y="450"/>
                    </a:lnTo>
                    <a:lnTo>
                      <a:pt x="2502" y="440"/>
                    </a:lnTo>
                    <a:lnTo>
                      <a:pt x="2486" y="428"/>
                    </a:lnTo>
                    <a:lnTo>
                      <a:pt x="2468" y="418"/>
                    </a:lnTo>
                    <a:lnTo>
                      <a:pt x="2452" y="410"/>
                    </a:lnTo>
                    <a:lnTo>
                      <a:pt x="2434" y="402"/>
                    </a:lnTo>
                    <a:lnTo>
                      <a:pt x="2414" y="396"/>
                    </a:lnTo>
                    <a:lnTo>
                      <a:pt x="2396" y="392"/>
                    </a:lnTo>
                    <a:lnTo>
                      <a:pt x="2396" y="392"/>
                    </a:lnTo>
                    <a:lnTo>
                      <a:pt x="2332" y="382"/>
                    </a:lnTo>
                    <a:lnTo>
                      <a:pt x="2284" y="378"/>
                    </a:lnTo>
                    <a:lnTo>
                      <a:pt x="2240" y="374"/>
                    </a:lnTo>
                    <a:lnTo>
                      <a:pt x="2240" y="374"/>
                    </a:lnTo>
                    <a:lnTo>
                      <a:pt x="2246" y="370"/>
                    </a:lnTo>
                    <a:lnTo>
                      <a:pt x="2256" y="354"/>
                    </a:lnTo>
                    <a:lnTo>
                      <a:pt x="2262" y="342"/>
                    </a:lnTo>
                    <a:lnTo>
                      <a:pt x="2266" y="328"/>
                    </a:lnTo>
                    <a:lnTo>
                      <a:pt x="2272" y="312"/>
                    </a:lnTo>
                    <a:lnTo>
                      <a:pt x="2274" y="296"/>
                    </a:lnTo>
                    <a:lnTo>
                      <a:pt x="2276" y="276"/>
                    </a:lnTo>
                    <a:lnTo>
                      <a:pt x="2274" y="256"/>
                    </a:lnTo>
                    <a:lnTo>
                      <a:pt x="2270" y="234"/>
                    </a:lnTo>
                    <a:lnTo>
                      <a:pt x="2260" y="212"/>
                    </a:lnTo>
                    <a:lnTo>
                      <a:pt x="2248" y="188"/>
                    </a:lnTo>
                    <a:lnTo>
                      <a:pt x="2228" y="164"/>
                    </a:lnTo>
                    <a:lnTo>
                      <a:pt x="2204" y="138"/>
                    </a:lnTo>
                    <a:lnTo>
                      <a:pt x="2174" y="112"/>
                    </a:lnTo>
                    <a:lnTo>
                      <a:pt x="2174" y="112"/>
                    </a:lnTo>
                    <a:lnTo>
                      <a:pt x="2136" y="86"/>
                    </a:lnTo>
                    <a:lnTo>
                      <a:pt x="2100" y="64"/>
                    </a:lnTo>
                    <a:lnTo>
                      <a:pt x="2062" y="46"/>
                    </a:lnTo>
                    <a:lnTo>
                      <a:pt x="2026" y="34"/>
                    </a:lnTo>
                    <a:lnTo>
                      <a:pt x="1992" y="26"/>
                    </a:lnTo>
                    <a:lnTo>
                      <a:pt x="1958" y="22"/>
                    </a:lnTo>
                    <a:lnTo>
                      <a:pt x="1928" y="22"/>
                    </a:lnTo>
                    <a:lnTo>
                      <a:pt x="1898" y="28"/>
                    </a:lnTo>
                    <a:lnTo>
                      <a:pt x="1872" y="36"/>
                    </a:lnTo>
                    <a:lnTo>
                      <a:pt x="1860" y="42"/>
                    </a:lnTo>
                    <a:lnTo>
                      <a:pt x="1848" y="50"/>
                    </a:lnTo>
                    <a:lnTo>
                      <a:pt x="1838" y="58"/>
                    </a:lnTo>
                    <a:lnTo>
                      <a:pt x="1828" y="66"/>
                    </a:lnTo>
                    <a:lnTo>
                      <a:pt x="1818" y="76"/>
                    </a:lnTo>
                    <a:lnTo>
                      <a:pt x="1810" y="86"/>
                    </a:lnTo>
                    <a:lnTo>
                      <a:pt x="1802" y="98"/>
                    </a:lnTo>
                    <a:lnTo>
                      <a:pt x="1796" y="110"/>
                    </a:lnTo>
                    <a:lnTo>
                      <a:pt x="1792" y="124"/>
                    </a:lnTo>
                    <a:lnTo>
                      <a:pt x="1786" y="138"/>
                    </a:lnTo>
                    <a:lnTo>
                      <a:pt x="1784" y="154"/>
                    </a:lnTo>
                    <a:lnTo>
                      <a:pt x="1782" y="170"/>
                    </a:lnTo>
                    <a:lnTo>
                      <a:pt x="1780" y="186"/>
                    </a:lnTo>
                    <a:lnTo>
                      <a:pt x="1780" y="204"/>
                    </a:lnTo>
                    <a:lnTo>
                      <a:pt x="1780" y="204"/>
                    </a:lnTo>
                    <a:lnTo>
                      <a:pt x="1778" y="190"/>
                    </a:lnTo>
                    <a:lnTo>
                      <a:pt x="1776" y="174"/>
                    </a:lnTo>
                    <a:lnTo>
                      <a:pt x="1770" y="160"/>
                    </a:lnTo>
                    <a:lnTo>
                      <a:pt x="1764" y="146"/>
                    </a:lnTo>
                    <a:lnTo>
                      <a:pt x="1756" y="132"/>
                    </a:lnTo>
                    <a:lnTo>
                      <a:pt x="1746" y="118"/>
                    </a:lnTo>
                    <a:lnTo>
                      <a:pt x="1734" y="104"/>
                    </a:lnTo>
                    <a:lnTo>
                      <a:pt x="1722" y="92"/>
                    </a:lnTo>
                    <a:lnTo>
                      <a:pt x="1694" y="70"/>
                    </a:lnTo>
                    <a:lnTo>
                      <a:pt x="1662" y="50"/>
                    </a:lnTo>
                    <a:lnTo>
                      <a:pt x="1628" y="32"/>
                    </a:lnTo>
                    <a:lnTo>
                      <a:pt x="1592" y="18"/>
                    </a:lnTo>
                    <a:lnTo>
                      <a:pt x="1554" y="8"/>
                    </a:lnTo>
                    <a:lnTo>
                      <a:pt x="1514" y="2"/>
                    </a:lnTo>
                    <a:lnTo>
                      <a:pt x="1474" y="0"/>
                    </a:lnTo>
                    <a:lnTo>
                      <a:pt x="1436" y="2"/>
                    </a:lnTo>
                    <a:lnTo>
                      <a:pt x="1418" y="4"/>
                    </a:lnTo>
                    <a:lnTo>
                      <a:pt x="1400" y="8"/>
                    </a:lnTo>
                    <a:lnTo>
                      <a:pt x="1382" y="14"/>
                    </a:lnTo>
                    <a:lnTo>
                      <a:pt x="1364" y="22"/>
                    </a:lnTo>
                    <a:lnTo>
                      <a:pt x="1348" y="30"/>
                    </a:lnTo>
                    <a:lnTo>
                      <a:pt x="1332" y="38"/>
                    </a:lnTo>
                    <a:lnTo>
                      <a:pt x="1318" y="50"/>
                    </a:lnTo>
                    <a:lnTo>
                      <a:pt x="1304" y="62"/>
                    </a:lnTo>
                    <a:lnTo>
                      <a:pt x="1304" y="62"/>
                    </a:lnTo>
                    <a:lnTo>
                      <a:pt x="1288" y="80"/>
                    </a:lnTo>
                    <a:lnTo>
                      <a:pt x="1274" y="98"/>
                    </a:lnTo>
                    <a:lnTo>
                      <a:pt x="1262" y="116"/>
                    </a:lnTo>
                    <a:lnTo>
                      <a:pt x="1254" y="132"/>
                    </a:lnTo>
                    <a:lnTo>
                      <a:pt x="1246" y="150"/>
                    </a:lnTo>
                    <a:lnTo>
                      <a:pt x="1242" y="166"/>
                    </a:lnTo>
                    <a:lnTo>
                      <a:pt x="1240" y="182"/>
                    </a:lnTo>
                    <a:lnTo>
                      <a:pt x="1240" y="198"/>
                    </a:lnTo>
                    <a:lnTo>
                      <a:pt x="1240" y="214"/>
                    </a:lnTo>
                    <a:lnTo>
                      <a:pt x="1244" y="230"/>
                    </a:lnTo>
                    <a:lnTo>
                      <a:pt x="1248" y="244"/>
                    </a:lnTo>
                    <a:lnTo>
                      <a:pt x="1252" y="260"/>
                    </a:lnTo>
                    <a:lnTo>
                      <a:pt x="1266" y="288"/>
                    </a:lnTo>
                    <a:lnTo>
                      <a:pt x="1284" y="312"/>
                    </a:lnTo>
                    <a:lnTo>
                      <a:pt x="1304" y="336"/>
                    </a:lnTo>
                    <a:lnTo>
                      <a:pt x="1324" y="358"/>
                    </a:lnTo>
                    <a:lnTo>
                      <a:pt x="1346" y="376"/>
                    </a:lnTo>
                    <a:lnTo>
                      <a:pt x="1366" y="392"/>
                    </a:lnTo>
                    <a:lnTo>
                      <a:pt x="1396" y="414"/>
                    </a:lnTo>
                    <a:lnTo>
                      <a:pt x="1408" y="420"/>
                    </a:lnTo>
                    <a:lnTo>
                      <a:pt x="1106" y="1048"/>
                    </a:lnTo>
                    <a:lnTo>
                      <a:pt x="1106" y="1048"/>
                    </a:lnTo>
                    <a:lnTo>
                      <a:pt x="1082" y="1062"/>
                    </a:lnTo>
                    <a:lnTo>
                      <a:pt x="1066" y="1076"/>
                    </a:lnTo>
                    <a:lnTo>
                      <a:pt x="1054" y="1088"/>
                    </a:lnTo>
                    <a:lnTo>
                      <a:pt x="1054" y="1088"/>
                    </a:lnTo>
                    <a:lnTo>
                      <a:pt x="1042" y="1092"/>
                    </a:lnTo>
                    <a:lnTo>
                      <a:pt x="1016" y="1102"/>
                    </a:lnTo>
                    <a:lnTo>
                      <a:pt x="982" y="1120"/>
                    </a:lnTo>
                    <a:lnTo>
                      <a:pt x="942" y="1146"/>
                    </a:lnTo>
                    <a:lnTo>
                      <a:pt x="922" y="1160"/>
                    </a:lnTo>
                    <a:lnTo>
                      <a:pt x="900" y="1178"/>
                    </a:lnTo>
                    <a:lnTo>
                      <a:pt x="880" y="1198"/>
                    </a:lnTo>
                    <a:lnTo>
                      <a:pt x="860" y="1220"/>
                    </a:lnTo>
                    <a:lnTo>
                      <a:pt x="842" y="1244"/>
                    </a:lnTo>
                    <a:lnTo>
                      <a:pt x="824" y="1268"/>
                    </a:lnTo>
                    <a:lnTo>
                      <a:pt x="810" y="1296"/>
                    </a:lnTo>
                    <a:lnTo>
                      <a:pt x="796" y="1326"/>
                    </a:lnTo>
                    <a:lnTo>
                      <a:pt x="796" y="1326"/>
                    </a:lnTo>
                    <a:lnTo>
                      <a:pt x="778" y="1382"/>
                    </a:lnTo>
                    <a:lnTo>
                      <a:pt x="768" y="1424"/>
                    </a:lnTo>
                    <a:lnTo>
                      <a:pt x="762" y="1456"/>
                    </a:lnTo>
                    <a:lnTo>
                      <a:pt x="760" y="1478"/>
                    </a:lnTo>
                    <a:lnTo>
                      <a:pt x="758" y="1506"/>
                    </a:lnTo>
                    <a:lnTo>
                      <a:pt x="756" y="1514"/>
                    </a:lnTo>
                    <a:lnTo>
                      <a:pt x="750" y="1520"/>
                    </a:lnTo>
                    <a:lnTo>
                      <a:pt x="750" y="1520"/>
                    </a:lnTo>
                    <a:lnTo>
                      <a:pt x="740" y="1530"/>
                    </a:lnTo>
                    <a:lnTo>
                      <a:pt x="728" y="1546"/>
                    </a:lnTo>
                    <a:lnTo>
                      <a:pt x="698" y="1588"/>
                    </a:lnTo>
                    <a:lnTo>
                      <a:pt x="680" y="1610"/>
                    </a:lnTo>
                    <a:lnTo>
                      <a:pt x="662" y="1630"/>
                    </a:lnTo>
                    <a:lnTo>
                      <a:pt x="644" y="1644"/>
                    </a:lnTo>
                    <a:lnTo>
                      <a:pt x="636" y="1650"/>
                    </a:lnTo>
                    <a:lnTo>
                      <a:pt x="626" y="1654"/>
                    </a:lnTo>
                    <a:lnTo>
                      <a:pt x="626" y="1654"/>
                    </a:lnTo>
                    <a:lnTo>
                      <a:pt x="618" y="1656"/>
                    </a:lnTo>
                    <a:lnTo>
                      <a:pt x="610" y="1662"/>
                    </a:lnTo>
                    <a:lnTo>
                      <a:pt x="592" y="1674"/>
                    </a:lnTo>
                    <a:lnTo>
                      <a:pt x="578" y="1692"/>
                    </a:lnTo>
                    <a:lnTo>
                      <a:pt x="568" y="1710"/>
                    </a:lnTo>
                    <a:lnTo>
                      <a:pt x="564" y="1720"/>
                    </a:lnTo>
                    <a:lnTo>
                      <a:pt x="560" y="1728"/>
                    </a:lnTo>
                    <a:lnTo>
                      <a:pt x="560" y="1738"/>
                    </a:lnTo>
                    <a:lnTo>
                      <a:pt x="560" y="1746"/>
                    </a:lnTo>
                    <a:lnTo>
                      <a:pt x="562" y="1754"/>
                    </a:lnTo>
                    <a:lnTo>
                      <a:pt x="566" y="1762"/>
                    </a:lnTo>
                    <a:lnTo>
                      <a:pt x="572" y="1768"/>
                    </a:lnTo>
                    <a:lnTo>
                      <a:pt x="580" y="1772"/>
                    </a:lnTo>
                    <a:lnTo>
                      <a:pt x="580" y="1772"/>
                    </a:lnTo>
                    <a:lnTo>
                      <a:pt x="600" y="1780"/>
                    </a:lnTo>
                    <a:lnTo>
                      <a:pt x="620" y="1786"/>
                    </a:lnTo>
                    <a:lnTo>
                      <a:pt x="660" y="1796"/>
                    </a:lnTo>
                    <a:lnTo>
                      <a:pt x="688" y="1800"/>
                    </a:lnTo>
                    <a:lnTo>
                      <a:pt x="700" y="1800"/>
                    </a:lnTo>
                    <a:lnTo>
                      <a:pt x="700" y="1800"/>
                    </a:lnTo>
                    <a:lnTo>
                      <a:pt x="700" y="1810"/>
                    </a:lnTo>
                    <a:lnTo>
                      <a:pt x="700" y="1830"/>
                    </a:lnTo>
                    <a:lnTo>
                      <a:pt x="698" y="1842"/>
                    </a:lnTo>
                    <a:lnTo>
                      <a:pt x="694" y="1854"/>
                    </a:lnTo>
                    <a:lnTo>
                      <a:pt x="688" y="1866"/>
                    </a:lnTo>
                    <a:lnTo>
                      <a:pt x="682" y="1874"/>
                    </a:lnTo>
                    <a:lnTo>
                      <a:pt x="682" y="1874"/>
                    </a:lnTo>
                    <a:lnTo>
                      <a:pt x="674" y="1882"/>
                    </a:lnTo>
                    <a:lnTo>
                      <a:pt x="668" y="1888"/>
                    </a:lnTo>
                    <a:lnTo>
                      <a:pt x="664" y="1896"/>
                    </a:lnTo>
                    <a:lnTo>
                      <a:pt x="662" y="1904"/>
                    </a:lnTo>
                    <a:lnTo>
                      <a:pt x="660" y="1920"/>
                    </a:lnTo>
                    <a:lnTo>
                      <a:pt x="664" y="1934"/>
                    </a:lnTo>
                    <a:lnTo>
                      <a:pt x="664" y="1934"/>
                    </a:lnTo>
                    <a:lnTo>
                      <a:pt x="668" y="1948"/>
                    </a:lnTo>
                    <a:lnTo>
                      <a:pt x="672" y="1964"/>
                    </a:lnTo>
                    <a:lnTo>
                      <a:pt x="672" y="1972"/>
                    </a:lnTo>
                    <a:lnTo>
                      <a:pt x="672" y="1980"/>
                    </a:lnTo>
                    <a:lnTo>
                      <a:pt x="668" y="1984"/>
                    </a:lnTo>
                    <a:lnTo>
                      <a:pt x="664" y="1988"/>
                    </a:lnTo>
                    <a:lnTo>
                      <a:pt x="664" y="1988"/>
                    </a:lnTo>
                    <a:lnTo>
                      <a:pt x="656" y="1994"/>
                    </a:lnTo>
                    <a:lnTo>
                      <a:pt x="652" y="1998"/>
                    </a:lnTo>
                    <a:lnTo>
                      <a:pt x="648" y="2004"/>
                    </a:lnTo>
                    <a:lnTo>
                      <a:pt x="644" y="2010"/>
                    </a:lnTo>
                    <a:lnTo>
                      <a:pt x="644" y="2018"/>
                    </a:lnTo>
                    <a:lnTo>
                      <a:pt x="644" y="2026"/>
                    </a:lnTo>
                    <a:lnTo>
                      <a:pt x="648" y="2032"/>
                    </a:lnTo>
                    <a:lnTo>
                      <a:pt x="654" y="2040"/>
                    </a:lnTo>
                    <a:lnTo>
                      <a:pt x="654" y="2040"/>
                    </a:lnTo>
                    <a:lnTo>
                      <a:pt x="658" y="2042"/>
                    </a:lnTo>
                    <a:lnTo>
                      <a:pt x="662" y="2044"/>
                    </a:lnTo>
                    <a:lnTo>
                      <a:pt x="672" y="2046"/>
                    </a:lnTo>
                    <a:lnTo>
                      <a:pt x="696" y="2046"/>
                    </a:lnTo>
                    <a:lnTo>
                      <a:pt x="704" y="2046"/>
                    </a:lnTo>
                    <a:lnTo>
                      <a:pt x="708" y="2048"/>
                    </a:lnTo>
                    <a:lnTo>
                      <a:pt x="710" y="2050"/>
                    </a:lnTo>
                    <a:lnTo>
                      <a:pt x="712" y="2054"/>
                    </a:lnTo>
                    <a:lnTo>
                      <a:pt x="712" y="2058"/>
                    </a:lnTo>
                    <a:lnTo>
                      <a:pt x="710" y="2072"/>
                    </a:lnTo>
                    <a:lnTo>
                      <a:pt x="710" y="2072"/>
                    </a:lnTo>
                    <a:lnTo>
                      <a:pt x="702" y="2090"/>
                    </a:lnTo>
                    <a:lnTo>
                      <a:pt x="698" y="2112"/>
                    </a:lnTo>
                    <a:lnTo>
                      <a:pt x="696" y="2132"/>
                    </a:lnTo>
                    <a:lnTo>
                      <a:pt x="698" y="2154"/>
                    </a:lnTo>
                    <a:lnTo>
                      <a:pt x="702" y="2174"/>
                    </a:lnTo>
                    <a:lnTo>
                      <a:pt x="706" y="2182"/>
                    </a:lnTo>
                    <a:lnTo>
                      <a:pt x="710" y="2188"/>
                    </a:lnTo>
                    <a:lnTo>
                      <a:pt x="716" y="2196"/>
                    </a:lnTo>
                    <a:lnTo>
                      <a:pt x="724" y="2200"/>
                    </a:lnTo>
                    <a:lnTo>
                      <a:pt x="732" y="2204"/>
                    </a:lnTo>
                    <a:lnTo>
                      <a:pt x="742" y="2206"/>
                    </a:lnTo>
                    <a:lnTo>
                      <a:pt x="742" y="2206"/>
                    </a:lnTo>
                    <a:lnTo>
                      <a:pt x="780" y="2210"/>
                    </a:lnTo>
                    <a:lnTo>
                      <a:pt x="812" y="2214"/>
                    </a:lnTo>
                    <a:lnTo>
                      <a:pt x="842" y="2218"/>
                    </a:lnTo>
                    <a:lnTo>
                      <a:pt x="842" y="2218"/>
                    </a:lnTo>
                    <a:lnTo>
                      <a:pt x="844" y="2226"/>
                    </a:lnTo>
                    <a:lnTo>
                      <a:pt x="852" y="2244"/>
                    </a:lnTo>
                    <a:lnTo>
                      <a:pt x="864" y="2270"/>
                    </a:lnTo>
                    <a:lnTo>
                      <a:pt x="884" y="2302"/>
                    </a:lnTo>
                    <a:lnTo>
                      <a:pt x="898" y="2318"/>
                    </a:lnTo>
                    <a:lnTo>
                      <a:pt x="912" y="2336"/>
                    </a:lnTo>
                    <a:lnTo>
                      <a:pt x="930" y="2354"/>
                    </a:lnTo>
                    <a:lnTo>
                      <a:pt x="950" y="2372"/>
                    </a:lnTo>
                    <a:lnTo>
                      <a:pt x="972" y="2390"/>
                    </a:lnTo>
                    <a:lnTo>
                      <a:pt x="996" y="2406"/>
                    </a:lnTo>
                    <a:lnTo>
                      <a:pt x="1024" y="2422"/>
                    </a:lnTo>
                    <a:lnTo>
                      <a:pt x="1054" y="2436"/>
                    </a:lnTo>
                    <a:lnTo>
                      <a:pt x="1054" y="2436"/>
                    </a:lnTo>
                    <a:lnTo>
                      <a:pt x="1020" y="2462"/>
                    </a:lnTo>
                    <a:lnTo>
                      <a:pt x="944" y="2528"/>
                    </a:lnTo>
                    <a:lnTo>
                      <a:pt x="902" y="2566"/>
                    </a:lnTo>
                    <a:lnTo>
                      <a:pt x="860" y="2606"/>
                    </a:lnTo>
                    <a:lnTo>
                      <a:pt x="826" y="2642"/>
                    </a:lnTo>
                    <a:lnTo>
                      <a:pt x="812" y="2660"/>
                    </a:lnTo>
                    <a:lnTo>
                      <a:pt x="802" y="2674"/>
                    </a:lnTo>
                    <a:lnTo>
                      <a:pt x="802" y="2674"/>
                    </a:lnTo>
                    <a:lnTo>
                      <a:pt x="740" y="2776"/>
                    </a:lnTo>
                    <a:lnTo>
                      <a:pt x="650" y="2936"/>
                    </a:lnTo>
                    <a:lnTo>
                      <a:pt x="560" y="3092"/>
                    </a:lnTo>
                    <a:lnTo>
                      <a:pt x="502" y="3190"/>
                    </a:lnTo>
                    <a:lnTo>
                      <a:pt x="502" y="3190"/>
                    </a:lnTo>
                    <a:lnTo>
                      <a:pt x="490" y="3206"/>
                    </a:lnTo>
                    <a:lnTo>
                      <a:pt x="470" y="3232"/>
                    </a:lnTo>
                    <a:lnTo>
                      <a:pt x="408" y="3306"/>
                    </a:lnTo>
                    <a:lnTo>
                      <a:pt x="328" y="3404"/>
                    </a:lnTo>
                    <a:lnTo>
                      <a:pt x="286" y="3462"/>
                    </a:lnTo>
                    <a:lnTo>
                      <a:pt x="242" y="3522"/>
                    </a:lnTo>
                    <a:lnTo>
                      <a:pt x="198" y="3584"/>
                    </a:lnTo>
                    <a:lnTo>
                      <a:pt x="154" y="3650"/>
                    </a:lnTo>
                    <a:lnTo>
                      <a:pt x="114" y="3714"/>
                    </a:lnTo>
                    <a:lnTo>
                      <a:pt x="80" y="3780"/>
                    </a:lnTo>
                    <a:lnTo>
                      <a:pt x="64" y="3814"/>
                    </a:lnTo>
                    <a:lnTo>
                      <a:pt x="48" y="3846"/>
                    </a:lnTo>
                    <a:lnTo>
                      <a:pt x="36" y="3878"/>
                    </a:lnTo>
                    <a:lnTo>
                      <a:pt x="24" y="3908"/>
                    </a:lnTo>
                    <a:lnTo>
                      <a:pt x="16" y="3940"/>
                    </a:lnTo>
                    <a:lnTo>
                      <a:pt x="8" y="3970"/>
                    </a:lnTo>
                    <a:lnTo>
                      <a:pt x="4" y="3998"/>
                    </a:lnTo>
                    <a:lnTo>
                      <a:pt x="0" y="4026"/>
                    </a:lnTo>
                    <a:lnTo>
                      <a:pt x="2480" y="4026"/>
                    </a:lnTo>
                    <a:lnTo>
                      <a:pt x="2480" y="4026"/>
                    </a:lnTo>
                    <a:lnTo>
                      <a:pt x="2494" y="4022"/>
                    </a:lnTo>
                    <a:lnTo>
                      <a:pt x="2506" y="4014"/>
                    </a:lnTo>
                    <a:lnTo>
                      <a:pt x="2514" y="4002"/>
                    </a:lnTo>
                    <a:lnTo>
                      <a:pt x="2522" y="3986"/>
                    </a:lnTo>
                    <a:lnTo>
                      <a:pt x="2528" y="3966"/>
                    </a:lnTo>
                    <a:lnTo>
                      <a:pt x="2532" y="3944"/>
                    </a:lnTo>
                    <a:lnTo>
                      <a:pt x="2536" y="3920"/>
                    </a:lnTo>
                    <a:lnTo>
                      <a:pt x="2536" y="3892"/>
                    </a:lnTo>
                    <a:lnTo>
                      <a:pt x="2536" y="3864"/>
                    </a:lnTo>
                    <a:lnTo>
                      <a:pt x="2536" y="3832"/>
                    </a:lnTo>
                    <a:lnTo>
                      <a:pt x="2528" y="3762"/>
                    </a:lnTo>
                    <a:lnTo>
                      <a:pt x="2518" y="3686"/>
                    </a:lnTo>
                    <a:lnTo>
                      <a:pt x="2504" y="3606"/>
                    </a:lnTo>
                    <a:lnTo>
                      <a:pt x="2488" y="3524"/>
                    </a:lnTo>
                    <a:lnTo>
                      <a:pt x="2468" y="3440"/>
                    </a:lnTo>
                    <a:lnTo>
                      <a:pt x="2428" y="3278"/>
                    </a:lnTo>
                    <a:lnTo>
                      <a:pt x="2388" y="3130"/>
                    </a:lnTo>
                    <a:lnTo>
                      <a:pt x="2356" y="3014"/>
                    </a:lnTo>
                    <a:lnTo>
                      <a:pt x="2356" y="3014"/>
                    </a:lnTo>
                    <a:lnTo>
                      <a:pt x="2338" y="2964"/>
                    </a:lnTo>
                    <a:lnTo>
                      <a:pt x="2316" y="2910"/>
                    </a:lnTo>
                    <a:lnTo>
                      <a:pt x="2290" y="2852"/>
                    </a:lnTo>
                    <a:lnTo>
                      <a:pt x="2258" y="2792"/>
                    </a:lnTo>
                    <a:lnTo>
                      <a:pt x="2226" y="2732"/>
                    </a:lnTo>
                    <a:lnTo>
                      <a:pt x="2190" y="2670"/>
                    </a:lnTo>
                    <a:lnTo>
                      <a:pt x="2118" y="2552"/>
                    </a:lnTo>
                    <a:lnTo>
                      <a:pt x="2046" y="2444"/>
                    </a:lnTo>
                    <a:lnTo>
                      <a:pt x="1986" y="2356"/>
                    </a:lnTo>
                    <a:lnTo>
                      <a:pt x="1924" y="2264"/>
                    </a:lnTo>
                    <a:lnTo>
                      <a:pt x="1924" y="2264"/>
                    </a:lnTo>
                    <a:lnTo>
                      <a:pt x="1876" y="2182"/>
                    </a:lnTo>
                    <a:lnTo>
                      <a:pt x="1848" y="2136"/>
                    </a:lnTo>
                    <a:lnTo>
                      <a:pt x="1836" y="2120"/>
                    </a:lnTo>
                    <a:lnTo>
                      <a:pt x="1830" y="2116"/>
                    </a:lnTo>
                    <a:lnTo>
                      <a:pt x="1826" y="2114"/>
                    </a:lnTo>
                    <a:lnTo>
                      <a:pt x="1826" y="2114"/>
                    </a:lnTo>
                    <a:lnTo>
                      <a:pt x="1822" y="2114"/>
                    </a:lnTo>
                    <a:lnTo>
                      <a:pt x="1822" y="2114"/>
                    </a:lnTo>
                    <a:lnTo>
                      <a:pt x="1834" y="2102"/>
                    </a:lnTo>
                    <a:lnTo>
                      <a:pt x="1852" y="2074"/>
                    </a:lnTo>
                    <a:lnTo>
                      <a:pt x="1880" y="2024"/>
                    </a:lnTo>
                    <a:lnTo>
                      <a:pt x="1918" y="1948"/>
                    </a:lnTo>
                    <a:lnTo>
                      <a:pt x="1918" y="1948"/>
                    </a:lnTo>
                    <a:lnTo>
                      <a:pt x="1964" y="1852"/>
                    </a:lnTo>
                    <a:lnTo>
                      <a:pt x="1988" y="1796"/>
                    </a:lnTo>
                    <a:lnTo>
                      <a:pt x="2010" y="1734"/>
                    </a:lnTo>
                    <a:lnTo>
                      <a:pt x="2020" y="1702"/>
                    </a:lnTo>
                    <a:lnTo>
                      <a:pt x="2028" y="1670"/>
                    </a:lnTo>
                    <a:lnTo>
                      <a:pt x="2036" y="1636"/>
                    </a:lnTo>
                    <a:lnTo>
                      <a:pt x="2040" y="1602"/>
                    </a:lnTo>
                    <a:lnTo>
                      <a:pt x="2044" y="1568"/>
                    </a:lnTo>
                    <a:lnTo>
                      <a:pt x="2044" y="1532"/>
                    </a:lnTo>
                    <a:lnTo>
                      <a:pt x="2042" y="1498"/>
                    </a:lnTo>
                    <a:lnTo>
                      <a:pt x="2036" y="1462"/>
                    </a:lnTo>
                    <a:lnTo>
                      <a:pt x="2052" y="1470"/>
                    </a:lnTo>
                    <a:lnTo>
                      <a:pt x="2332" y="844"/>
                    </a:ln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dirty="0"/>
              </a:p>
            </p:txBody>
          </p:sp>
          <p:sp>
            <p:nvSpPr>
              <p:cNvPr id="29" name="テキスト ボックス 28"/>
              <p:cNvSpPr txBox="1"/>
              <p:nvPr/>
            </p:nvSpPr>
            <p:spPr>
              <a:xfrm>
                <a:off x="3312611" y="4300538"/>
                <a:ext cx="4147452" cy="6391275"/>
              </a:xfrm>
              <a:custGeom>
                <a:avLst/>
                <a:gdLst/>
                <a:ahLst/>
                <a:cxnLst/>
                <a:rect l="l" t="t" r="r" b="b"/>
                <a:pathLst>
                  <a:path w="4147452" h="6391275">
                    <a:moveTo>
                      <a:pt x="3945842" y="6382693"/>
                    </a:moveTo>
                    <a:lnTo>
                      <a:pt x="3950775" y="6382693"/>
                    </a:lnTo>
                    <a:lnTo>
                      <a:pt x="3947427" y="6384925"/>
                    </a:lnTo>
                    <a:lnTo>
                      <a:pt x="3945842" y="6385378"/>
                    </a:lnTo>
                    <a:close/>
                    <a:moveTo>
                      <a:pt x="3021918" y="6382693"/>
                    </a:moveTo>
                    <a:lnTo>
                      <a:pt x="3122265" y="6382693"/>
                    </a:lnTo>
                    <a:lnTo>
                      <a:pt x="3122265" y="6391275"/>
                    </a:lnTo>
                    <a:lnTo>
                      <a:pt x="3021918" y="6391275"/>
                    </a:lnTo>
                    <a:close/>
                    <a:moveTo>
                      <a:pt x="2783793" y="6382693"/>
                    </a:moveTo>
                    <a:lnTo>
                      <a:pt x="2850096" y="6382693"/>
                    </a:lnTo>
                    <a:cubicBezTo>
                      <a:pt x="2860886" y="6382693"/>
                      <a:pt x="2870467" y="6383605"/>
                      <a:pt x="2878838" y="6385428"/>
                    </a:cubicBezTo>
                    <a:lnTo>
                      <a:pt x="2895411" y="6391275"/>
                    </a:lnTo>
                    <a:lnTo>
                      <a:pt x="2783793" y="6391275"/>
                    </a:lnTo>
                    <a:close/>
                    <a:moveTo>
                      <a:pt x="2317068" y="6382693"/>
                    </a:moveTo>
                    <a:lnTo>
                      <a:pt x="2417415" y="6382693"/>
                    </a:lnTo>
                    <a:lnTo>
                      <a:pt x="2417415" y="6391275"/>
                    </a:lnTo>
                    <a:lnTo>
                      <a:pt x="2317068" y="6391275"/>
                    </a:lnTo>
                    <a:close/>
                    <a:moveTo>
                      <a:pt x="1393143" y="6382693"/>
                    </a:moveTo>
                    <a:lnTo>
                      <a:pt x="1493490" y="6382693"/>
                    </a:lnTo>
                    <a:lnTo>
                      <a:pt x="1493490" y="6391275"/>
                    </a:lnTo>
                    <a:lnTo>
                      <a:pt x="1393143" y="6391275"/>
                    </a:lnTo>
                    <a:close/>
                    <a:moveTo>
                      <a:pt x="1145493" y="6382693"/>
                    </a:moveTo>
                    <a:lnTo>
                      <a:pt x="1211796" y="6382693"/>
                    </a:lnTo>
                    <a:cubicBezTo>
                      <a:pt x="1222586" y="6382693"/>
                      <a:pt x="1232167" y="6383605"/>
                      <a:pt x="1240538" y="6385428"/>
                    </a:cubicBezTo>
                    <a:lnTo>
                      <a:pt x="1257111" y="6391275"/>
                    </a:lnTo>
                    <a:lnTo>
                      <a:pt x="1145493" y="6391275"/>
                    </a:lnTo>
                    <a:close/>
                    <a:moveTo>
                      <a:pt x="678768" y="6382693"/>
                    </a:moveTo>
                    <a:lnTo>
                      <a:pt x="779115" y="6382693"/>
                    </a:lnTo>
                    <a:lnTo>
                      <a:pt x="779115" y="6391275"/>
                    </a:lnTo>
                    <a:lnTo>
                      <a:pt x="678768" y="6391275"/>
                    </a:lnTo>
                    <a:close/>
                    <a:moveTo>
                      <a:pt x="2685566" y="6380014"/>
                    </a:moveTo>
                    <a:cubicBezTo>
                      <a:pt x="2697026" y="6380014"/>
                      <a:pt x="2707593" y="6381930"/>
                      <a:pt x="2717267" y="6385763"/>
                    </a:cubicBezTo>
                    <a:lnTo>
                      <a:pt x="2725666" y="6391275"/>
                    </a:lnTo>
                    <a:lnTo>
                      <a:pt x="2644698" y="6391275"/>
                    </a:lnTo>
                    <a:lnTo>
                      <a:pt x="2652247" y="6386210"/>
                    </a:lnTo>
                    <a:cubicBezTo>
                      <a:pt x="2662330" y="6382080"/>
                      <a:pt x="2673437" y="6380014"/>
                      <a:pt x="2685566" y="6380014"/>
                    </a:cubicBezTo>
                    <a:close/>
                    <a:moveTo>
                      <a:pt x="2514116" y="6380014"/>
                    </a:moveTo>
                    <a:cubicBezTo>
                      <a:pt x="2525576" y="6380014"/>
                      <a:pt x="2536143" y="6381930"/>
                      <a:pt x="2545817" y="6385763"/>
                    </a:cubicBezTo>
                    <a:lnTo>
                      <a:pt x="2554216" y="6391275"/>
                    </a:lnTo>
                    <a:lnTo>
                      <a:pt x="2473248" y="6391275"/>
                    </a:lnTo>
                    <a:lnTo>
                      <a:pt x="2480797" y="6386210"/>
                    </a:lnTo>
                    <a:cubicBezTo>
                      <a:pt x="2490880" y="6382080"/>
                      <a:pt x="2501987" y="6380014"/>
                      <a:pt x="2514116" y="6380014"/>
                    </a:cubicBezTo>
                    <a:close/>
                    <a:moveTo>
                      <a:pt x="1047266" y="6380014"/>
                    </a:moveTo>
                    <a:cubicBezTo>
                      <a:pt x="1058726" y="6380014"/>
                      <a:pt x="1069293" y="6381930"/>
                      <a:pt x="1078967" y="6385763"/>
                    </a:cubicBezTo>
                    <a:lnTo>
                      <a:pt x="1087366" y="6391275"/>
                    </a:lnTo>
                    <a:lnTo>
                      <a:pt x="1006398" y="6391275"/>
                    </a:lnTo>
                    <a:lnTo>
                      <a:pt x="1013947" y="6386210"/>
                    </a:lnTo>
                    <a:cubicBezTo>
                      <a:pt x="1024031" y="6382080"/>
                      <a:pt x="1035137" y="6380014"/>
                      <a:pt x="1047266" y="6380014"/>
                    </a:cubicBezTo>
                    <a:close/>
                    <a:moveTo>
                      <a:pt x="875816" y="6380014"/>
                    </a:moveTo>
                    <a:cubicBezTo>
                      <a:pt x="887276" y="6380014"/>
                      <a:pt x="897843" y="6381930"/>
                      <a:pt x="907517" y="6385763"/>
                    </a:cubicBezTo>
                    <a:lnTo>
                      <a:pt x="915916" y="6391275"/>
                    </a:lnTo>
                    <a:lnTo>
                      <a:pt x="834948" y="6391275"/>
                    </a:lnTo>
                    <a:lnTo>
                      <a:pt x="842497" y="6386210"/>
                    </a:lnTo>
                    <a:cubicBezTo>
                      <a:pt x="852580" y="6382080"/>
                      <a:pt x="863687" y="6380014"/>
                      <a:pt x="875816" y="6380014"/>
                    </a:cubicBezTo>
                    <a:close/>
                    <a:moveTo>
                      <a:pt x="3498540" y="6375661"/>
                    </a:moveTo>
                    <a:cubicBezTo>
                      <a:pt x="3502558" y="6375661"/>
                      <a:pt x="3506204" y="6376200"/>
                      <a:pt x="3509479" y="6377280"/>
                    </a:cubicBezTo>
                    <a:cubicBezTo>
                      <a:pt x="3512753" y="6378358"/>
                      <a:pt x="3515543" y="6379866"/>
                      <a:pt x="3517850" y="6381800"/>
                    </a:cubicBezTo>
                    <a:cubicBezTo>
                      <a:pt x="3520157" y="6383735"/>
                      <a:pt x="3521943" y="6386042"/>
                      <a:pt x="3523208" y="6388721"/>
                    </a:cubicBezTo>
                    <a:lnTo>
                      <a:pt x="3523751" y="6391275"/>
                    </a:lnTo>
                    <a:lnTo>
                      <a:pt x="3473477" y="6391275"/>
                    </a:lnTo>
                    <a:lnTo>
                      <a:pt x="3474095" y="6388442"/>
                    </a:lnTo>
                    <a:cubicBezTo>
                      <a:pt x="3475434" y="6385726"/>
                      <a:pt x="3477276" y="6383419"/>
                      <a:pt x="3479620" y="6381521"/>
                    </a:cubicBezTo>
                    <a:cubicBezTo>
                      <a:pt x="3481964" y="6379624"/>
                      <a:pt x="3484755" y="6378172"/>
                      <a:pt x="3487992" y="6377168"/>
                    </a:cubicBezTo>
                    <a:cubicBezTo>
                      <a:pt x="3491229" y="6376164"/>
                      <a:pt x="3494745" y="6375661"/>
                      <a:pt x="3498540" y="6375661"/>
                    </a:cubicBezTo>
                    <a:close/>
                    <a:moveTo>
                      <a:pt x="1869765" y="6375661"/>
                    </a:moveTo>
                    <a:cubicBezTo>
                      <a:pt x="1873783" y="6375661"/>
                      <a:pt x="1877430" y="6376200"/>
                      <a:pt x="1880704" y="6377280"/>
                    </a:cubicBezTo>
                    <a:cubicBezTo>
                      <a:pt x="1883978" y="6378358"/>
                      <a:pt x="1886769" y="6379866"/>
                      <a:pt x="1889075" y="6381800"/>
                    </a:cubicBezTo>
                    <a:cubicBezTo>
                      <a:pt x="1891382" y="6383735"/>
                      <a:pt x="1893168" y="6386042"/>
                      <a:pt x="1894433" y="6388721"/>
                    </a:cubicBezTo>
                    <a:lnTo>
                      <a:pt x="1894976" y="6391275"/>
                    </a:lnTo>
                    <a:lnTo>
                      <a:pt x="1844702" y="6391275"/>
                    </a:lnTo>
                    <a:lnTo>
                      <a:pt x="1845320" y="6388442"/>
                    </a:lnTo>
                    <a:cubicBezTo>
                      <a:pt x="1846659" y="6385726"/>
                      <a:pt x="1848501" y="6383419"/>
                      <a:pt x="1850845" y="6381521"/>
                    </a:cubicBezTo>
                    <a:cubicBezTo>
                      <a:pt x="1853189" y="6379624"/>
                      <a:pt x="1855980" y="6378172"/>
                      <a:pt x="1859217" y="6377168"/>
                    </a:cubicBezTo>
                    <a:cubicBezTo>
                      <a:pt x="1862454" y="6376164"/>
                      <a:pt x="1865970" y="6375661"/>
                      <a:pt x="1869765" y="6375661"/>
                    </a:cubicBezTo>
                    <a:close/>
                    <a:moveTo>
                      <a:pt x="231465" y="6375661"/>
                    </a:moveTo>
                    <a:cubicBezTo>
                      <a:pt x="235483" y="6375661"/>
                      <a:pt x="239130" y="6376200"/>
                      <a:pt x="242404" y="6377280"/>
                    </a:cubicBezTo>
                    <a:cubicBezTo>
                      <a:pt x="245678" y="6378358"/>
                      <a:pt x="248469" y="6379866"/>
                      <a:pt x="250775" y="6381800"/>
                    </a:cubicBezTo>
                    <a:cubicBezTo>
                      <a:pt x="253082" y="6383735"/>
                      <a:pt x="254868" y="6386042"/>
                      <a:pt x="256133" y="6388721"/>
                    </a:cubicBezTo>
                    <a:lnTo>
                      <a:pt x="256676" y="6391275"/>
                    </a:lnTo>
                    <a:lnTo>
                      <a:pt x="206402" y="6391275"/>
                    </a:lnTo>
                    <a:lnTo>
                      <a:pt x="207020" y="6388442"/>
                    </a:lnTo>
                    <a:cubicBezTo>
                      <a:pt x="208359" y="6385726"/>
                      <a:pt x="210201" y="6383419"/>
                      <a:pt x="212545" y="6381521"/>
                    </a:cubicBezTo>
                    <a:cubicBezTo>
                      <a:pt x="214889" y="6379624"/>
                      <a:pt x="217680" y="6378172"/>
                      <a:pt x="220917" y="6377168"/>
                    </a:cubicBezTo>
                    <a:cubicBezTo>
                      <a:pt x="224154" y="6376164"/>
                      <a:pt x="227670" y="6375661"/>
                      <a:pt x="231465" y="6375661"/>
                    </a:cubicBezTo>
                    <a:close/>
                    <a:moveTo>
                      <a:pt x="3798614" y="6373540"/>
                    </a:moveTo>
                    <a:lnTo>
                      <a:pt x="3846165" y="6373540"/>
                    </a:lnTo>
                    <a:lnTo>
                      <a:pt x="3846165" y="6391275"/>
                    </a:lnTo>
                    <a:lnTo>
                      <a:pt x="3798614" y="6391275"/>
                    </a:lnTo>
                    <a:close/>
                    <a:moveTo>
                      <a:pt x="2169840" y="6373540"/>
                    </a:moveTo>
                    <a:lnTo>
                      <a:pt x="2217390" y="6373540"/>
                    </a:lnTo>
                    <a:lnTo>
                      <a:pt x="2217390" y="6391275"/>
                    </a:lnTo>
                    <a:lnTo>
                      <a:pt x="2169840" y="6391275"/>
                    </a:lnTo>
                    <a:close/>
                    <a:moveTo>
                      <a:pt x="531540" y="6373540"/>
                    </a:moveTo>
                    <a:lnTo>
                      <a:pt x="579090" y="6373540"/>
                    </a:lnTo>
                    <a:lnTo>
                      <a:pt x="579090" y="6391275"/>
                    </a:lnTo>
                    <a:lnTo>
                      <a:pt x="531540" y="6391275"/>
                    </a:lnTo>
                    <a:close/>
                    <a:moveTo>
                      <a:pt x="3978920" y="6287741"/>
                    </a:moveTo>
                    <a:cubicBezTo>
                      <a:pt x="3981598" y="6288932"/>
                      <a:pt x="3984389" y="6290085"/>
                      <a:pt x="3987292" y="6291201"/>
                    </a:cubicBezTo>
                    <a:cubicBezTo>
                      <a:pt x="3990194" y="6292318"/>
                      <a:pt x="3993114" y="6293322"/>
                      <a:pt x="3996054" y="6294215"/>
                    </a:cubicBezTo>
                    <a:lnTo>
                      <a:pt x="4001497" y="6295500"/>
                    </a:lnTo>
                    <a:lnTo>
                      <a:pt x="4001402" y="6296025"/>
                    </a:lnTo>
                    <a:lnTo>
                      <a:pt x="3992964" y="6324153"/>
                    </a:lnTo>
                    <a:lnTo>
                      <a:pt x="3986789" y="6323069"/>
                    </a:lnTo>
                    <a:cubicBezTo>
                      <a:pt x="3983775" y="6322436"/>
                      <a:pt x="3981152" y="6321786"/>
                      <a:pt x="3978920" y="6321116"/>
                    </a:cubicBezTo>
                    <a:close/>
                    <a:moveTo>
                      <a:pt x="2814265" y="6271332"/>
                    </a:moveTo>
                    <a:lnTo>
                      <a:pt x="2798192" y="6273565"/>
                    </a:lnTo>
                    <a:cubicBezTo>
                      <a:pt x="2794546" y="6274160"/>
                      <a:pt x="2791625" y="6275370"/>
                      <a:pt x="2789430" y="6277192"/>
                    </a:cubicBezTo>
                    <a:cubicBezTo>
                      <a:pt x="2787234" y="6279016"/>
                      <a:pt x="2786137" y="6281564"/>
                      <a:pt x="2786137" y="6284838"/>
                    </a:cubicBezTo>
                    <a:cubicBezTo>
                      <a:pt x="2786137" y="6286104"/>
                      <a:pt x="2786341" y="6287369"/>
                      <a:pt x="2786751" y="6288634"/>
                    </a:cubicBezTo>
                    <a:cubicBezTo>
                      <a:pt x="2787160" y="6289899"/>
                      <a:pt x="2787811" y="6291052"/>
                      <a:pt x="2788704" y="6292094"/>
                    </a:cubicBezTo>
                    <a:cubicBezTo>
                      <a:pt x="2789597" y="6293136"/>
                      <a:pt x="2790769" y="6293973"/>
                      <a:pt x="2792220" y="6294606"/>
                    </a:cubicBezTo>
                    <a:cubicBezTo>
                      <a:pt x="2793671" y="6295238"/>
                      <a:pt x="2795439" y="6295554"/>
                      <a:pt x="2797522" y="6295554"/>
                    </a:cubicBezTo>
                    <a:cubicBezTo>
                      <a:pt x="2799903" y="6295554"/>
                      <a:pt x="2802117" y="6295090"/>
                      <a:pt x="2804164" y="6294159"/>
                    </a:cubicBezTo>
                    <a:cubicBezTo>
                      <a:pt x="2806210" y="6293229"/>
                      <a:pt x="2807977" y="6291890"/>
                      <a:pt x="2809466" y="6290140"/>
                    </a:cubicBezTo>
                    <a:cubicBezTo>
                      <a:pt x="2810954" y="6288392"/>
                      <a:pt x="2812126" y="6286290"/>
                      <a:pt x="2812982" y="6283834"/>
                    </a:cubicBezTo>
                    <a:cubicBezTo>
                      <a:pt x="2813837" y="6281378"/>
                      <a:pt x="2814265" y="6278662"/>
                      <a:pt x="2814265" y="6275686"/>
                    </a:cubicBezTo>
                    <a:close/>
                    <a:moveTo>
                      <a:pt x="1175966" y="6271332"/>
                    </a:moveTo>
                    <a:lnTo>
                      <a:pt x="1159892" y="6273565"/>
                    </a:lnTo>
                    <a:cubicBezTo>
                      <a:pt x="1156246" y="6274160"/>
                      <a:pt x="1153325" y="6275370"/>
                      <a:pt x="1151130" y="6277192"/>
                    </a:cubicBezTo>
                    <a:cubicBezTo>
                      <a:pt x="1148935" y="6279016"/>
                      <a:pt x="1147837" y="6281564"/>
                      <a:pt x="1147837" y="6284838"/>
                    </a:cubicBezTo>
                    <a:cubicBezTo>
                      <a:pt x="1147837" y="6286104"/>
                      <a:pt x="1148042" y="6287369"/>
                      <a:pt x="1148451" y="6288634"/>
                    </a:cubicBezTo>
                    <a:cubicBezTo>
                      <a:pt x="1148860" y="6289899"/>
                      <a:pt x="1149511" y="6291052"/>
                      <a:pt x="1150404" y="6292094"/>
                    </a:cubicBezTo>
                    <a:cubicBezTo>
                      <a:pt x="1151297" y="6293136"/>
                      <a:pt x="1152469" y="6293973"/>
                      <a:pt x="1153920" y="6294606"/>
                    </a:cubicBezTo>
                    <a:cubicBezTo>
                      <a:pt x="1155371" y="6295238"/>
                      <a:pt x="1157139" y="6295554"/>
                      <a:pt x="1159222" y="6295554"/>
                    </a:cubicBezTo>
                    <a:cubicBezTo>
                      <a:pt x="1161604" y="6295554"/>
                      <a:pt x="1163817" y="6295090"/>
                      <a:pt x="1165864" y="6294159"/>
                    </a:cubicBezTo>
                    <a:cubicBezTo>
                      <a:pt x="1167910" y="6293229"/>
                      <a:pt x="1169677" y="6291890"/>
                      <a:pt x="1171166" y="6290140"/>
                    </a:cubicBezTo>
                    <a:cubicBezTo>
                      <a:pt x="1172654" y="6288392"/>
                      <a:pt x="1173826" y="6286290"/>
                      <a:pt x="1174682" y="6283834"/>
                    </a:cubicBezTo>
                    <a:cubicBezTo>
                      <a:pt x="1175538" y="6281378"/>
                      <a:pt x="1175966" y="6278662"/>
                      <a:pt x="1175966" y="6275686"/>
                    </a:cubicBezTo>
                    <a:close/>
                    <a:moveTo>
                      <a:pt x="3911128" y="6235390"/>
                    </a:moveTo>
                    <a:cubicBezTo>
                      <a:pt x="3908598" y="6235390"/>
                      <a:pt x="3906422" y="6236060"/>
                      <a:pt x="3904598" y="6237400"/>
                    </a:cubicBezTo>
                    <a:cubicBezTo>
                      <a:pt x="3902776" y="6238739"/>
                      <a:pt x="3901287" y="6240414"/>
                      <a:pt x="3900134" y="6242422"/>
                    </a:cubicBezTo>
                    <a:cubicBezTo>
                      <a:pt x="3898980" y="6244432"/>
                      <a:pt x="3898124" y="6246572"/>
                      <a:pt x="3897566" y="6248841"/>
                    </a:cubicBezTo>
                    <a:cubicBezTo>
                      <a:pt x="3897008" y="6251110"/>
                      <a:pt x="3896655" y="6253213"/>
                      <a:pt x="3896506" y="6255148"/>
                    </a:cubicBezTo>
                    <a:lnTo>
                      <a:pt x="3925304" y="6255148"/>
                    </a:lnTo>
                    <a:cubicBezTo>
                      <a:pt x="3925304" y="6253064"/>
                      <a:pt x="3925156" y="6250868"/>
                      <a:pt x="3924858" y="6248562"/>
                    </a:cubicBezTo>
                    <a:cubicBezTo>
                      <a:pt x="3924560" y="6246255"/>
                      <a:pt x="3923909" y="6244116"/>
                      <a:pt x="3922904" y="6242144"/>
                    </a:cubicBezTo>
                    <a:cubicBezTo>
                      <a:pt x="3921900" y="6240172"/>
                      <a:pt x="3920468" y="6238553"/>
                      <a:pt x="3918607" y="6237288"/>
                    </a:cubicBezTo>
                    <a:cubicBezTo>
                      <a:pt x="3916746" y="6236023"/>
                      <a:pt x="3914254" y="6235390"/>
                      <a:pt x="3911128" y="6235390"/>
                    </a:cubicBezTo>
                    <a:close/>
                    <a:moveTo>
                      <a:pt x="2272829" y="6235390"/>
                    </a:moveTo>
                    <a:cubicBezTo>
                      <a:pt x="2270299" y="6235390"/>
                      <a:pt x="2268122" y="6236060"/>
                      <a:pt x="2266299" y="6237400"/>
                    </a:cubicBezTo>
                    <a:cubicBezTo>
                      <a:pt x="2264476" y="6238739"/>
                      <a:pt x="2262987" y="6240414"/>
                      <a:pt x="2261834" y="6242422"/>
                    </a:cubicBezTo>
                    <a:cubicBezTo>
                      <a:pt x="2260681" y="6244432"/>
                      <a:pt x="2259825" y="6246572"/>
                      <a:pt x="2259267" y="6248841"/>
                    </a:cubicBezTo>
                    <a:cubicBezTo>
                      <a:pt x="2258709" y="6251110"/>
                      <a:pt x="2258355" y="6253213"/>
                      <a:pt x="2258206" y="6255148"/>
                    </a:cubicBezTo>
                    <a:lnTo>
                      <a:pt x="2287004" y="6255148"/>
                    </a:lnTo>
                    <a:cubicBezTo>
                      <a:pt x="2287004" y="6253064"/>
                      <a:pt x="2286856" y="6250868"/>
                      <a:pt x="2286558" y="6248562"/>
                    </a:cubicBezTo>
                    <a:cubicBezTo>
                      <a:pt x="2286260" y="6246255"/>
                      <a:pt x="2285609" y="6244116"/>
                      <a:pt x="2284605" y="6242144"/>
                    </a:cubicBezTo>
                    <a:cubicBezTo>
                      <a:pt x="2283600" y="6240172"/>
                      <a:pt x="2282168" y="6238553"/>
                      <a:pt x="2280307" y="6237288"/>
                    </a:cubicBezTo>
                    <a:cubicBezTo>
                      <a:pt x="2278447" y="6236023"/>
                      <a:pt x="2275954" y="6235390"/>
                      <a:pt x="2272829" y="6235390"/>
                    </a:cubicBezTo>
                    <a:close/>
                    <a:moveTo>
                      <a:pt x="634529" y="6235390"/>
                    </a:moveTo>
                    <a:cubicBezTo>
                      <a:pt x="631999" y="6235390"/>
                      <a:pt x="629822" y="6236060"/>
                      <a:pt x="627999" y="6237400"/>
                    </a:cubicBezTo>
                    <a:cubicBezTo>
                      <a:pt x="626176" y="6238739"/>
                      <a:pt x="624687" y="6240414"/>
                      <a:pt x="623534" y="6242422"/>
                    </a:cubicBezTo>
                    <a:cubicBezTo>
                      <a:pt x="622381" y="6244432"/>
                      <a:pt x="621525" y="6246572"/>
                      <a:pt x="620967" y="6248841"/>
                    </a:cubicBezTo>
                    <a:cubicBezTo>
                      <a:pt x="620409" y="6251110"/>
                      <a:pt x="620055" y="6253213"/>
                      <a:pt x="619906" y="6255148"/>
                    </a:cubicBezTo>
                    <a:lnTo>
                      <a:pt x="648705" y="6255148"/>
                    </a:lnTo>
                    <a:cubicBezTo>
                      <a:pt x="648705" y="6253064"/>
                      <a:pt x="648556" y="6250868"/>
                      <a:pt x="648258" y="6248562"/>
                    </a:cubicBezTo>
                    <a:cubicBezTo>
                      <a:pt x="647960" y="6246255"/>
                      <a:pt x="647309" y="6244116"/>
                      <a:pt x="646305" y="6242144"/>
                    </a:cubicBezTo>
                    <a:cubicBezTo>
                      <a:pt x="645300" y="6240172"/>
                      <a:pt x="643868" y="6238553"/>
                      <a:pt x="642007" y="6237288"/>
                    </a:cubicBezTo>
                    <a:cubicBezTo>
                      <a:pt x="640147" y="6236023"/>
                      <a:pt x="637654" y="6235390"/>
                      <a:pt x="634529" y="6235390"/>
                    </a:cubicBezTo>
                    <a:close/>
                    <a:moveTo>
                      <a:pt x="2606129" y="6209383"/>
                    </a:moveTo>
                    <a:lnTo>
                      <a:pt x="2655689" y="6209383"/>
                    </a:lnTo>
                    <a:lnTo>
                      <a:pt x="2669642" y="6271779"/>
                    </a:lnTo>
                    <a:cubicBezTo>
                      <a:pt x="2669939" y="6273118"/>
                      <a:pt x="2670274" y="6274737"/>
                      <a:pt x="2670646" y="6276634"/>
                    </a:cubicBezTo>
                    <a:cubicBezTo>
                      <a:pt x="2671018" y="6278532"/>
                      <a:pt x="2671390" y="6280522"/>
                      <a:pt x="2671762" y="6282606"/>
                    </a:cubicBezTo>
                    <a:cubicBezTo>
                      <a:pt x="2672134" y="6284690"/>
                      <a:pt x="2672469" y="6286755"/>
                      <a:pt x="2672767" y="6288802"/>
                    </a:cubicBezTo>
                    <a:cubicBezTo>
                      <a:pt x="2673065" y="6290848"/>
                      <a:pt x="2673251" y="6292726"/>
                      <a:pt x="2673325" y="6294438"/>
                    </a:cubicBezTo>
                    <a:lnTo>
                      <a:pt x="2673995" y="6294438"/>
                    </a:lnTo>
                    <a:cubicBezTo>
                      <a:pt x="2674367" y="6291090"/>
                      <a:pt x="2674944" y="6287518"/>
                      <a:pt x="2675725" y="6283722"/>
                    </a:cubicBezTo>
                    <a:cubicBezTo>
                      <a:pt x="2676506" y="6279928"/>
                      <a:pt x="2677306" y="6276170"/>
                      <a:pt x="2678125" y="6272449"/>
                    </a:cubicBezTo>
                    <a:lnTo>
                      <a:pt x="2691184" y="6209383"/>
                    </a:lnTo>
                    <a:lnTo>
                      <a:pt x="2740521" y="6209383"/>
                    </a:lnTo>
                    <a:lnTo>
                      <a:pt x="2700784" y="6323683"/>
                    </a:lnTo>
                    <a:lnTo>
                      <a:pt x="2644304" y="6323683"/>
                    </a:lnTo>
                    <a:close/>
                    <a:moveTo>
                      <a:pt x="2550840" y="6209383"/>
                    </a:moveTo>
                    <a:lnTo>
                      <a:pt x="2598390" y="6209383"/>
                    </a:lnTo>
                    <a:lnTo>
                      <a:pt x="2598390" y="6323683"/>
                    </a:lnTo>
                    <a:lnTo>
                      <a:pt x="2550840" y="6323683"/>
                    </a:lnTo>
                    <a:close/>
                    <a:moveTo>
                      <a:pt x="967829" y="6209383"/>
                    </a:moveTo>
                    <a:lnTo>
                      <a:pt x="1017389" y="6209383"/>
                    </a:lnTo>
                    <a:lnTo>
                      <a:pt x="1031342" y="6271779"/>
                    </a:lnTo>
                    <a:cubicBezTo>
                      <a:pt x="1031639" y="6273118"/>
                      <a:pt x="1031974" y="6274737"/>
                      <a:pt x="1032346" y="6276634"/>
                    </a:cubicBezTo>
                    <a:cubicBezTo>
                      <a:pt x="1032718" y="6278532"/>
                      <a:pt x="1033090" y="6280522"/>
                      <a:pt x="1033462" y="6282606"/>
                    </a:cubicBezTo>
                    <a:cubicBezTo>
                      <a:pt x="1033835" y="6284690"/>
                      <a:pt x="1034170" y="6286755"/>
                      <a:pt x="1034467" y="6288802"/>
                    </a:cubicBezTo>
                    <a:cubicBezTo>
                      <a:pt x="1034765" y="6290848"/>
                      <a:pt x="1034951" y="6292726"/>
                      <a:pt x="1035025" y="6294438"/>
                    </a:cubicBezTo>
                    <a:lnTo>
                      <a:pt x="1035695" y="6294438"/>
                    </a:lnTo>
                    <a:cubicBezTo>
                      <a:pt x="1036067" y="6291090"/>
                      <a:pt x="1036644" y="6287518"/>
                      <a:pt x="1037425" y="6283722"/>
                    </a:cubicBezTo>
                    <a:cubicBezTo>
                      <a:pt x="1038206" y="6279928"/>
                      <a:pt x="1039006" y="6276170"/>
                      <a:pt x="1039825" y="6272449"/>
                    </a:cubicBezTo>
                    <a:lnTo>
                      <a:pt x="1052885" y="6209383"/>
                    </a:lnTo>
                    <a:lnTo>
                      <a:pt x="1102221" y="6209383"/>
                    </a:lnTo>
                    <a:lnTo>
                      <a:pt x="1062484" y="6323683"/>
                    </a:lnTo>
                    <a:lnTo>
                      <a:pt x="1006004" y="6323683"/>
                    </a:lnTo>
                    <a:close/>
                    <a:moveTo>
                      <a:pt x="912540" y="6209383"/>
                    </a:moveTo>
                    <a:lnTo>
                      <a:pt x="960090" y="6209383"/>
                    </a:lnTo>
                    <a:lnTo>
                      <a:pt x="960090" y="6323683"/>
                    </a:lnTo>
                    <a:lnTo>
                      <a:pt x="912540" y="6323683"/>
                    </a:lnTo>
                    <a:close/>
                    <a:moveTo>
                      <a:pt x="25019" y="6209083"/>
                    </a:moveTo>
                    <a:lnTo>
                      <a:pt x="30919" y="6243204"/>
                    </a:lnTo>
                    <a:cubicBezTo>
                      <a:pt x="30919" y="6255929"/>
                      <a:pt x="28835" y="6267407"/>
                      <a:pt x="24668" y="6277639"/>
                    </a:cubicBezTo>
                    <a:cubicBezTo>
                      <a:pt x="20501" y="6287871"/>
                      <a:pt x="14753" y="6296615"/>
                      <a:pt x="7423" y="6303870"/>
                    </a:cubicBezTo>
                    <a:lnTo>
                      <a:pt x="0" y="6308690"/>
                    </a:lnTo>
                    <a:lnTo>
                      <a:pt x="902" y="6302375"/>
                    </a:lnTo>
                    <a:lnTo>
                      <a:pt x="13602" y="6254750"/>
                    </a:lnTo>
                    <a:close/>
                    <a:moveTo>
                      <a:pt x="4014102" y="6208718"/>
                    </a:moveTo>
                    <a:lnTo>
                      <a:pt x="4014102" y="6223000"/>
                    </a:lnTo>
                    <a:lnTo>
                      <a:pt x="4007752" y="6261100"/>
                    </a:lnTo>
                    <a:lnTo>
                      <a:pt x="4004844" y="6277096"/>
                    </a:lnTo>
                    <a:lnTo>
                      <a:pt x="3996221" y="6273565"/>
                    </a:lnTo>
                    <a:cubicBezTo>
                      <a:pt x="3992649" y="6271704"/>
                      <a:pt x="3989580" y="6269472"/>
                      <a:pt x="3987012" y="6266868"/>
                    </a:cubicBezTo>
                    <a:cubicBezTo>
                      <a:pt x="3984445" y="6264264"/>
                      <a:pt x="3982454" y="6261175"/>
                      <a:pt x="3981040" y="6257603"/>
                    </a:cubicBezTo>
                    <a:cubicBezTo>
                      <a:pt x="3979626" y="6254032"/>
                      <a:pt x="3978920" y="6249827"/>
                      <a:pt x="3978920" y="6244990"/>
                    </a:cubicBezTo>
                    <a:cubicBezTo>
                      <a:pt x="3978920" y="6238962"/>
                      <a:pt x="3980166" y="6233568"/>
                      <a:pt x="3982659" y="6228805"/>
                    </a:cubicBezTo>
                    <a:cubicBezTo>
                      <a:pt x="3985152" y="6224042"/>
                      <a:pt x="3988705" y="6220006"/>
                      <a:pt x="3993319" y="6216694"/>
                    </a:cubicBezTo>
                    <a:cubicBezTo>
                      <a:pt x="3997932" y="6213382"/>
                      <a:pt x="4003570" y="6210871"/>
                      <a:pt x="4010230" y="6209160"/>
                    </a:cubicBezTo>
                    <a:close/>
                    <a:moveTo>
                      <a:pt x="3911352" y="6206592"/>
                    </a:moveTo>
                    <a:cubicBezTo>
                      <a:pt x="3921546" y="6206592"/>
                      <a:pt x="3930197" y="6208174"/>
                      <a:pt x="3937304" y="6211336"/>
                    </a:cubicBezTo>
                    <a:cubicBezTo>
                      <a:pt x="3944410" y="6214499"/>
                      <a:pt x="3950196" y="6218666"/>
                      <a:pt x="3954660" y="6223838"/>
                    </a:cubicBezTo>
                    <a:cubicBezTo>
                      <a:pt x="3959126" y="6229010"/>
                      <a:pt x="3962362" y="6234926"/>
                      <a:pt x="3964372" y="6241586"/>
                    </a:cubicBezTo>
                    <a:cubicBezTo>
                      <a:pt x="3966381" y="6248246"/>
                      <a:pt x="3967386" y="6255110"/>
                      <a:pt x="3967386" y="6262180"/>
                    </a:cubicBezTo>
                    <a:lnTo>
                      <a:pt x="3967386" y="6280039"/>
                    </a:lnTo>
                    <a:lnTo>
                      <a:pt x="3896730" y="6280039"/>
                    </a:lnTo>
                    <a:cubicBezTo>
                      <a:pt x="3897027" y="6281825"/>
                      <a:pt x="3897716" y="6283648"/>
                      <a:pt x="3898794" y="6285508"/>
                    </a:cubicBezTo>
                    <a:cubicBezTo>
                      <a:pt x="3899874" y="6287369"/>
                      <a:pt x="3901492" y="6289062"/>
                      <a:pt x="3903650" y="6290587"/>
                    </a:cubicBezTo>
                    <a:cubicBezTo>
                      <a:pt x="3905808" y="6292112"/>
                      <a:pt x="3908580" y="6293359"/>
                      <a:pt x="3911966" y="6294326"/>
                    </a:cubicBezTo>
                    <a:cubicBezTo>
                      <a:pt x="3915352" y="6295294"/>
                      <a:pt x="3919500" y="6295778"/>
                      <a:pt x="3924412" y="6295778"/>
                    </a:cubicBezTo>
                    <a:cubicBezTo>
                      <a:pt x="3927760" y="6295778"/>
                      <a:pt x="3930978" y="6295573"/>
                      <a:pt x="3934066" y="6295164"/>
                    </a:cubicBezTo>
                    <a:cubicBezTo>
                      <a:pt x="3937155" y="6294754"/>
                      <a:pt x="3940057" y="6294234"/>
                      <a:pt x="3942773" y="6293601"/>
                    </a:cubicBezTo>
                    <a:cubicBezTo>
                      <a:pt x="3945489" y="6292968"/>
                      <a:pt x="3947964" y="6292280"/>
                      <a:pt x="3950196" y="6291536"/>
                    </a:cubicBezTo>
                    <a:cubicBezTo>
                      <a:pt x="3952428" y="6290792"/>
                      <a:pt x="3954326" y="6290085"/>
                      <a:pt x="3955888" y="6289415"/>
                    </a:cubicBezTo>
                    <a:lnTo>
                      <a:pt x="3955888" y="6319553"/>
                    </a:lnTo>
                    <a:cubicBezTo>
                      <a:pt x="3954028" y="6320297"/>
                      <a:pt x="3951758" y="6321078"/>
                      <a:pt x="3949080" y="6321897"/>
                    </a:cubicBezTo>
                    <a:cubicBezTo>
                      <a:pt x="3946400" y="6322716"/>
                      <a:pt x="3943312" y="6323460"/>
                      <a:pt x="3939815" y="6324130"/>
                    </a:cubicBezTo>
                    <a:cubicBezTo>
                      <a:pt x="3936318" y="6324799"/>
                      <a:pt x="3932411" y="6325357"/>
                      <a:pt x="3928095" y="6325804"/>
                    </a:cubicBezTo>
                    <a:cubicBezTo>
                      <a:pt x="3923779" y="6326250"/>
                      <a:pt x="3919054" y="6326474"/>
                      <a:pt x="3913919" y="6326474"/>
                    </a:cubicBezTo>
                    <a:cubicBezTo>
                      <a:pt x="3903204" y="6326474"/>
                      <a:pt x="3893902" y="6325041"/>
                      <a:pt x="3886014" y="6322176"/>
                    </a:cubicBezTo>
                    <a:cubicBezTo>
                      <a:pt x="3878126" y="6319311"/>
                      <a:pt x="3871559" y="6315312"/>
                      <a:pt x="3866312" y="6310176"/>
                    </a:cubicBezTo>
                    <a:cubicBezTo>
                      <a:pt x="3861066" y="6305042"/>
                      <a:pt x="3857160" y="6298978"/>
                      <a:pt x="3854592" y="6291982"/>
                    </a:cubicBezTo>
                    <a:cubicBezTo>
                      <a:pt x="3852025" y="6284988"/>
                      <a:pt x="3850742" y="6277360"/>
                      <a:pt x="3850742" y="6269100"/>
                    </a:cubicBezTo>
                    <a:cubicBezTo>
                      <a:pt x="3850742" y="6261510"/>
                      <a:pt x="3851597" y="6254720"/>
                      <a:pt x="3853308" y="6248730"/>
                    </a:cubicBezTo>
                    <a:cubicBezTo>
                      <a:pt x="3855020" y="6242739"/>
                      <a:pt x="3857346" y="6237418"/>
                      <a:pt x="3860285" y="6232768"/>
                    </a:cubicBezTo>
                    <a:cubicBezTo>
                      <a:pt x="3863224" y="6228116"/>
                      <a:pt x="3866684" y="6224136"/>
                      <a:pt x="3870666" y="6220824"/>
                    </a:cubicBezTo>
                    <a:cubicBezTo>
                      <a:pt x="3874647" y="6217512"/>
                      <a:pt x="3878870" y="6214815"/>
                      <a:pt x="3883335" y="6212732"/>
                    </a:cubicBezTo>
                    <a:cubicBezTo>
                      <a:pt x="3887800" y="6210648"/>
                      <a:pt x="3892432" y="6209104"/>
                      <a:pt x="3897232" y="6208099"/>
                    </a:cubicBezTo>
                    <a:cubicBezTo>
                      <a:pt x="3902032" y="6207094"/>
                      <a:pt x="3906738" y="6206592"/>
                      <a:pt x="3911352" y="6206592"/>
                    </a:cubicBezTo>
                    <a:close/>
                    <a:moveTo>
                      <a:pt x="2802322" y="6206592"/>
                    </a:moveTo>
                    <a:cubicBezTo>
                      <a:pt x="2812740" y="6206592"/>
                      <a:pt x="2821483" y="6207727"/>
                      <a:pt x="2828553" y="6209997"/>
                    </a:cubicBezTo>
                    <a:cubicBezTo>
                      <a:pt x="2835622" y="6212266"/>
                      <a:pt x="2841315" y="6215652"/>
                      <a:pt x="2845631" y="6220154"/>
                    </a:cubicBezTo>
                    <a:cubicBezTo>
                      <a:pt x="2849947" y="6224656"/>
                      <a:pt x="2853035" y="6230274"/>
                      <a:pt x="2854895" y="6237009"/>
                    </a:cubicBezTo>
                    <a:cubicBezTo>
                      <a:pt x="2856756" y="6243744"/>
                      <a:pt x="2857686" y="6251613"/>
                      <a:pt x="2857686" y="6260617"/>
                    </a:cubicBezTo>
                    <a:lnTo>
                      <a:pt x="2857686" y="6323683"/>
                    </a:lnTo>
                    <a:lnTo>
                      <a:pt x="2814265" y="6323683"/>
                    </a:lnTo>
                    <a:lnTo>
                      <a:pt x="2814265" y="6306270"/>
                    </a:lnTo>
                    <a:lnTo>
                      <a:pt x="2813819" y="6306270"/>
                    </a:lnTo>
                    <a:cubicBezTo>
                      <a:pt x="2810247" y="6312595"/>
                      <a:pt x="2805577" y="6317544"/>
                      <a:pt x="2799810" y="6321116"/>
                    </a:cubicBezTo>
                    <a:cubicBezTo>
                      <a:pt x="2794043" y="6324688"/>
                      <a:pt x="2787104" y="6326474"/>
                      <a:pt x="2778993" y="6326474"/>
                    </a:cubicBezTo>
                    <a:cubicBezTo>
                      <a:pt x="2773189" y="6326474"/>
                      <a:pt x="2768129" y="6325562"/>
                      <a:pt x="2763813" y="6323738"/>
                    </a:cubicBezTo>
                    <a:cubicBezTo>
                      <a:pt x="2759497" y="6321916"/>
                      <a:pt x="2755906" y="6319404"/>
                      <a:pt x="2753041" y="6316204"/>
                    </a:cubicBezTo>
                    <a:cubicBezTo>
                      <a:pt x="2750176" y="6313004"/>
                      <a:pt x="2748037" y="6309265"/>
                      <a:pt x="2746623" y="6304986"/>
                    </a:cubicBezTo>
                    <a:cubicBezTo>
                      <a:pt x="2745209" y="6300708"/>
                      <a:pt x="2744502" y="6296112"/>
                      <a:pt x="2744502" y="6291201"/>
                    </a:cubicBezTo>
                    <a:cubicBezTo>
                      <a:pt x="2744502" y="6287034"/>
                      <a:pt x="2745060" y="6282867"/>
                      <a:pt x="2746176" y="6278700"/>
                    </a:cubicBezTo>
                    <a:cubicBezTo>
                      <a:pt x="2747293" y="6274532"/>
                      <a:pt x="2749358" y="6270663"/>
                      <a:pt x="2752371" y="6267091"/>
                    </a:cubicBezTo>
                    <a:cubicBezTo>
                      <a:pt x="2755385" y="6263519"/>
                      <a:pt x="2759590" y="6260412"/>
                      <a:pt x="2764985" y="6257770"/>
                    </a:cubicBezTo>
                    <a:cubicBezTo>
                      <a:pt x="2770380" y="6255129"/>
                      <a:pt x="2777356" y="6253250"/>
                      <a:pt x="2785914" y="6252134"/>
                    </a:cubicBezTo>
                    <a:lnTo>
                      <a:pt x="2814265" y="6248450"/>
                    </a:lnTo>
                    <a:cubicBezTo>
                      <a:pt x="2814265" y="6246516"/>
                      <a:pt x="2813800" y="6244767"/>
                      <a:pt x="2812870" y="6243204"/>
                    </a:cubicBezTo>
                    <a:cubicBezTo>
                      <a:pt x="2811940" y="6241642"/>
                      <a:pt x="2810656" y="6240302"/>
                      <a:pt x="2809019" y="6239186"/>
                    </a:cubicBezTo>
                    <a:cubicBezTo>
                      <a:pt x="2807382" y="6238070"/>
                      <a:pt x="2805429" y="6237214"/>
                      <a:pt x="2803159" y="6236618"/>
                    </a:cubicBezTo>
                    <a:cubicBezTo>
                      <a:pt x="2800889" y="6236023"/>
                      <a:pt x="2798415" y="6235726"/>
                      <a:pt x="2795736" y="6235726"/>
                    </a:cubicBezTo>
                    <a:cubicBezTo>
                      <a:pt x="2791941" y="6235726"/>
                      <a:pt x="2788165" y="6236042"/>
                      <a:pt x="2784407" y="6236674"/>
                    </a:cubicBezTo>
                    <a:cubicBezTo>
                      <a:pt x="2780649" y="6237307"/>
                      <a:pt x="2777040" y="6238144"/>
                      <a:pt x="2773579" y="6239186"/>
                    </a:cubicBezTo>
                    <a:cubicBezTo>
                      <a:pt x="2770119" y="6240228"/>
                      <a:pt x="2766845" y="6241400"/>
                      <a:pt x="2763757" y="6242702"/>
                    </a:cubicBezTo>
                    <a:cubicBezTo>
                      <a:pt x="2760669" y="6244004"/>
                      <a:pt x="2757822" y="6245325"/>
                      <a:pt x="2755218" y="6246664"/>
                    </a:cubicBezTo>
                    <a:lnTo>
                      <a:pt x="2755218" y="6215746"/>
                    </a:lnTo>
                    <a:cubicBezTo>
                      <a:pt x="2757971" y="6214554"/>
                      <a:pt x="2761264" y="6213401"/>
                      <a:pt x="2765096" y="6212285"/>
                    </a:cubicBezTo>
                    <a:cubicBezTo>
                      <a:pt x="2768929" y="6211169"/>
                      <a:pt x="2772984" y="6210202"/>
                      <a:pt x="2777263" y="6209383"/>
                    </a:cubicBezTo>
                    <a:cubicBezTo>
                      <a:pt x="2781542" y="6208564"/>
                      <a:pt x="2785839" y="6207894"/>
                      <a:pt x="2790155" y="6207374"/>
                    </a:cubicBezTo>
                    <a:cubicBezTo>
                      <a:pt x="2794471" y="6206853"/>
                      <a:pt x="2798527" y="6206592"/>
                      <a:pt x="2802322" y="6206592"/>
                    </a:cubicBezTo>
                    <a:close/>
                    <a:moveTo>
                      <a:pt x="2394421" y="6206592"/>
                    </a:moveTo>
                    <a:cubicBezTo>
                      <a:pt x="2397249" y="6206592"/>
                      <a:pt x="2400114" y="6206722"/>
                      <a:pt x="2403016" y="6206983"/>
                    </a:cubicBezTo>
                    <a:cubicBezTo>
                      <a:pt x="2405918" y="6207244"/>
                      <a:pt x="2408746" y="6207578"/>
                      <a:pt x="2411499" y="6207988"/>
                    </a:cubicBezTo>
                    <a:cubicBezTo>
                      <a:pt x="2414253" y="6208397"/>
                      <a:pt x="2416876" y="6208862"/>
                      <a:pt x="2419368" y="6209383"/>
                    </a:cubicBezTo>
                    <a:cubicBezTo>
                      <a:pt x="2421861" y="6209904"/>
                      <a:pt x="2424112" y="6210424"/>
                      <a:pt x="2426122" y="6210946"/>
                    </a:cubicBezTo>
                    <a:lnTo>
                      <a:pt x="2426122" y="6242981"/>
                    </a:lnTo>
                    <a:cubicBezTo>
                      <a:pt x="2424708" y="6242386"/>
                      <a:pt x="2422885" y="6241697"/>
                      <a:pt x="2420652" y="6240916"/>
                    </a:cubicBezTo>
                    <a:cubicBezTo>
                      <a:pt x="2418420" y="6240134"/>
                      <a:pt x="2415964" y="6239372"/>
                      <a:pt x="2413285" y="6238628"/>
                    </a:cubicBezTo>
                    <a:cubicBezTo>
                      <a:pt x="2410606" y="6237884"/>
                      <a:pt x="2407834" y="6237251"/>
                      <a:pt x="2404969" y="6236730"/>
                    </a:cubicBezTo>
                    <a:cubicBezTo>
                      <a:pt x="2402104" y="6236209"/>
                      <a:pt x="2399333" y="6235948"/>
                      <a:pt x="2396654" y="6235948"/>
                    </a:cubicBezTo>
                    <a:cubicBezTo>
                      <a:pt x="2393528" y="6235948"/>
                      <a:pt x="2391035" y="6236470"/>
                      <a:pt x="2389175" y="6237512"/>
                    </a:cubicBezTo>
                    <a:cubicBezTo>
                      <a:pt x="2387315" y="6238553"/>
                      <a:pt x="2386384" y="6240004"/>
                      <a:pt x="2386384" y="6241864"/>
                    </a:cubicBezTo>
                    <a:cubicBezTo>
                      <a:pt x="2386384" y="6243055"/>
                      <a:pt x="2386664" y="6244097"/>
                      <a:pt x="2387222" y="6244990"/>
                    </a:cubicBezTo>
                    <a:cubicBezTo>
                      <a:pt x="2387780" y="6245883"/>
                      <a:pt x="2388673" y="6246702"/>
                      <a:pt x="2389901" y="6247446"/>
                    </a:cubicBezTo>
                    <a:cubicBezTo>
                      <a:pt x="2391128" y="6248190"/>
                      <a:pt x="2392691" y="6248916"/>
                      <a:pt x="2394589" y="6249622"/>
                    </a:cubicBezTo>
                    <a:cubicBezTo>
                      <a:pt x="2396486" y="6250329"/>
                      <a:pt x="2398774" y="6251092"/>
                      <a:pt x="2401453" y="6251910"/>
                    </a:cubicBezTo>
                    <a:cubicBezTo>
                      <a:pt x="2406737" y="6253473"/>
                      <a:pt x="2411425" y="6255259"/>
                      <a:pt x="2415518" y="6257268"/>
                    </a:cubicBezTo>
                    <a:cubicBezTo>
                      <a:pt x="2419610" y="6259278"/>
                      <a:pt x="2423033" y="6261622"/>
                      <a:pt x="2425787" y="6264300"/>
                    </a:cubicBezTo>
                    <a:cubicBezTo>
                      <a:pt x="2428540" y="6266980"/>
                      <a:pt x="2430624" y="6270068"/>
                      <a:pt x="2432037" y="6273565"/>
                    </a:cubicBezTo>
                    <a:cubicBezTo>
                      <a:pt x="2433451" y="6277062"/>
                      <a:pt x="2434158" y="6281118"/>
                      <a:pt x="2434158" y="6285732"/>
                    </a:cubicBezTo>
                    <a:cubicBezTo>
                      <a:pt x="2434158" y="6291313"/>
                      <a:pt x="2433116" y="6296578"/>
                      <a:pt x="2431033" y="6301526"/>
                    </a:cubicBezTo>
                    <a:cubicBezTo>
                      <a:pt x="2428949" y="6306474"/>
                      <a:pt x="2425656" y="6310790"/>
                      <a:pt x="2421154" y="6314474"/>
                    </a:cubicBezTo>
                    <a:cubicBezTo>
                      <a:pt x="2416652" y="6318158"/>
                      <a:pt x="2410867" y="6321078"/>
                      <a:pt x="2403797" y="6323236"/>
                    </a:cubicBezTo>
                    <a:cubicBezTo>
                      <a:pt x="2396728" y="6325394"/>
                      <a:pt x="2388170" y="6326474"/>
                      <a:pt x="2378124" y="6326474"/>
                    </a:cubicBezTo>
                    <a:cubicBezTo>
                      <a:pt x="2374999" y="6326474"/>
                      <a:pt x="2371706" y="6326306"/>
                      <a:pt x="2368246" y="6325971"/>
                    </a:cubicBezTo>
                    <a:cubicBezTo>
                      <a:pt x="2364786" y="6325636"/>
                      <a:pt x="2361381" y="6325227"/>
                      <a:pt x="2358033" y="6324744"/>
                    </a:cubicBezTo>
                    <a:cubicBezTo>
                      <a:pt x="2354684" y="6324260"/>
                      <a:pt x="2351503" y="6323702"/>
                      <a:pt x="2348489" y="6323069"/>
                    </a:cubicBezTo>
                    <a:cubicBezTo>
                      <a:pt x="2345475" y="6322436"/>
                      <a:pt x="2342852" y="6321786"/>
                      <a:pt x="2340620" y="6321116"/>
                    </a:cubicBezTo>
                    <a:lnTo>
                      <a:pt x="2340620" y="6287741"/>
                    </a:lnTo>
                    <a:cubicBezTo>
                      <a:pt x="2343299" y="6288932"/>
                      <a:pt x="2346089" y="6290085"/>
                      <a:pt x="2348991" y="6291201"/>
                    </a:cubicBezTo>
                    <a:cubicBezTo>
                      <a:pt x="2351894" y="6292318"/>
                      <a:pt x="2354814" y="6293322"/>
                      <a:pt x="2357754" y="6294215"/>
                    </a:cubicBezTo>
                    <a:cubicBezTo>
                      <a:pt x="2360693" y="6295108"/>
                      <a:pt x="2363688" y="6295815"/>
                      <a:pt x="2366739" y="6296336"/>
                    </a:cubicBezTo>
                    <a:cubicBezTo>
                      <a:pt x="2369790" y="6296856"/>
                      <a:pt x="2372841" y="6297117"/>
                      <a:pt x="2375892" y="6297117"/>
                    </a:cubicBezTo>
                    <a:cubicBezTo>
                      <a:pt x="2380952" y="6297117"/>
                      <a:pt x="2384543" y="6296428"/>
                      <a:pt x="2386664" y="6295052"/>
                    </a:cubicBezTo>
                    <a:cubicBezTo>
                      <a:pt x="2388784" y="6293676"/>
                      <a:pt x="2389845" y="6291946"/>
                      <a:pt x="2389845" y="6289862"/>
                    </a:cubicBezTo>
                    <a:cubicBezTo>
                      <a:pt x="2389845" y="6288746"/>
                      <a:pt x="2389584" y="6287796"/>
                      <a:pt x="2389063" y="6287016"/>
                    </a:cubicBezTo>
                    <a:cubicBezTo>
                      <a:pt x="2388542" y="6286234"/>
                      <a:pt x="2387556" y="6285434"/>
                      <a:pt x="2386105" y="6284616"/>
                    </a:cubicBezTo>
                    <a:cubicBezTo>
                      <a:pt x="2384654" y="6283797"/>
                      <a:pt x="2382608" y="6282904"/>
                      <a:pt x="2379966" y="6281936"/>
                    </a:cubicBezTo>
                    <a:cubicBezTo>
                      <a:pt x="2377325" y="6280969"/>
                      <a:pt x="2373883" y="6279778"/>
                      <a:pt x="2369641" y="6278364"/>
                    </a:cubicBezTo>
                    <a:cubicBezTo>
                      <a:pt x="2365400" y="6277026"/>
                      <a:pt x="2361493" y="6275426"/>
                      <a:pt x="2357921" y="6273565"/>
                    </a:cubicBezTo>
                    <a:cubicBezTo>
                      <a:pt x="2354349" y="6271704"/>
                      <a:pt x="2351280" y="6269472"/>
                      <a:pt x="2348712" y="6266868"/>
                    </a:cubicBezTo>
                    <a:cubicBezTo>
                      <a:pt x="2346145" y="6264264"/>
                      <a:pt x="2344154" y="6261175"/>
                      <a:pt x="2342741" y="6257603"/>
                    </a:cubicBezTo>
                    <a:cubicBezTo>
                      <a:pt x="2341327" y="6254032"/>
                      <a:pt x="2340620" y="6249827"/>
                      <a:pt x="2340620" y="6244990"/>
                    </a:cubicBezTo>
                    <a:cubicBezTo>
                      <a:pt x="2340620" y="6238962"/>
                      <a:pt x="2341866" y="6233568"/>
                      <a:pt x="2344359" y="6228805"/>
                    </a:cubicBezTo>
                    <a:cubicBezTo>
                      <a:pt x="2346852" y="6224042"/>
                      <a:pt x="2350405" y="6220006"/>
                      <a:pt x="2355019" y="6216694"/>
                    </a:cubicBezTo>
                    <a:cubicBezTo>
                      <a:pt x="2359633" y="6213382"/>
                      <a:pt x="2365269" y="6210871"/>
                      <a:pt x="2371930" y="6209160"/>
                    </a:cubicBezTo>
                    <a:cubicBezTo>
                      <a:pt x="2378590" y="6207448"/>
                      <a:pt x="2386087" y="6206592"/>
                      <a:pt x="2394421" y="6206592"/>
                    </a:cubicBezTo>
                    <a:close/>
                    <a:moveTo>
                      <a:pt x="2273052" y="6206592"/>
                    </a:moveTo>
                    <a:cubicBezTo>
                      <a:pt x="2283247" y="6206592"/>
                      <a:pt x="2291897" y="6208174"/>
                      <a:pt x="2299004" y="6211336"/>
                    </a:cubicBezTo>
                    <a:cubicBezTo>
                      <a:pt x="2306110" y="6214499"/>
                      <a:pt x="2311896" y="6218666"/>
                      <a:pt x="2316361" y="6223838"/>
                    </a:cubicBezTo>
                    <a:cubicBezTo>
                      <a:pt x="2320826" y="6229010"/>
                      <a:pt x="2324063" y="6234926"/>
                      <a:pt x="2326072" y="6241586"/>
                    </a:cubicBezTo>
                    <a:cubicBezTo>
                      <a:pt x="2328081" y="6248246"/>
                      <a:pt x="2329086" y="6255110"/>
                      <a:pt x="2329086" y="6262180"/>
                    </a:cubicBezTo>
                    <a:lnTo>
                      <a:pt x="2329086" y="6280039"/>
                    </a:lnTo>
                    <a:lnTo>
                      <a:pt x="2258429" y="6280039"/>
                    </a:lnTo>
                    <a:cubicBezTo>
                      <a:pt x="2258727" y="6281825"/>
                      <a:pt x="2259415" y="6283648"/>
                      <a:pt x="2260494" y="6285508"/>
                    </a:cubicBezTo>
                    <a:cubicBezTo>
                      <a:pt x="2261573" y="6287369"/>
                      <a:pt x="2263192" y="6289062"/>
                      <a:pt x="2265350" y="6290587"/>
                    </a:cubicBezTo>
                    <a:cubicBezTo>
                      <a:pt x="2267508" y="6292112"/>
                      <a:pt x="2270280" y="6293359"/>
                      <a:pt x="2273666" y="6294326"/>
                    </a:cubicBezTo>
                    <a:cubicBezTo>
                      <a:pt x="2277052" y="6295294"/>
                      <a:pt x="2281200" y="6295778"/>
                      <a:pt x="2286112" y="6295778"/>
                    </a:cubicBezTo>
                    <a:cubicBezTo>
                      <a:pt x="2289460" y="6295778"/>
                      <a:pt x="2292679" y="6295573"/>
                      <a:pt x="2295767" y="6295164"/>
                    </a:cubicBezTo>
                    <a:cubicBezTo>
                      <a:pt x="2298855" y="6294754"/>
                      <a:pt x="2301757" y="6294234"/>
                      <a:pt x="2304473" y="6293601"/>
                    </a:cubicBezTo>
                    <a:cubicBezTo>
                      <a:pt x="2307189" y="6292968"/>
                      <a:pt x="2309664" y="6292280"/>
                      <a:pt x="2311896" y="6291536"/>
                    </a:cubicBezTo>
                    <a:cubicBezTo>
                      <a:pt x="2314128" y="6290792"/>
                      <a:pt x="2316026" y="6290085"/>
                      <a:pt x="2317589" y="6289415"/>
                    </a:cubicBezTo>
                    <a:lnTo>
                      <a:pt x="2317589" y="6319553"/>
                    </a:lnTo>
                    <a:cubicBezTo>
                      <a:pt x="2315728" y="6320297"/>
                      <a:pt x="2313459" y="6321078"/>
                      <a:pt x="2310780" y="6321897"/>
                    </a:cubicBezTo>
                    <a:cubicBezTo>
                      <a:pt x="2308101" y="6322716"/>
                      <a:pt x="2305013" y="6323460"/>
                      <a:pt x="2301515" y="6324130"/>
                    </a:cubicBezTo>
                    <a:cubicBezTo>
                      <a:pt x="2298018" y="6324799"/>
                      <a:pt x="2294111" y="6325357"/>
                      <a:pt x="2289795" y="6325804"/>
                    </a:cubicBezTo>
                    <a:cubicBezTo>
                      <a:pt x="2285479" y="6326250"/>
                      <a:pt x="2280754" y="6326474"/>
                      <a:pt x="2275619" y="6326474"/>
                    </a:cubicBezTo>
                    <a:cubicBezTo>
                      <a:pt x="2264903" y="6326474"/>
                      <a:pt x="2255602" y="6325041"/>
                      <a:pt x="2247714" y="6322176"/>
                    </a:cubicBezTo>
                    <a:cubicBezTo>
                      <a:pt x="2239826" y="6319311"/>
                      <a:pt x="2233259" y="6315312"/>
                      <a:pt x="2228013" y="6310176"/>
                    </a:cubicBezTo>
                    <a:cubicBezTo>
                      <a:pt x="2222767" y="6305042"/>
                      <a:pt x="2218860" y="6298978"/>
                      <a:pt x="2216293" y="6291982"/>
                    </a:cubicBezTo>
                    <a:cubicBezTo>
                      <a:pt x="2213725" y="6284988"/>
                      <a:pt x="2212442" y="6277360"/>
                      <a:pt x="2212442" y="6269100"/>
                    </a:cubicBezTo>
                    <a:cubicBezTo>
                      <a:pt x="2212442" y="6261510"/>
                      <a:pt x="2213297" y="6254720"/>
                      <a:pt x="2215009" y="6248730"/>
                    </a:cubicBezTo>
                    <a:cubicBezTo>
                      <a:pt x="2216720" y="6242739"/>
                      <a:pt x="2219046" y="6237418"/>
                      <a:pt x="2221985" y="6232768"/>
                    </a:cubicBezTo>
                    <a:cubicBezTo>
                      <a:pt x="2224925" y="6228116"/>
                      <a:pt x="2228385" y="6224136"/>
                      <a:pt x="2232366" y="6220824"/>
                    </a:cubicBezTo>
                    <a:cubicBezTo>
                      <a:pt x="2236347" y="6217512"/>
                      <a:pt x="2240570" y="6214815"/>
                      <a:pt x="2245035" y="6212732"/>
                    </a:cubicBezTo>
                    <a:cubicBezTo>
                      <a:pt x="2249500" y="6210648"/>
                      <a:pt x="2254132" y="6209104"/>
                      <a:pt x="2258932" y="6208099"/>
                    </a:cubicBezTo>
                    <a:cubicBezTo>
                      <a:pt x="2263731" y="6207094"/>
                      <a:pt x="2268438" y="6206592"/>
                      <a:pt x="2273052" y="6206592"/>
                    </a:cubicBezTo>
                    <a:close/>
                    <a:moveTo>
                      <a:pt x="1164022" y="6206592"/>
                    </a:moveTo>
                    <a:cubicBezTo>
                      <a:pt x="1174440" y="6206592"/>
                      <a:pt x="1183184" y="6207727"/>
                      <a:pt x="1190253" y="6209997"/>
                    </a:cubicBezTo>
                    <a:cubicBezTo>
                      <a:pt x="1197322" y="6212266"/>
                      <a:pt x="1203015" y="6215652"/>
                      <a:pt x="1207331" y="6220154"/>
                    </a:cubicBezTo>
                    <a:cubicBezTo>
                      <a:pt x="1211647" y="6224656"/>
                      <a:pt x="1214735" y="6230274"/>
                      <a:pt x="1216596" y="6237009"/>
                    </a:cubicBezTo>
                    <a:cubicBezTo>
                      <a:pt x="1218456" y="6243744"/>
                      <a:pt x="1219386" y="6251613"/>
                      <a:pt x="1219386" y="6260617"/>
                    </a:cubicBezTo>
                    <a:lnTo>
                      <a:pt x="1219386" y="6323683"/>
                    </a:lnTo>
                    <a:lnTo>
                      <a:pt x="1175966" y="6323683"/>
                    </a:lnTo>
                    <a:lnTo>
                      <a:pt x="1175966" y="6306270"/>
                    </a:lnTo>
                    <a:lnTo>
                      <a:pt x="1175519" y="6306270"/>
                    </a:lnTo>
                    <a:cubicBezTo>
                      <a:pt x="1171947" y="6312595"/>
                      <a:pt x="1167278" y="6317544"/>
                      <a:pt x="1161510" y="6321116"/>
                    </a:cubicBezTo>
                    <a:cubicBezTo>
                      <a:pt x="1155744" y="6324688"/>
                      <a:pt x="1148804" y="6326474"/>
                      <a:pt x="1140693" y="6326474"/>
                    </a:cubicBezTo>
                    <a:cubicBezTo>
                      <a:pt x="1134889" y="6326474"/>
                      <a:pt x="1129829" y="6325562"/>
                      <a:pt x="1125513" y="6323738"/>
                    </a:cubicBezTo>
                    <a:cubicBezTo>
                      <a:pt x="1121197" y="6321916"/>
                      <a:pt x="1117606" y="6319404"/>
                      <a:pt x="1114741" y="6316204"/>
                    </a:cubicBezTo>
                    <a:cubicBezTo>
                      <a:pt x="1111876" y="6313004"/>
                      <a:pt x="1109737" y="6309265"/>
                      <a:pt x="1108323" y="6304986"/>
                    </a:cubicBezTo>
                    <a:cubicBezTo>
                      <a:pt x="1106909" y="6300708"/>
                      <a:pt x="1106202" y="6296112"/>
                      <a:pt x="1106202" y="6291201"/>
                    </a:cubicBezTo>
                    <a:cubicBezTo>
                      <a:pt x="1106202" y="6287034"/>
                      <a:pt x="1106760" y="6282867"/>
                      <a:pt x="1107877" y="6278700"/>
                    </a:cubicBezTo>
                    <a:cubicBezTo>
                      <a:pt x="1108993" y="6274532"/>
                      <a:pt x="1111058" y="6270663"/>
                      <a:pt x="1114071" y="6267091"/>
                    </a:cubicBezTo>
                    <a:cubicBezTo>
                      <a:pt x="1117085" y="6263519"/>
                      <a:pt x="1121290" y="6260412"/>
                      <a:pt x="1126685" y="6257770"/>
                    </a:cubicBezTo>
                    <a:cubicBezTo>
                      <a:pt x="1132080" y="6255129"/>
                      <a:pt x="1139056" y="6253250"/>
                      <a:pt x="1147614" y="6252134"/>
                    </a:cubicBezTo>
                    <a:lnTo>
                      <a:pt x="1175966" y="6248450"/>
                    </a:lnTo>
                    <a:cubicBezTo>
                      <a:pt x="1175966" y="6246516"/>
                      <a:pt x="1175500" y="6244767"/>
                      <a:pt x="1174570" y="6243204"/>
                    </a:cubicBezTo>
                    <a:cubicBezTo>
                      <a:pt x="1173640" y="6241642"/>
                      <a:pt x="1172356" y="6240302"/>
                      <a:pt x="1170719" y="6239186"/>
                    </a:cubicBezTo>
                    <a:cubicBezTo>
                      <a:pt x="1169082" y="6238070"/>
                      <a:pt x="1167129" y="6237214"/>
                      <a:pt x="1164859" y="6236618"/>
                    </a:cubicBezTo>
                    <a:cubicBezTo>
                      <a:pt x="1162589" y="6236023"/>
                      <a:pt x="1160115" y="6235726"/>
                      <a:pt x="1157436" y="6235726"/>
                    </a:cubicBezTo>
                    <a:cubicBezTo>
                      <a:pt x="1153641" y="6235726"/>
                      <a:pt x="1149865" y="6236042"/>
                      <a:pt x="1146107" y="6236674"/>
                    </a:cubicBezTo>
                    <a:cubicBezTo>
                      <a:pt x="1142349" y="6237307"/>
                      <a:pt x="1138740" y="6238144"/>
                      <a:pt x="1135280" y="6239186"/>
                    </a:cubicBezTo>
                    <a:cubicBezTo>
                      <a:pt x="1131819" y="6240228"/>
                      <a:pt x="1128545" y="6241400"/>
                      <a:pt x="1125457" y="6242702"/>
                    </a:cubicBezTo>
                    <a:cubicBezTo>
                      <a:pt x="1122369" y="6244004"/>
                      <a:pt x="1119522" y="6245325"/>
                      <a:pt x="1116918" y="6246664"/>
                    </a:cubicBezTo>
                    <a:lnTo>
                      <a:pt x="1116918" y="6215746"/>
                    </a:lnTo>
                    <a:cubicBezTo>
                      <a:pt x="1119671" y="6214554"/>
                      <a:pt x="1122964" y="6213401"/>
                      <a:pt x="1126796" y="6212285"/>
                    </a:cubicBezTo>
                    <a:cubicBezTo>
                      <a:pt x="1130629" y="6211169"/>
                      <a:pt x="1134684" y="6210202"/>
                      <a:pt x="1138963" y="6209383"/>
                    </a:cubicBezTo>
                    <a:cubicBezTo>
                      <a:pt x="1143242" y="6208564"/>
                      <a:pt x="1147539" y="6207894"/>
                      <a:pt x="1151855" y="6207374"/>
                    </a:cubicBezTo>
                    <a:cubicBezTo>
                      <a:pt x="1156171" y="6206853"/>
                      <a:pt x="1160227" y="6206592"/>
                      <a:pt x="1164022" y="6206592"/>
                    </a:cubicBezTo>
                    <a:close/>
                    <a:moveTo>
                      <a:pt x="756121" y="6206592"/>
                    </a:moveTo>
                    <a:cubicBezTo>
                      <a:pt x="758949" y="6206592"/>
                      <a:pt x="761814" y="6206722"/>
                      <a:pt x="764716" y="6206983"/>
                    </a:cubicBezTo>
                    <a:cubicBezTo>
                      <a:pt x="767618" y="6207244"/>
                      <a:pt x="770446" y="6207578"/>
                      <a:pt x="773199" y="6207988"/>
                    </a:cubicBezTo>
                    <a:cubicBezTo>
                      <a:pt x="775953" y="6208397"/>
                      <a:pt x="778576" y="6208862"/>
                      <a:pt x="781069" y="6209383"/>
                    </a:cubicBezTo>
                    <a:cubicBezTo>
                      <a:pt x="783561" y="6209904"/>
                      <a:pt x="785812" y="6210424"/>
                      <a:pt x="787822" y="6210946"/>
                    </a:cubicBezTo>
                    <a:lnTo>
                      <a:pt x="787822" y="6242981"/>
                    </a:lnTo>
                    <a:cubicBezTo>
                      <a:pt x="786408" y="6242386"/>
                      <a:pt x="784585" y="6241697"/>
                      <a:pt x="782352" y="6240916"/>
                    </a:cubicBezTo>
                    <a:cubicBezTo>
                      <a:pt x="780120" y="6240134"/>
                      <a:pt x="777664" y="6239372"/>
                      <a:pt x="774985" y="6238628"/>
                    </a:cubicBezTo>
                    <a:cubicBezTo>
                      <a:pt x="772306" y="6237884"/>
                      <a:pt x="769534" y="6237251"/>
                      <a:pt x="766669" y="6236730"/>
                    </a:cubicBezTo>
                    <a:cubicBezTo>
                      <a:pt x="763804" y="6236209"/>
                      <a:pt x="761033" y="6235948"/>
                      <a:pt x="758354" y="6235948"/>
                    </a:cubicBezTo>
                    <a:cubicBezTo>
                      <a:pt x="755228" y="6235948"/>
                      <a:pt x="752735" y="6236470"/>
                      <a:pt x="750875" y="6237512"/>
                    </a:cubicBezTo>
                    <a:cubicBezTo>
                      <a:pt x="749015" y="6238553"/>
                      <a:pt x="748085" y="6240004"/>
                      <a:pt x="748085" y="6241864"/>
                    </a:cubicBezTo>
                    <a:cubicBezTo>
                      <a:pt x="748085" y="6243055"/>
                      <a:pt x="748364" y="6244097"/>
                      <a:pt x="748922" y="6244990"/>
                    </a:cubicBezTo>
                    <a:cubicBezTo>
                      <a:pt x="749480" y="6245883"/>
                      <a:pt x="750373" y="6246702"/>
                      <a:pt x="751601" y="6247446"/>
                    </a:cubicBezTo>
                    <a:cubicBezTo>
                      <a:pt x="752828" y="6248190"/>
                      <a:pt x="754391" y="6248916"/>
                      <a:pt x="756289" y="6249622"/>
                    </a:cubicBezTo>
                    <a:cubicBezTo>
                      <a:pt x="758186" y="6250329"/>
                      <a:pt x="760474" y="6251092"/>
                      <a:pt x="763153" y="6251910"/>
                    </a:cubicBezTo>
                    <a:cubicBezTo>
                      <a:pt x="768437" y="6253473"/>
                      <a:pt x="773125" y="6255259"/>
                      <a:pt x="777218" y="6257268"/>
                    </a:cubicBezTo>
                    <a:cubicBezTo>
                      <a:pt x="781310" y="6259278"/>
                      <a:pt x="784733" y="6261622"/>
                      <a:pt x="787487" y="6264300"/>
                    </a:cubicBezTo>
                    <a:cubicBezTo>
                      <a:pt x="790240" y="6266980"/>
                      <a:pt x="792324" y="6270068"/>
                      <a:pt x="793738" y="6273565"/>
                    </a:cubicBezTo>
                    <a:cubicBezTo>
                      <a:pt x="795151" y="6277062"/>
                      <a:pt x="795858" y="6281118"/>
                      <a:pt x="795858" y="6285732"/>
                    </a:cubicBezTo>
                    <a:cubicBezTo>
                      <a:pt x="795858" y="6291313"/>
                      <a:pt x="794817" y="6296578"/>
                      <a:pt x="792733" y="6301526"/>
                    </a:cubicBezTo>
                    <a:cubicBezTo>
                      <a:pt x="790649" y="6306474"/>
                      <a:pt x="787357" y="6310790"/>
                      <a:pt x="782854" y="6314474"/>
                    </a:cubicBezTo>
                    <a:cubicBezTo>
                      <a:pt x="778352" y="6318158"/>
                      <a:pt x="772567" y="6321078"/>
                      <a:pt x="765497" y="6323236"/>
                    </a:cubicBezTo>
                    <a:cubicBezTo>
                      <a:pt x="758428" y="6325394"/>
                      <a:pt x="749870" y="6326474"/>
                      <a:pt x="739825" y="6326474"/>
                    </a:cubicBezTo>
                    <a:cubicBezTo>
                      <a:pt x="736699" y="6326474"/>
                      <a:pt x="733406" y="6326306"/>
                      <a:pt x="729946" y="6325971"/>
                    </a:cubicBezTo>
                    <a:cubicBezTo>
                      <a:pt x="726486" y="6325636"/>
                      <a:pt x="723081" y="6325227"/>
                      <a:pt x="719733" y="6324744"/>
                    </a:cubicBezTo>
                    <a:cubicBezTo>
                      <a:pt x="716384" y="6324260"/>
                      <a:pt x="713203" y="6323702"/>
                      <a:pt x="710189" y="6323069"/>
                    </a:cubicBezTo>
                    <a:cubicBezTo>
                      <a:pt x="707175" y="6322436"/>
                      <a:pt x="704552" y="6321786"/>
                      <a:pt x="702320" y="6321116"/>
                    </a:cubicBezTo>
                    <a:lnTo>
                      <a:pt x="702320" y="6287741"/>
                    </a:lnTo>
                    <a:cubicBezTo>
                      <a:pt x="704999" y="6288932"/>
                      <a:pt x="707789" y="6290085"/>
                      <a:pt x="710691" y="6291201"/>
                    </a:cubicBezTo>
                    <a:cubicBezTo>
                      <a:pt x="713594" y="6292318"/>
                      <a:pt x="716514" y="6293322"/>
                      <a:pt x="719454" y="6294215"/>
                    </a:cubicBezTo>
                    <a:cubicBezTo>
                      <a:pt x="722393" y="6295108"/>
                      <a:pt x="725388" y="6295815"/>
                      <a:pt x="728439" y="6296336"/>
                    </a:cubicBezTo>
                    <a:cubicBezTo>
                      <a:pt x="731490" y="6296856"/>
                      <a:pt x="734541" y="6297117"/>
                      <a:pt x="737592" y="6297117"/>
                    </a:cubicBezTo>
                    <a:cubicBezTo>
                      <a:pt x="742652" y="6297117"/>
                      <a:pt x="746243" y="6296428"/>
                      <a:pt x="748364" y="6295052"/>
                    </a:cubicBezTo>
                    <a:cubicBezTo>
                      <a:pt x="750484" y="6293676"/>
                      <a:pt x="751545" y="6291946"/>
                      <a:pt x="751545" y="6289862"/>
                    </a:cubicBezTo>
                    <a:cubicBezTo>
                      <a:pt x="751545" y="6288746"/>
                      <a:pt x="751284" y="6287796"/>
                      <a:pt x="750763" y="6287016"/>
                    </a:cubicBezTo>
                    <a:cubicBezTo>
                      <a:pt x="750243" y="6286234"/>
                      <a:pt x="749257" y="6285434"/>
                      <a:pt x="747805" y="6284616"/>
                    </a:cubicBezTo>
                    <a:cubicBezTo>
                      <a:pt x="746354" y="6283797"/>
                      <a:pt x="744308" y="6282904"/>
                      <a:pt x="741666" y="6281936"/>
                    </a:cubicBezTo>
                    <a:cubicBezTo>
                      <a:pt x="739025" y="6280969"/>
                      <a:pt x="735583" y="6279778"/>
                      <a:pt x="731341" y="6278364"/>
                    </a:cubicBezTo>
                    <a:cubicBezTo>
                      <a:pt x="727100" y="6277026"/>
                      <a:pt x="723193" y="6275426"/>
                      <a:pt x="719621" y="6273565"/>
                    </a:cubicBezTo>
                    <a:cubicBezTo>
                      <a:pt x="716049" y="6271704"/>
                      <a:pt x="712980" y="6269472"/>
                      <a:pt x="710412" y="6266868"/>
                    </a:cubicBezTo>
                    <a:cubicBezTo>
                      <a:pt x="707845" y="6264264"/>
                      <a:pt x="705855" y="6261175"/>
                      <a:pt x="704441" y="6257603"/>
                    </a:cubicBezTo>
                    <a:cubicBezTo>
                      <a:pt x="703027" y="6254032"/>
                      <a:pt x="702320" y="6249827"/>
                      <a:pt x="702320" y="6244990"/>
                    </a:cubicBezTo>
                    <a:cubicBezTo>
                      <a:pt x="702320" y="6238962"/>
                      <a:pt x="703566" y="6233568"/>
                      <a:pt x="706059" y="6228805"/>
                    </a:cubicBezTo>
                    <a:cubicBezTo>
                      <a:pt x="708552" y="6224042"/>
                      <a:pt x="712105" y="6220006"/>
                      <a:pt x="716719" y="6216694"/>
                    </a:cubicBezTo>
                    <a:cubicBezTo>
                      <a:pt x="721333" y="6213382"/>
                      <a:pt x="726970" y="6210871"/>
                      <a:pt x="733630" y="6209160"/>
                    </a:cubicBezTo>
                    <a:cubicBezTo>
                      <a:pt x="740290" y="6207448"/>
                      <a:pt x="747787" y="6206592"/>
                      <a:pt x="756121" y="6206592"/>
                    </a:cubicBezTo>
                    <a:close/>
                    <a:moveTo>
                      <a:pt x="634752" y="6206592"/>
                    </a:moveTo>
                    <a:cubicBezTo>
                      <a:pt x="644947" y="6206592"/>
                      <a:pt x="653597" y="6208174"/>
                      <a:pt x="660704" y="6211336"/>
                    </a:cubicBezTo>
                    <a:cubicBezTo>
                      <a:pt x="667810" y="6214499"/>
                      <a:pt x="673596" y="6218666"/>
                      <a:pt x="678061" y="6223838"/>
                    </a:cubicBezTo>
                    <a:cubicBezTo>
                      <a:pt x="682526" y="6229010"/>
                      <a:pt x="685763" y="6234926"/>
                      <a:pt x="687772" y="6241586"/>
                    </a:cubicBezTo>
                    <a:cubicBezTo>
                      <a:pt x="689781" y="6248246"/>
                      <a:pt x="690786" y="6255110"/>
                      <a:pt x="690786" y="6262180"/>
                    </a:cubicBezTo>
                    <a:lnTo>
                      <a:pt x="690786" y="6280039"/>
                    </a:lnTo>
                    <a:lnTo>
                      <a:pt x="620130" y="6280039"/>
                    </a:lnTo>
                    <a:cubicBezTo>
                      <a:pt x="620427" y="6281825"/>
                      <a:pt x="621116" y="6283648"/>
                      <a:pt x="622195" y="6285508"/>
                    </a:cubicBezTo>
                    <a:cubicBezTo>
                      <a:pt x="623274" y="6287369"/>
                      <a:pt x="624892" y="6289062"/>
                      <a:pt x="627050" y="6290587"/>
                    </a:cubicBezTo>
                    <a:cubicBezTo>
                      <a:pt x="629208" y="6292112"/>
                      <a:pt x="631980" y="6293359"/>
                      <a:pt x="635366" y="6294326"/>
                    </a:cubicBezTo>
                    <a:cubicBezTo>
                      <a:pt x="638752" y="6295294"/>
                      <a:pt x="642900" y="6295778"/>
                      <a:pt x="647812" y="6295778"/>
                    </a:cubicBezTo>
                    <a:cubicBezTo>
                      <a:pt x="651160" y="6295778"/>
                      <a:pt x="654379" y="6295573"/>
                      <a:pt x="657467" y="6295164"/>
                    </a:cubicBezTo>
                    <a:cubicBezTo>
                      <a:pt x="660555" y="6294754"/>
                      <a:pt x="663457" y="6294234"/>
                      <a:pt x="666173" y="6293601"/>
                    </a:cubicBezTo>
                    <a:cubicBezTo>
                      <a:pt x="668889" y="6292968"/>
                      <a:pt x="671364" y="6292280"/>
                      <a:pt x="673596" y="6291536"/>
                    </a:cubicBezTo>
                    <a:cubicBezTo>
                      <a:pt x="675828" y="6290792"/>
                      <a:pt x="677726" y="6290085"/>
                      <a:pt x="679289" y="6289415"/>
                    </a:cubicBezTo>
                    <a:lnTo>
                      <a:pt x="679289" y="6319553"/>
                    </a:lnTo>
                    <a:cubicBezTo>
                      <a:pt x="677428" y="6320297"/>
                      <a:pt x="675159" y="6321078"/>
                      <a:pt x="672480" y="6321897"/>
                    </a:cubicBezTo>
                    <a:cubicBezTo>
                      <a:pt x="669801" y="6322716"/>
                      <a:pt x="666713" y="6323460"/>
                      <a:pt x="663215" y="6324130"/>
                    </a:cubicBezTo>
                    <a:cubicBezTo>
                      <a:pt x="659718" y="6324799"/>
                      <a:pt x="655811" y="6325357"/>
                      <a:pt x="651495" y="6325804"/>
                    </a:cubicBezTo>
                    <a:cubicBezTo>
                      <a:pt x="647179" y="6326250"/>
                      <a:pt x="642454" y="6326474"/>
                      <a:pt x="637319" y="6326474"/>
                    </a:cubicBezTo>
                    <a:cubicBezTo>
                      <a:pt x="626604" y="6326474"/>
                      <a:pt x="617302" y="6325041"/>
                      <a:pt x="609414" y="6322176"/>
                    </a:cubicBezTo>
                    <a:cubicBezTo>
                      <a:pt x="601526" y="6319311"/>
                      <a:pt x="594959" y="6315312"/>
                      <a:pt x="589713" y="6310176"/>
                    </a:cubicBezTo>
                    <a:cubicBezTo>
                      <a:pt x="584467" y="6305042"/>
                      <a:pt x="580560" y="6298978"/>
                      <a:pt x="577993" y="6291982"/>
                    </a:cubicBezTo>
                    <a:cubicBezTo>
                      <a:pt x="575425" y="6284988"/>
                      <a:pt x="574142" y="6277360"/>
                      <a:pt x="574142" y="6269100"/>
                    </a:cubicBezTo>
                    <a:cubicBezTo>
                      <a:pt x="574142" y="6261510"/>
                      <a:pt x="574997" y="6254720"/>
                      <a:pt x="576709" y="6248730"/>
                    </a:cubicBezTo>
                    <a:cubicBezTo>
                      <a:pt x="578420" y="6242739"/>
                      <a:pt x="580746" y="6237418"/>
                      <a:pt x="583685" y="6232768"/>
                    </a:cubicBezTo>
                    <a:cubicBezTo>
                      <a:pt x="586625" y="6228116"/>
                      <a:pt x="590085" y="6224136"/>
                      <a:pt x="594066" y="6220824"/>
                    </a:cubicBezTo>
                    <a:cubicBezTo>
                      <a:pt x="598047" y="6217512"/>
                      <a:pt x="602270" y="6214815"/>
                      <a:pt x="606735" y="6212732"/>
                    </a:cubicBezTo>
                    <a:cubicBezTo>
                      <a:pt x="611200" y="6210648"/>
                      <a:pt x="615832" y="6209104"/>
                      <a:pt x="620632" y="6208099"/>
                    </a:cubicBezTo>
                    <a:cubicBezTo>
                      <a:pt x="625432" y="6207094"/>
                      <a:pt x="630138" y="6206592"/>
                      <a:pt x="634752" y="6206592"/>
                    </a:cubicBezTo>
                    <a:close/>
                    <a:moveTo>
                      <a:pt x="3389970" y="6202016"/>
                    </a:moveTo>
                    <a:cubicBezTo>
                      <a:pt x="3384537" y="6202016"/>
                      <a:pt x="3379887" y="6203132"/>
                      <a:pt x="3376017" y="6205364"/>
                    </a:cubicBezTo>
                    <a:cubicBezTo>
                      <a:pt x="3372148" y="6207597"/>
                      <a:pt x="3368985" y="6210610"/>
                      <a:pt x="3366529" y="6214406"/>
                    </a:cubicBezTo>
                    <a:cubicBezTo>
                      <a:pt x="3364074" y="6218201"/>
                      <a:pt x="3362288" y="6222628"/>
                      <a:pt x="3361171" y="6227688"/>
                    </a:cubicBezTo>
                    <a:cubicBezTo>
                      <a:pt x="3360055" y="6232749"/>
                      <a:pt x="3359497" y="6238144"/>
                      <a:pt x="3359497" y="6243874"/>
                    </a:cubicBezTo>
                    <a:cubicBezTo>
                      <a:pt x="3359497" y="6251315"/>
                      <a:pt x="3360316" y="6257659"/>
                      <a:pt x="3361953" y="6262905"/>
                    </a:cubicBezTo>
                    <a:cubicBezTo>
                      <a:pt x="3363590" y="6268152"/>
                      <a:pt x="3365785" y="6272430"/>
                      <a:pt x="3368538" y="6275742"/>
                    </a:cubicBezTo>
                    <a:cubicBezTo>
                      <a:pt x="3371292" y="6279053"/>
                      <a:pt x="3374454" y="6281472"/>
                      <a:pt x="3378026" y="6282997"/>
                    </a:cubicBezTo>
                    <a:cubicBezTo>
                      <a:pt x="3381598" y="6284522"/>
                      <a:pt x="3385319" y="6285285"/>
                      <a:pt x="3389188" y="6285285"/>
                    </a:cubicBezTo>
                    <a:cubicBezTo>
                      <a:pt x="3392909" y="6285285"/>
                      <a:pt x="3396518" y="6284486"/>
                      <a:pt x="3400016" y="6282886"/>
                    </a:cubicBezTo>
                    <a:cubicBezTo>
                      <a:pt x="3403513" y="6281286"/>
                      <a:pt x="3406620" y="6278830"/>
                      <a:pt x="3409336" y="6275518"/>
                    </a:cubicBezTo>
                    <a:cubicBezTo>
                      <a:pt x="3412052" y="6272207"/>
                      <a:pt x="3414229" y="6267984"/>
                      <a:pt x="3415866" y="6262850"/>
                    </a:cubicBezTo>
                    <a:cubicBezTo>
                      <a:pt x="3417503" y="6257715"/>
                      <a:pt x="3418321" y="6251613"/>
                      <a:pt x="3418321" y="6244544"/>
                    </a:cubicBezTo>
                    <a:cubicBezTo>
                      <a:pt x="3418321" y="6237698"/>
                      <a:pt x="3417633" y="6231632"/>
                      <a:pt x="3416256" y="6226350"/>
                    </a:cubicBezTo>
                    <a:cubicBezTo>
                      <a:pt x="3414880" y="6221066"/>
                      <a:pt x="3412945" y="6216620"/>
                      <a:pt x="3410452" y="6213010"/>
                    </a:cubicBezTo>
                    <a:cubicBezTo>
                      <a:pt x="3407959" y="6209402"/>
                      <a:pt x="3404983" y="6206667"/>
                      <a:pt x="3401522" y="6204806"/>
                    </a:cubicBezTo>
                    <a:cubicBezTo>
                      <a:pt x="3398062" y="6202946"/>
                      <a:pt x="3394211" y="6202016"/>
                      <a:pt x="3389970" y="6202016"/>
                    </a:cubicBezTo>
                    <a:close/>
                    <a:moveTo>
                      <a:pt x="3218520" y="6202016"/>
                    </a:moveTo>
                    <a:cubicBezTo>
                      <a:pt x="3213087" y="6202016"/>
                      <a:pt x="3208437" y="6203132"/>
                      <a:pt x="3204567" y="6205364"/>
                    </a:cubicBezTo>
                    <a:cubicBezTo>
                      <a:pt x="3200698" y="6207597"/>
                      <a:pt x="3197535" y="6210610"/>
                      <a:pt x="3195079" y="6214406"/>
                    </a:cubicBezTo>
                    <a:cubicBezTo>
                      <a:pt x="3192624" y="6218201"/>
                      <a:pt x="3190838" y="6222628"/>
                      <a:pt x="3189721" y="6227688"/>
                    </a:cubicBezTo>
                    <a:cubicBezTo>
                      <a:pt x="3188605" y="6232749"/>
                      <a:pt x="3188047" y="6238144"/>
                      <a:pt x="3188047" y="6243874"/>
                    </a:cubicBezTo>
                    <a:cubicBezTo>
                      <a:pt x="3188047" y="6251315"/>
                      <a:pt x="3188866" y="6257659"/>
                      <a:pt x="3190503" y="6262905"/>
                    </a:cubicBezTo>
                    <a:cubicBezTo>
                      <a:pt x="3192140" y="6268152"/>
                      <a:pt x="3194335" y="6272430"/>
                      <a:pt x="3197088" y="6275742"/>
                    </a:cubicBezTo>
                    <a:cubicBezTo>
                      <a:pt x="3199842" y="6279053"/>
                      <a:pt x="3203004" y="6281472"/>
                      <a:pt x="3206576" y="6282997"/>
                    </a:cubicBezTo>
                    <a:cubicBezTo>
                      <a:pt x="3210148" y="6284522"/>
                      <a:pt x="3213869" y="6285285"/>
                      <a:pt x="3217738" y="6285285"/>
                    </a:cubicBezTo>
                    <a:cubicBezTo>
                      <a:pt x="3221459" y="6285285"/>
                      <a:pt x="3225068" y="6284486"/>
                      <a:pt x="3228566" y="6282886"/>
                    </a:cubicBezTo>
                    <a:cubicBezTo>
                      <a:pt x="3232063" y="6281286"/>
                      <a:pt x="3235170" y="6278830"/>
                      <a:pt x="3237886" y="6275518"/>
                    </a:cubicBezTo>
                    <a:cubicBezTo>
                      <a:pt x="3240602" y="6272207"/>
                      <a:pt x="3242779" y="6267984"/>
                      <a:pt x="3244416" y="6262850"/>
                    </a:cubicBezTo>
                    <a:cubicBezTo>
                      <a:pt x="3246053" y="6257715"/>
                      <a:pt x="3246871" y="6251613"/>
                      <a:pt x="3246871" y="6244544"/>
                    </a:cubicBezTo>
                    <a:cubicBezTo>
                      <a:pt x="3246871" y="6237698"/>
                      <a:pt x="3246183" y="6231632"/>
                      <a:pt x="3244806" y="6226350"/>
                    </a:cubicBezTo>
                    <a:cubicBezTo>
                      <a:pt x="3243430" y="6221066"/>
                      <a:pt x="3241495" y="6216620"/>
                      <a:pt x="3239002" y="6213010"/>
                    </a:cubicBezTo>
                    <a:cubicBezTo>
                      <a:pt x="3236509" y="6209402"/>
                      <a:pt x="3233533" y="6206667"/>
                      <a:pt x="3230072" y="6204806"/>
                    </a:cubicBezTo>
                    <a:cubicBezTo>
                      <a:pt x="3226612" y="6202946"/>
                      <a:pt x="3222761" y="6202016"/>
                      <a:pt x="3218520" y="6202016"/>
                    </a:cubicBezTo>
                    <a:close/>
                    <a:moveTo>
                      <a:pt x="1761195" y="6202016"/>
                    </a:moveTo>
                    <a:cubicBezTo>
                      <a:pt x="1755763" y="6202016"/>
                      <a:pt x="1751112" y="6203132"/>
                      <a:pt x="1747242" y="6205364"/>
                    </a:cubicBezTo>
                    <a:cubicBezTo>
                      <a:pt x="1743373" y="6207597"/>
                      <a:pt x="1740210" y="6210610"/>
                      <a:pt x="1737754" y="6214406"/>
                    </a:cubicBezTo>
                    <a:cubicBezTo>
                      <a:pt x="1735299" y="6218201"/>
                      <a:pt x="1733513" y="6222628"/>
                      <a:pt x="1732397" y="6227688"/>
                    </a:cubicBezTo>
                    <a:cubicBezTo>
                      <a:pt x="1731280" y="6232749"/>
                      <a:pt x="1730722" y="6238144"/>
                      <a:pt x="1730722" y="6243874"/>
                    </a:cubicBezTo>
                    <a:cubicBezTo>
                      <a:pt x="1730722" y="6251315"/>
                      <a:pt x="1731541" y="6257659"/>
                      <a:pt x="1733178" y="6262905"/>
                    </a:cubicBezTo>
                    <a:cubicBezTo>
                      <a:pt x="1734815" y="6268152"/>
                      <a:pt x="1737010" y="6272430"/>
                      <a:pt x="1739764" y="6275742"/>
                    </a:cubicBezTo>
                    <a:cubicBezTo>
                      <a:pt x="1742517" y="6279053"/>
                      <a:pt x="1745680" y="6281472"/>
                      <a:pt x="1749251" y="6282997"/>
                    </a:cubicBezTo>
                    <a:cubicBezTo>
                      <a:pt x="1752823" y="6284522"/>
                      <a:pt x="1756544" y="6285285"/>
                      <a:pt x="1760414" y="6285285"/>
                    </a:cubicBezTo>
                    <a:cubicBezTo>
                      <a:pt x="1764134" y="6285285"/>
                      <a:pt x="1767743" y="6284486"/>
                      <a:pt x="1771241" y="6282886"/>
                    </a:cubicBezTo>
                    <a:cubicBezTo>
                      <a:pt x="1774738" y="6281286"/>
                      <a:pt x="1777845" y="6278830"/>
                      <a:pt x="1780561" y="6275518"/>
                    </a:cubicBezTo>
                    <a:cubicBezTo>
                      <a:pt x="1783277" y="6272207"/>
                      <a:pt x="1785454" y="6267984"/>
                      <a:pt x="1787091" y="6262850"/>
                    </a:cubicBezTo>
                    <a:cubicBezTo>
                      <a:pt x="1788728" y="6257715"/>
                      <a:pt x="1789547" y="6251613"/>
                      <a:pt x="1789547" y="6244544"/>
                    </a:cubicBezTo>
                    <a:cubicBezTo>
                      <a:pt x="1789547" y="6237698"/>
                      <a:pt x="1788858" y="6231632"/>
                      <a:pt x="1787481" y="6226350"/>
                    </a:cubicBezTo>
                    <a:cubicBezTo>
                      <a:pt x="1786105" y="6221066"/>
                      <a:pt x="1784170" y="6216620"/>
                      <a:pt x="1781677" y="6213010"/>
                    </a:cubicBezTo>
                    <a:cubicBezTo>
                      <a:pt x="1779184" y="6209402"/>
                      <a:pt x="1776208" y="6206667"/>
                      <a:pt x="1772748" y="6204806"/>
                    </a:cubicBezTo>
                    <a:cubicBezTo>
                      <a:pt x="1769287" y="6202946"/>
                      <a:pt x="1765436" y="6202016"/>
                      <a:pt x="1761195" y="6202016"/>
                    </a:cubicBezTo>
                    <a:close/>
                    <a:moveTo>
                      <a:pt x="1589745" y="6202016"/>
                    </a:moveTo>
                    <a:cubicBezTo>
                      <a:pt x="1584313" y="6202016"/>
                      <a:pt x="1579662" y="6203132"/>
                      <a:pt x="1575792" y="6205364"/>
                    </a:cubicBezTo>
                    <a:cubicBezTo>
                      <a:pt x="1571923" y="6207597"/>
                      <a:pt x="1568760" y="6210610"/>
                      <a:pt x="1566304" y="6214406"/>
                    </a:cubicBezTo>
                    <a:cubicBezTo>
                      <a:pt x="1563849" y="6218201"/>
                      <a:pt x="1562063" y="6222628"/>
                      <a:pt x="1560947" y="6227688"/>
                    </a:cubicBezTo>
                    <a:cubicBezTo>
                      <a:pt x="1559830" y="6232749"/>
                      <a:pt x="1559272" y="6238144"/>
                      <a:pt x="1559272" y="6243874"/>
                    </a:cubicBezTo>
                    <a:cubicBezTo>
                      <a:pt x="1559272" y="6251315"/>
                      <a:pt x="1560091" y="6257659"/>
                      <a:pt x="1561728" y="6262905"/>
                    </a:cubicBezTo>
                    <a:cubicBezTo>
                      <a:pt x="1563365" y="6268152"/>
                      <a:pt x="1565560" y="6272430"/>
                      <a:pt x="1568314" y="6275742"/>
                    </a:cubicBezTo>
                    <a:cubicBezTo>
                      <a:pt x="1571067" y="6279053"/>
                      <a:pt x="1574229" y="6281472"/>
                      <a:pt x="1577801" y="6282997"/>
                    </a:cubicBezTo>
                    <a:cubicBezTo>
                      <a:pt x="1581373" y="6284522"/>
                      <a:pt x="1585094" y="6285285"/>
                      <a:pt x="1588964" y="6285285"/>
                    </a:cubicBezTo>
                    <a:cubicBezTo>
                      <a:pt x="1592684" y="6285285"/>
                      <a:pt x="1596293" y="6284486"/>
                      <a:pt x="1599791" y="6282886"/>
                    </a:cubicBezTo>
                    <a:cubicBezTo>
                      <a:pt x="1603288" y="6281286"/>
                      <a:pt x="1606395" y="6278830"/>
                      <a:pt x="1609111" y="6275518"/>
                    </a:cubicBezTo>
                    <a:cubicBezTo>
                      <a:pt x="1611827" y="6272207"/>
                      <a:pt x="1614004" y="6267984"/>
                      <a:pt x="1615641" y="6262850"/>
                    </a:cubicBezTo>
                    <a:cubicBezTo>
                      <a:pt x="1617278" y="6257715"/>
                      <a:pt x="1618097" y="6251613"/>
                      <a:pt x="1618097" y="6244544"/>
                    </a:cubicBezTo>
                    <a:cubicBezTo>
                      <a:pt x="1618097" y="6237698"/>
                      <a:pt x="1617408" y="6231632"/>
                      <a:pt x="1616032" y="6226350"/>
                    </a:cubicBezTo>
                    <a:cubicBezTo>
                      <a:pt x="1614655" y="6221066"/>
                      <a:pt x="1612720" y="6216620"/>
                      <a:pt x="1610227" y="6213010"/>
                    </a:cubicBezTo>
                    <a:cubicBezTo>
                      <a:pt x="1607734" y="6209402"/>
                      <a:pt x="1604758" y="6206667"/>
                      <a:pt x="1601298" y="6204806"/>
                    </a:cubicBezTo>
                    <a:cubicBezTo>
                      <a:pt x="1597837" y="6202946"/>
                      <a:pt x="1593986" y="6202016"/>
                      <a:pt x="1589745" y="6202016"/>
                    </a:cubicBezTo>
                    <a:close/>
                    <a:moveTo>
                      <a:pt x="122895" y="6202016"/>
                    </a:moveTo>
                    <a:cubicBezTo>
                      <a:pt x="117463" y="6202016"/>
                      <a:pt x="112812" y="6203132"/>
                      <a:pt x="108942" y="6205364"/>
                    </a:cubicBezTo>
                    <a:cubicBezTo>
                      <a:pt x="105073" y="6207597"/>
                      <a:pt x="101910" y="6210610"/>
                      <a:pt x="99454" y="6214406"/>
                    </a:cubicBezTo>
                    <a:cubicBezTo>
                      <a:pt x="96999" y="6218201"/>
                      <a:pt x="95213" y="6222628"/>
                      <a:pt x="94097" y="6227688"/>
                    </a:cubicBezTo>
                    <a:cubicBezTo>
                      <a:pt x="92980" y="6232749"/>
                      <a:pt x="92422" y="6238144"/>
                      <a:pt x="92422" y="6243874"/>
                    </a:cubicBezTo>
                    <a:cubicBezTo>
                      <a:pt x="92422" y="6251315"/>
                      <a:pt x="93241" y="6257659"/>
                      <a:pt x="94878" y="6262905"/>
                    </a:cubicBezTo>
                    <a:cubicBezTo>
                      <a:pt x="96515" y="6268152"/>
                      <a:pt x="98710" y="6272430"/>
                      <a:pt x="101464" y="6275742"/>
                    </a:cubicBezTo>
                    <a:cubicBezTo>
                      <a:pt x="104217" y="6279053"/>
                      <a:pt x="107379" y="6281472"/>
                      <a:pt x="110951" y="6282997"/>
                    </a:cubicBezTo>
                    <a:cubicBezTo>
                      <a:pt x="114523" y="6284522"/>
                      <a:pt x="118244" y="6285285"/>
                      <a:pt x="122114" y="6285285"/>
                    </a:cubicBezTo>
                    <a:cubicBezTo>
                      <a:pt x="125834" y="6285285"/>
                      <a:pt x="129443" y="6284486"/>
                      <a:pt x="132941" y="6282886"/>
                    </a:cubicBezTo>
                    <a:cubicBezTo>
                      <a:pt x="136438" y="6281286"/>
                      <a:pt x="139545" y="6278830"/>
                      <a:pt x="142261" y="6275518"/>
                    </a:cubicBezTo>
                    <a:cubicBezTo>
                      <a:pt x="144977" y="6272207"/>
                      <a:pt x="147154" y="6267984"/>
                      <a:pt x="148791" y="6262850"/>
                    </a:cubicBezTo>
                    <a:cubicBezTo>
                      <a:pt x="150428" y="6257715"/>
                      <a:pt x="151247" y="6251613"/>
                      <a:pt x="151247" y="6244544"/>
                    </a:cubicBezTo>
                    <a:cubicBezTo>
                      <a:pt x="151247" y="6237698"/>
                      <a:pt x="150558" y="6231632"/>
                      <a:pt x="149182" y="6226350"/>
                    </a:cubicBezTo>
                    <a:cubicBezTo>
                      <a:pt x="147805" y="6221066"/>
                      <a:pt x="145870" y="6216620"/>
                      <a:pt x="143377" y="6213010"/>
                    </a:cubicBezTo>
                    <a:cubicBezTo>
                      <a:pt x="140884" y="6209402"/>
                      <a:pt x="137908" y="6206667"/>
                      <a:pt x="134448" y="6204806"/>
                    </a:cubicBezTo>
                    <a:cubicBezTo>
                      <a:pt x="130987" y="6202946"/>
                      <a:pt x="127136" y="6202016"/>
                      <a:pt x="122895" y="6202016"/>
                    </a:cubicBezTo>
                    <a:close/>
                    <a:moveTo>
                      <a:pt x="3536863" y="6201346"/>
                    </a:moveTo>
                    <a:lnTo>
                      <a:pt x="3536863" y="6285955"/>
                    </a:lnTo>
                    <a:lnTo>
                      <a:pt x="3550369" y="6285955"/>
                    </a:lnTo>
                    <a:cubicBezTo>
                      <a:pt x="3556248" y="6285955"/>
                      <a:pt x="3561531" y="6284894"/>
                      <a:pt x="3566219" y="6282774"/>
                    </a:cubicBezTo>
                    <a:cubicBezTo>
                      <a:pt x="3570908" y="6280653"/>
                      <a:pt x="3574889" y="6277676"/>
                      <a:pt x="3578163" y="6273844"/>
                    </a:cubicBezTo>
                    <a:cubicBezTo>
                      <a:pt x="3581437" y="6270012"/>
                      <a:pt x="3583949" y="6265398"/>
                      <a:pt x="3585697" y="6260003"/>
                    </a:cubicBezTo>
                    <a:cubicBezTo>
                      <a:pt x="3587446" y="6254608"/>
                      <a:pt x="3588320" y="6248636"/>
                      <a:pt x="3588320" y="6242088"/>
                    </a:cubicBezTo>
                    <a:cubicBezTo>
                      <a:pt x="3588320" y="6236879"/>
                      <a:pt x="3587539" y="6231818"/>
                      <a:pt x="3585976" y="6226908"/>
                    </a:cubicBezTo>
                    <a:cubicBezTo>
                      <a:pt x="3584414" y="6221996"/>
                      <a:pt x="3582032" y="6217643"/>
                      <a:pt x="3578833" y="6213848"/>
                    </a:cubicBezTo>
                    <a:cubicBezTo>
                      <a:pt x="3575633" y="6210052"/>
                      <a:pt x="3571577" y="6207020"/>
                      <a:pt x="3566666" y="6204750"/>
                    </a:cubicBezTo>
                    <a:cubicBezTo>
                      <a:pt x="3561755" y="6202481"/>
                      <a:pt x="3555950" y="6201346"/>
                      <a:pt x="3549253" y="6201346"/>
                    </a:cubicBezTo>
                    <a:close/>
                    <a:moveTo>
                      <a:pt x="1908088" y="6201346"/>
                    </a:moveTo>
                    <a:lnTo>
                      <a:pt x="1908088" y="6285955"/>
                    </a:lnTo>
                    <a:lnTo>
                      <a:pt x="1921594" y="6285955"/>
                    </a:lnTo>
                    <a:cubicBezTo>
                      <a:pt x="1927473" y="6285955"/>
                      <a:pt x="1932756" y="6284894"/>
                      <a:pt x="1937445" y="6282774"/>
                    </a:cubicBezTo>
                    <a:cubicBezTo>
                      <a:pt x="1942133" y="6280653"/>
                      <a:pt x="1946114" y="6277676"/>
                      <a:pt x="1949388" y="6273844"/>
                    </a:cubicBezTo>
                    <a:cubicBezTo>
                      <a:pt x="1952662" y="6270012"/>
                      <a:pt x="1955174" y="6265398"/>
                      <a:pt x="1956922" y="6260003"/>
                    </a:cubicBezTo>
                    <a:cubicBezTo>
                      <a:pt x="1958671" y="6254608"/>
                      <a:pt x="1959546" y="6248636"/>
                      <a:pt x="1959546" y="6242088"/>
                    </a:cubicBezTo>
                    <a:cubicBezTo>
                      <a:pt x="1959546" y="6236879"/>
                      <a:pt x="1958764" y="6231818"/>
                      <a:pt x="1957201" y="6226908"/>
                    </a:cubicBezTo>
                    <a:cubicBezTo>
                      <a:pt x="1955639" y="6221996"/>
                      <a:pt x="1953257" y="6217643"/>
                      <a:pt x="1950058" y="6213848"/>
                    </a:cubicBezTo>
                    <a:cubicBezTo>
                      <a:pt x="1946858" y="6210052"/>
                      <a:pt x="1942802" y="6207020"/>
                      <a:pt x="1937891" y="6204750"/>
                    </a:cubicBezTo>
                    <a:cubicBezTo>
                      <a:pt x="1932980" y="6202481"/>
                      <a:pt x="1927175" y="6201346"/>
                      <a:pt x="1920478" y="6201346"/>
                    </a:cubicBezTo>
                    <a:close/>
                    <a:moveTo>
                      <a:pt x="269788" y="6201346"/>
                    </a:moveTo>
                    <a:lnTo>
                      <a:pt x="269788" y="6285955"/>
                    </a:lnTo>
                    <a:lnTo>
                      <a:pt x="283294" y="6285955"/>
                    </a:lnTo>
                    <a:cubicBezTo>
                      <a:pt x="289173" y="6285955"/>
                      <a:pt x="294456" y="6284894"/>
                      <a:pt x="299145" y="6282774"/>
                    </a:cubicBezTo>
                    <a:cubicBezTo>
                      <a:pt x="303833" y="6280653"/>
                      <a:pt x="307814" y="6277676"/>
                      <a:pt x="311088" y="6273844"/>
                    </a:cubicBezTo>
                    <a:cubicBezTo>
                      <a:pt x="314362" y="6270012"/>
                      <a:pt x="316874" y="6265398"/>
                      <a:pt x="318622" y="6260003"/>
                    </a:cubicBezTo>
                    <a:cubicBezTo>
                      <a:pt x="320371" y="6254608"/>
                      <a:pt x="321245" y="6248636"/>
                      <a:pt x="321245" y="6242088"/>
                    </a:cubicBezTo>
                    <a:cubicBezTo>
                      <a:pt x="321245" y="6236879"/>
                      <a:pt x="320464" y="6231818"/>
                      <a:pt x="318901" y="6226908"/>
                    </a:cubicBezTo>
                    <a:cubicBezTo>
                      <a:pt x="317339" y="6221996"/>
                      <a:pt x="314957" y="6217643"/>
                      <a:pt x="311758" y="6213848"/>
                    </a:cubicBezTo>
                    <a:cubicBezTo>
                      <a:pt x="308558" y="6210052"/>
                      <a:pt x="304502" y="6207020"/>
                      <a:pt x="299591" y="6204750"/>
                    </a:cubicBezTo>
                    <a:cubicBezTo>
                      <a:pt x="294680" y="6202481"/>
                      <a:pt x="288875" y="6201346"/>
                      <a:pt x="282178" y="6201346"/>
                    </a:cubicBezTo>
                    <a:close/>
                    <a:moveTo>
                      <a:pt x="2512293" y="6173999"/>
                    </a:moveTo>
                    <a:lnTo>
                      <a:pt x="2512293" y="6209383"/>
                    </a:lnTo>
                    <a:lnTo>
                      <a:pt x="2536068" y="6209383"/>
                    </a:lnTo>
                    <a:lnTo>
                      <a:pt x="2536068" y="6242311"/>
                    </a:lnTo>
                    <a:lnTo>
                      <a:pt x="2512293" y="6242311"/>
                    </a:lnTo>
                    <a:lnTo>
                      <a:pt x="2512293" y="6276579"/>
                    </a:lnTo>
                    <a:cubicBezTo>
                      <a:pt x="2512293" y="6281714"/>
                      <a:pt x="2513353" y="6285508"/>
                      <a:pt x="2515474" y="6287964"/>
                    </a:cubicBezTo>
                    <a:cubicBezTo>
                      <a:pt x="2517595" y="6290420"/>
                      <a:pt x="2520516" y="6291648"/>
                      <a:pt x="2524237" y="6291648"/>
                    </a:cubicBezTo>
                    <a:cubicBezTo>
                      <a:pt x="2526395" y="6291648"/>
                      <a:pt x="2528385" y="6291443"/>
                      <a:pt x="2530208" y="6291034"/>
                    </a:cubicBezTo>
                    <a:cubicBezTo>
                      <a:pt x="2532031" y="6290624"/>
                      <a:pt x="2533985" y="6290010"/>
                      <a:pt x="2536068" y="6289192"/>
                    </a:cubicBezTo>
                    <a:lnTo>
                      <a:pt x="2536068" y="6322120"/>
                    </a:lnTo>
                    <a:cubicBezTo>
                      <a:pt x="2533910" y="6323162"/>
                      <a:pt x="2530376" y="6324148"/>
                      <a:pt x="2525464" y="6325078"/>
                    </a:cubicBezTo>
                    <a:cubicBezTo>
                      <a:pt x="2520553" y="6326008"/>
                      <a:pt x="2514637" y="6326474"/>
                      <a:pt x="2507717" y="6326474"/>
                    </a:cubicBezTo>
                    <a:cubicBezTo>
                      <a:pt x="2500498" y="6326474"/>
                      <a:pt x="2494229" y="6325413"/>
                      <a:pt x="2488908" y="6323292"/>
                    </a:cubicBezTo>
                    <a:cubicBezTo>
                      <a:pt x="2483588" y="6321172"/>
                      <a:pt x="2479179" y="6318250"/>
                      <a:pt x="2475681" y="6314530"/>
                    </a:cubicBezTo>
                    <a:cubicBezTo>
                      <a:pt x="2472184" y="6310810"/>
                      <a:pt x="2469598" y="6306363"/>
                      <a:pt x="2467924" y="6301191"/>
                    </a:cubicBezTo>
                    <a:cubicBezTo>
                      <a:pt x="2466249" y="6296020"/>
                      <a:pt x="2465412" y="6290420"/>
                      <a:pt x="2465412" y="6284392"/>
                    </a:cubicBezTo>
                    <a:lnTo>
                      <a:pt x="2465412" y="6242311"/>
                    </a:lnTo>
                    <a:lnTo>
                      <a:pt x="2447441" y="6242311"/>
                    </a:lnTo>
                    <a:lnTo>
                      <a:pt x="2447441" y="6209383"/>
                    </a:lnTo>
                    <a:lnTo>
                      <a:pt x="2465412" y="6209383"/>
                    </a:lnTo>
                    <a:lnTo>
                      <a:pt x="2465412" y="6186947"/>
                    </a:lnTo>
                    <a:close/>
                    <a:moveTo>
                      <a:pt x="873993" y="6173999"/>
                    </a:moveTo>
                    <a:lnTo>
                      <a:pt x="873993" y="6209383"/>
                    </a:lnTo>
                    <a:lnTo>
                      <a:pt x="897768" y="6209383"/>
                    </a:lnTo>
                    <a:lnTo>
                      <a:pt x="897768" y="6242311"/>
                    </a:lnTo>
                    <a:lnTo>
                      <a:pt x="873993" y="6242311"/>
                    </a:lnTo>
                    <a:lnTo>
                      <a:pt x="873993" y="6276579"/>
                    </a:lnTo>
                    <a:cubicBezTo>
                      <a:pt x="873993" y="6281714"/>
                      <a:pt x="875054" y="6285508"/>
                      <a:pt x="877174" y="6287964"/>
                    </a:cubicBezTo>
                    <a:cubicBezTo>
                      <a:pt x="879295" y="6290420"/>
                      <a:pt x="882216" y="6291648"/>
                      <a:pt x="885937" y="6291648"/>
                    </a:cubicBezTo>
                    <a:cubicBezTo>
                      <a:pt x="888095" y="6291648"/>
                      <a:pt x="890085" y="6291443"/>
                      <a:pt x="891908" y="6291034"/>
                    </a:cubicBezTo>
                    <a:cubicBezTo>
                      <a:pt x="893731" y="6290624"/>
                      <a:pt x="895685" y="6290010"/>
                      <a:pt x="897768" y="6289192"/>
                    </a:cubicBezTo>
                    <a:lnTo>
                      <a:pt x="897768" y="6322120"/>
                    </a:lnTo>
                    <a:cubicBezTo>
                      <a:pt x="895610" y="6323162"/>
                      <a:pt x="892076" y="6324148"/>
                      <a:pt x="887164" y="6325078"/>
                    </a:cubicBezTo>
                    <a:cubicBezTo>
                      <a:pt x="882253" y="6326008"/>
                      <a:pt x="876337" y="6326474"/>
                      <a:pt x="869417" y="6326474"/>
                    </a:cubicBezTo>
                    <a:cubicBezTo>
                      <a:pt x="862199" y="6326474"/>
                      <a:pt x="855929" y="6325413"/>
                      <a:pt x="850608" y="6323292"/>
                    </a:cubicBezTo>
                    <a:cubicBezTo>
                      <a:pt x="845288" y="6321172"/>
                      <a:pt x="840879" y="6318250"/>
                      <a:pt x="837381" y="6314530"/>
                    </a:cubicBezTo>
                    <a:cubicBezTo>
                      <a:pt x="833884" y="6310810"/>
                      <a:pt x="831298" y="6306363"/>
                      <a:pt x="829624" y="6301191"/>
                    </a:cubicBezTo>
                    <a:cubicBezTo>
                      <a:pt x="827949" y="6296020"/>
                      <a:pt x="827112" y="6290420"/>
                      <a:pt x="827112" y="6284392"/>
                    </a:cubicBezTo>
                    <a:lnTo>
                      <a:pt x="827112" y="6242311"/>
                    </a:lnTo>
                    <a:lnTo>
                      <a:pt x="809141" y="6242311"/>
                    </a:lnTo>
                    <a:lnTo>
                      <a:pt x="809141" y="6209383"/>
                    </a:lnTo>
                    <a:lnTo>
                      <a:pt x="827112" y="6209383"/>
                    </a:lnTo>
                    <a:lnTo>
                      <a:pt x="827112" y="6186947"/>
                    </a:lnTo>
                    <a:close/>
                    <a:moveTo>
                      <a:pt x="3736293" y="6163618"/>
                    </a:moveTo>
                    <a:lnTo>
                      <a:pt x="3836640" y="6163618"/>
                    </a:lnTo>
                    <a:lnTo>
                      <a:pt x="3836640" y="6201346"/>
                    </a:lnTo>
                    <a:lnTo>
                      <a:pt x="3784513" y="6201346"/>
                    </a:lnTo>
                    <a:lnTo>
                      <a:pt x="3784513" y="6230144"/>
                    </a:lnTo>
                    <a:lnTo>
                      <a:pt x="3832064" y="6230144"/>
                    </a:lnTo>
                    <a:lnTo>
                      <a:pt x="3832064" y="6267872"/>
                    </a:lnTo>
                    <a:lnTo>
                      <a:pt x="3784513" y="6267872"/>
                    </a:lnTo>
                    <a:lnTo>
                      <a:pt x="3784513" y="6323683"/>
                    </a:lnTo>
                    <a:lnTo>
                      <a:pt x="3736293" y="6323683"/>
                    </a:lnTo>
                    <a:close/>
                    <a:moveTo>
                      <a:pt x="3488643" y="6163618"/>
                    </a:moveTo>
                    <a:lnTo>
                      <a:pt x="3554946" y="6163618"/>
                    </a:lnTo>
                    <a:cubicBezTo>
                      <a:pt x="3565736" y="6163618"/>
                      <a:pt x="3575317" y="6164530"/>
                      <a:pt x="3583688" y="6166353"/>
                    </a:cubicBezTo>
                    <a:cubicBezTo>
                      <a:pt x="3592060" y="6168176"/>
                      <a:pt x="3599389" y="6170762"/>
                      <a:pt x="3605677" y="6174110"/>
                    </a:cubicBezTo>
                    <a:cubicBezTo>
                      <a:pt x="3611965" y="6177460"/>
                      <a:pt x="3617249" y="6181478"/>
                      <a:pt x="3621528" y="6186166"/>
                    </a:cubicBezTo>
                    <a:cubicBezTo>
                      <a:pt x="3625806" y="6190854"/>
                      <a:pt x="3629285" y="6196100"/>
                      <a:pt x="3631964" y="6201904"/>
                    </a:cubicBezTo>
                    <a:cubicBezTo>
                      <a:pt x="3634643" y="6207708"/>
                      <a:pt x="3636578" y="6213960"/>
                      <a:pt x="3637769" y="6220656"/>
                    </a:cubicBezTo>
                    <a:cubicBezTo>
                      <a:pt x="3638959" y="6227354"/>
                      <a:pt x="3639554" y="6234349"/>
                      <a:pt x="3639554" y="6241642"/>
                    </a:cubicBezTo>
                    <a:cubicBezTo>
                      <a:pt x="3639554" y="6254143"/>
                      <a:pt x="3637564" y="6265454"/>
                      <a:pt x="3633583" y="6275574"/>
                    </a:cubicBezTo>
                    <a:cubicBezTo>
                      <a:pt x="3629602" y="6285694"/>
                      <a:pt x="3623983" y="6294308"/>
                      <a:pt x="3616728" y="6301414"/>
                    </a:cubicBezTo>
                    <a:cubicBezTo>
                      <a:pt x="3609473" y="6308521"/>
                      <a:pt x="3600729" y="6314009"/>
                      <a:pt x="3590497" y="6317878"/>
                    </a:cubicBezTo>
                    <a:cubicBezTo>
                      <a:pt x="3580265" y="6321748"/>
                      <a:pt x="3568898" y="6323683"/>
                      <a:pt x="3556397" y="6323683"/>
                    </a:cubicBezTo>
                    <a:lnTo>
                      <a:pt x="3488643" y="6323683"/>
                    </a:lnTo>
                    <a:close/>
                    <a:moveTo>
                      <a:pt x="3021918" y="6163618"/>
                    </a:moveTo>
                    <a:lnTo>
                      <a:pt x="3122265" y="6163618"/>
                    </a:lnTo>
                    <a:lnTo>
                      <a:pt x="3122265" y="6201346"/>
                    </a:lnTo>
                    <a:lnTo>
                      <a:pt x="3070138" y="6201346"/>
                    </a:lnTo>
                    <a:lnTo>
                      <a:pt x="3070138" y="6230144"/>
                    </a:lnTo>
                    <a:lnTo>
                      <a:pt x="3117689" y="6230144"/>
                    </a:lnTo>
                    <a:lnTo>
                      <a:pt x="3117689" y="6267872"/>
                    </a:lnTo>
                    <a:lnTo>
                      <a:pt x="3070138" y="6267872"/>
                    </a:lnTo>
                    <a:lnTo>
                      <a:pt x="3070138" y="6323683"/>
                    </a:lnTo>
                    <a:lnTo>
                      <a:pt x="3021918" y="6323683"/>
                    </a:lnTo>
                    <a:close/>
                    <a:moveTo>
                      <a:pt x="2097993" y="6163618"/>
                    </a:moveTo>
                    <a:lnTo>
                      <a:pt x="2198340" y="6163618"/>
                    </a:lnTo>
                    <a:lnTo>
                      <a:pt x="2198340" y="6201346"/>
                    </a:lnTo>
                    <a:lnTo>
                      <a:pt x="2146213" y="6201346"/>
                    </a:lnTo>
                    <a:lnTo>
                      <a:pt x="2146213" y="6230144"/>
                    </a:lnTo>
                    <a:lnTo>
                      <a:pt x="2193764" y="6230144"/>
                    </a:lnTo>
                    <a:lnTo>
                      <a:pt x="2193764" y="6267872"/>
                    </a:lnTo>
                    <a:lnTo>
                      <a:pt x="2146213" y="6267872"/>
                    </a:lnTo>
                    <a:lnTo>
                      <a:pt x="2146213" y="6323683"/>
                    </a:lnTo>
                    <a:lnTo>
                      <a:pt x="2097993" y="6323683"/>
                    </a:lnTo>
                    <a:close/>
                    <a:moveTo>
                      <a:pt x="1859868" y="6163618"/>
                    </a:moveTo>
                    <a:lnTo>
                      <a:pt x="1926171" y="6163618"/>
                    </a:lnTo>
                    <a:cubicBezTo>
                      <a:pt x="1936961" y="6163618"/>
                      <a:pt x="1946542" y="6164530"/>
                      <a:pt x="1954913" y="6166353"/>
                    </a:cubicBezTo>
                    <a:cubicBezTo>
                      <a:pt x="1963285" y="6168176"/>
                      <a:pt x="1970615" y="6170762"/>
                      <a:pt x="1976903" y="6174110"/>
                    </a:cubicBezTo>
                    <a:cubicBezTo>
                      <a:pt x="1983191" y="6177460"/>
                      <a:pt x="1988474" y="6181478"/>
                      <a:pt x="1992753" y="6186166"/>
                    </a:cubicBezTo>
                    <a:cubicBezTo>
                      <a:pt x="1997032" y="6190854"/>
                      <a:pt x="2000510" y="6196100"/>
                      <a:pt x="2003189" y="6201904"/>
                    </a:cubicBezTo>
                    <a:cubicBezTo>
                      <a:pt x="2005868" y="6207708"/>
                      <a:pt x="2007803" y="6213960"/>
                      <a:pt x="2008994" y="6220656"/>
                    </a:cubicBezTo>
                    <a:cubicBezTo>
                      <a:pt x="2010184" y="6227354"/>
                      <a:pt x="2010780" y="6234349"/>
                      <a:pt x="2010780" y="6241642"/>
                    </a:cubicBezTo>
                    <a:cubicBezTo>
                      <a:pt x="2010780" y="6254143"/>
                      <a:pt x="2008789" y="6265454"/>
                      <a:pt x="2004808" y="6275574"/>
                    </a:cubicBezTo>
                    <a:cubicBezTo>
                      <a:pt x="2000827" y="6285694"/>
                      <a:pt x="1995208" y="6294308"/>
                      <a:pt x="1987953" y="6301414"/>
                    </a:cubicBezTo>
                    <a:cubicBezTo>
                      <a:pt x="1980698" y="6308521"/>
                      <a:pt x="1971954" y="6314009"/>
                      <a:pt x="1961722" y="6317878"/>
                    </a:cubicBezTo>
                    <a:cubicBezTo>
                      <a:pt x="1951490" y="6321748"/>
                      <a:pt x="1940123" y="6323683"/>
                      <a:pt x="1927622" y="6323683"/>
                    </a:cubicBezTo>
                    <a:lnTo>
                      <a:pt x="1859868" y="6323683"/>
                    </a:lnTo>
                    <a:close/>
                    <a:moveTo>
                      <a:pt x="1393143" y="6163618"/>
                    </a:moveTo>
                    <a:lnTo>
                      <a:pt x="1493490" y="6163618"/>
                    </a:lnTo>
                    <a:lnTo>
                      <a:pt x="1493490" y="6201346"/>
                    </a:lnTo>
                    <a:lnTo>
                      <a:pt x="1441363" y="6201346"/>
                    </a:lnTo>
                    <a:lnTo>
                      <a:pt x="1441363" y="6230144"/>
                    </a:lnTo>
                    <a:lnTo>
                      <a:pt x="1488914" y="6230144"/>
                    </a:lnTo>
                    <a:lnTo>
                      <a:pt x="1488914" y="6267872"/>
                    </a:lnTo>
                    <a:lnTo>
                      <a:pt x="1441363" y="6267872"/>
                    </a:lnTo>
                    <a:lnTo>
                      <a:pt x="1441363" y="6323683"/>
                    </a:lnTo>
                    <a:lnTo>
                      <a:pt x="1393143" y="6323683"/>
                    </a:lnTo>
                    <a:close/>
                    <a:moveTo>
                      <a:pt x="459693" y="6163618"/>
                    </a:moveTo>
                    <a:lnTo>
                      <a:pt x="560040" y="6163618"/>
                    </a:lnTo>
                    <a:lnTo>
                      <a:pt x="560040" y="6201346"/>
                    </a:lnTo>
                    <a:lnTo>
                      <a:pt x="507913" y="6201346"/>
                    </a:lnTo>
                    <a:lnTo>
                      <a:pt x="507913" y="6230144"/>
                    </a:lnTo>
                    <a:lnTo>
                      <a:pt x="555464" y="6230144"/>
                    </a:lnTo>
                    <a:lnTo>
                      <a:pt x="555464" y="6267872"/>
                    </a:lnTo>
                    <a:lnTo>
                      <a:pt x="507913" y="6267872"/>
                    </a:lnTo>
                    <a:lnTo>
                      <a:pt x="507913" y="6323683"/>
                    </a:lnTo>
                    <a:lnTo>
                      <a:pt x="459693" y="6323683"/>
                    </a:lnTo>
                    <a:close/>
                    <a:moveTo>
                      <a:pt x="221568" y="6163618"/>
                    </a:moveTo>
                    <a:lnTo>
                      <a:pt x="287871" y="6163618"/>
                    </a:lnTo>
                    <a:cubicBezTo>
                      <a:pt x="298661" y="6163618"/>
                      <a:pt x="308242" y="6164530"/>
                      <a:pt x="316613" y="6166353"/>
                    </a:cubicBezTo>
                    <a:cubicBezTo>
                      <a:pt x="324985" y="6168176"/>
                      <a:pt x="332315" y="6170762"/>
                      <a:pt x="338603" y="6174110"/>
                    </a:cubicBezTo>
                    <a:cubicBezTo>
                      <a:pt x="344891" y="6177460"/>
                      <a:pt x="350174" y="6181478"/>
                      <a:pt x="354453" y="6186166"/>
                    </a:cubicBezTo>
                    <a:cubicBezTo>
                      <a:pt x="358732" y="6190854"/>
                      <a:pt x="362211" y="6196100"/>
                      <a:pt x="364889" y="6201904"/>
                    </a:cubicBezTo>
                    <a:cubicBezTo>
                      <a:pt x="367568" y="6207708"/>
                      <a:pt x="369503" y="6213960"/>
                      <a:pt x="370694" y="6220656"/>
                    </a:cubicBezTo>
                    <a:cubicBezTo>
                      <a:pt x="371884" y="6227354"/>
                      <a:pt x="372480" y="6234349"/>
                      <a:pt x="372480" y="6241642"/>
                    </a:cubicBezTo>
                    <a:cubicBezTo>
                      <a:pt x="372480" y="6254143"/>
                      <a:pt x="370489" y="6265454"/>
                      <a:pt x="366508" y="6275574"/>
                    </a:cubicBezTo>
                    <a:cubicBezTo>
                      <a:pt x="362527" y="6285694"/>
                      <a:pt x="356908" y="6294308"/>
                      <a:pt x="349653" y="6301414"/>
                    </a:cubicBezTo>
                    <a:cubicBezTo>
                      <a:pt x="342398" y="6308521"/>
                      <a:pt x="333654" y="6314009"/>
                      <a:pt x="323422" y="6317878"/>
                    </a:cubicBezTo>
                    <a:cubicBezTo>
                      <a:pt x="313190" y="6321748"/>
                      <a:pt x="301823" y="6323683"/>
                      <a:pt x="289322" y="6323683"/>
                    </a:cubicBezTo>
                    <a:lnTo>
                      <a:pt x="221568" y="6323683"/>
                    </a:lnTo>
                    <a:close/>
                    <a:moveTo>
                      <a:pt x="3390416" y="6160940"/>
                    </a:moveTo>
                    <a:cubicBezTo>
                      <a:pt x="3401876" y="6160940"/>
                      <a:pt x="3412443" y="6162856"/>
                      <a:pt x="3422117" y="6166688"/>
                    </a:cubicBezTo>
                    <a:cubicBezTo>
                      <a:pt x="3431790" y="6170520"/>
                      <a:pt x="3440125" y="6175990"/>
                      <a:pt x="3447120" y="6183096"/>
                    </a:cubicBezTo>
                    <a:cubicBezTo>
                      <a:pt x="3454115" y="6190202"/>
                      <a:pt x="3459584" y="6198834"/>
                      <a:pt x="3463528" y="6208992"/>
                    </a:cubicBezTo>
                    <a:cubicBezTo>
                      <a:pt x="3467472" y="6219150"/>
                      <a:pt x="3469444" y="6230554"/>
                      <a:pt x="3469444" y="6243204"/>
                    </a:cubicBezTo>
                    <a:cubicBezTo>
                      <a:pt x="3469444" y="6255929"/>
                      <a:pt x="3467360" y="6267407"/>
                      <a:pt x="3463193" y="6277639"/>
                    </a:cubicBezTo>
                    <a:cubicBezTo>
                      <a:pt x="3459026" y="6287871"/>
                      <a:pt x="3453277" y="6296615"/>
                      <a:pt x="3445948" y="6303870"/>
                    </a:cubicBezTo>
                    <a:cubicBezTo>
                      <a:pt x="3438618" y="6311126"/>
                      <a:pt x="3430023" y="6316706"/>
                      <a:pt x="3420163" y="6320614"/>
                    </a:cubicBezTo>
                    <a:cubicBezTo>
                      <a:pt x="3410303" y="6324520"/>
                      <a:pt x="3399681" y="6326474"/>
                      <a:pt x="3388295" y="6326474"/>
                    </a:cubicBezTo>
                    <a:cubicBezTo>
                      <a:pt x="3377282" y="6326474"/>
                      <a:pt x="3366920" y="6324613"/>
                      <a:pt x="3357209" y="6320892"/>
                    </a:cubicBezTo>
                    <a:cubicBezTo>
                      <a:pt x="3347498" y="6317172"/>
                      <a:pt x="3339015" y="6311832"/>
                      <a:pt x="3331759" y="6304874"/>
                    </a:cubicBezTo>
                    <a:cubicBezTo>
                      <a:pt x="3324504" y="6297917"/>
                      <a:pt x="3318774" y="6289452"/>
                      <a:pt x="3314570" y="6279481"/>
                    </a:cubicBezTo>
                    <a:cubicBezTo>
                      <a:pt x="3310365" y="6269510"/>
                      <a:pt x="3308263" y="6258273"/>
                      <a:pt x="3308263" y="6245772"/>
                    </a:cubicBezTo>
                    <a:cubicBezTo>
                      <a:pt x="3308263" y="6233270"/>
                      <a:pt x="3310272" y="6221810"/>
                      <a:pt x="3314291" y="6211392"/>
                    </a:cubicBezTo>
                    <a:cubicBezTo>
                      <a:pt x="3318309" y="6200974"/>
                      <a:pt x="3323927" y="6192026"/>
                      <a:pt x="3331145" y="6184547"/>
                    </a:cubicBezTo>
                    <a:cubicBezTo>
                      <a:pt x="3338364" y="6177068"/>
                      <a:pt x="3347014" y="6171264"/>
                      <a:pt x="3357097" y="6167134"/>
                    </a:cubicBezTo>
                    <a:cubicBezTo>
                      <a:pt x="3367180" y="6163004"/>
                      <a:pt x="3378287" y="6160940"/>
                      <a:pt x="3390416" y="6160940"/>
                    </a:cubicBezTo>
                    <a:close/>
                    <a:moveTo>
                      <a:pt x="3218966" y="6160940"/>
                    </a:moveTo>
                    <a:cubicBezTo>
                      <a:pt x="3230426" y="6160940"/>
                      <a:pt x="3240993" y="6162856"/>
                      <a:pt x="3250667" y="6166688"/>
                    </a:cubicBezTo>
                    <a:cubicBezTo>
                      <a:pt x="3260340" y="6170520"/>
                      <a:pt x="3268675" y="6175990"/>
                      <a:pt x="3275670" y="6183096"/>
                    </a:cubicBezTo>
                    <a:cubicBezTo>
                      <a:pt x="3282665" y="6190202"/>
                      <a:pt x="3288134" y="6198834"/>
                      <a:pt x="3292078" y="6208992"/>
                    </a:cubicBezTo>
                    <a:cubicBezTo>
                      <a:pt x="3296022" y="6219150"/>
                      <a:pt x="3297994" y="6230554"/>
                      <a:pt x="3297994" y="6243204"/>
                    </a:cubicBezTo>
                    <a:cubicBezTo>
                      <a:pt x="3297994" y="6255929"/>
                      <a:pt x="3295910" y="6267407"/>
                      <a:pt x="3291743" y="6277639"/>
                    </a:cubicBezTo>
                    <a:cubicBezTo>
                      <a:pt x="3287576" y="6287871"/>
                      <a:pt x="3281827" y="6296615"/>
                      <a:pt x="3274498" y="6303870"/>
                    </a:cubicBezTo>
                    <a:cubicBezTo>
                      <a:pt x="3267168" y="6311126"/>
                      <a:pt x="3258573" y="6316706"/>
                      <a:pt x="3248713" y="6320614"/>
                    </a:cubicBezTo>
                    <a:cubicBezTo>
                      <a:pt x="3238853" y="6324520"/>
                      <a:pt x="3228231" y="6326474"/>
                      <a:pt x="3216845" y="6326474"/>
                    </a:cubicBezTo>
                    <a:cubicBezTo>
                      <a:pt x="3205832" y="6326474"/>
                      <a:pt x="3195470" y="6324613"/>
                      <a:pt x="3185759" y="6320892"/>
                    </a:cubicBezTo>
                    <a:cubicBezTo>
                      <a:pt x="3176048" y="6317172"/>
                      <a:pt x="3167565" y="6311832"/>
                      <a:pt x="3160309" y="6304874"/>
                    </a:cubicBezTo>
                    <a:cubicBezTo>
                      <a:pt x="3153054" y="6297917"/>
                      <a:pt x="3147324" y="6289452"/>
                      <a:pt x="3143120" y="6279481"/>
                    </a:cubicBezTo>
                    <a:cubicBezTo>
                      <a:pt x="3138915" y="6269510"/>
                      <a:pt x="3136813" y="6258273"/>
                      <a:pt x="3136813" y="6245772"/>
                    </a:cubicBezTo>
                    <a:cubicBezTo>
                      <a:pt x="3136813" y="6233270"/>
                      <a:pt x="3138822" y="6221810"/>
                      <a:pt x="3142841" y="6211392"/>
                    </a:cubicBezTo>
                    <a:cubicBezTo>
                      <a:pt x="3146859" y="6200974"/>
                      <a:pt x="3152477" y="6192026"/>
                      <a:pt x="3159695" y="6184547"/>
                    </a:cubicBezTo>
                    <a:cubicBezTo>
                      <a:pt x="3166914" y="6177068"/>
                      <a:pt x="3175564" y="6171264"/>
                      <a:pt x="3185647" y="6167134"/>
                    </a:cubicBezTo>
                    <a:cubicBezTo>
                      <a:pt x="3195730" y="6163004"/>
                      <a:pt x="3206837" y="6160940"/>
                      <a:pt x="3218966" y="6160940"/>
                    </a:cubicBezTo>
                    <a:close/>
                    <a:moveTo>
                      <a:pt x="1761641" y="6160940"/>
                    </a:moveTo>
                    <a:cubicBezTo>
                      <a:pt x="1773101" y="6160940"/>
                      <a:pt x="1783668" y="6162856"/>
                      <a:pt x="1793342" y="6166688"/>
                    </a:cubicBezTo>
                    <a:cubicBezTo>
                      <a:pt x="1803016" y="6170520"/>
                      <a:pt x="1811350" y="6175990"/>
                      <a:pt x="1818345" y="6183096"/>
                    </a:cubicBezTo>
                    <a:cubicBezTo>
                      <a:pt x="1825340" y="6190202"/>
                      <a:pt x="1830809" y="6198834"/>
                      <a:pt x="1834753" y="6208992"/>
                    </a:cubicBezTo>
                    <a:cubicBezTo>
                      <a:pt x="1838697" y="6219150"/>
                      <a:pt x="1840669" y="6230554"/>
                      <a:pt x="1840669" y="6243204"/>
                    </a:cubicBezTo>
                    <a:cubicBezTo>
                      <a:pt x="1840669" y="6255929"/>
                      <a:pt x="1838585" y="6267407"/>
                      <a:pt x="1834418" y="6277639"/>
                    </a:cubicBezTo>
                    <a:cubicBezTo>
                      <a:pt x="1830251" y="6287871"/>
                      <a:pt x="1824502" y="6296615"/>
                      <a:pt x="1817173" y="6303870"/>
                    </a:cubicBezTo>
                    <a:cubicBezTo>
                      <a:pt x="1809843" y="6311126"/>
                      <a:pt x="1801248" y="6316706"/>
                      <a:pt x="1791388" y="6320614"/>
                    </a:cubicBezTo>
                    <a:cubicBezTo>
                      <a:pt x="1781528" y="6324520"/>
                      <a:pt x="1770906" y="6326474"/>
                      <a:pt x="1759521" y="6326474"/>
                    </a:cubicBezTo>
                    <a:cubicBezTo>
                      <a:pt x="1748507" y="6326474"/>
                      <a:pt x="1738145" y="6324613"/>
                      <a:pt x="1728434" y="6320892"/>
                    </a:cubicBezTo>
                    <a:cubicBezTo>
                      <a:pt x="1718723" y="6317172"/>
                      <a:pt x="1710240" y="6311832"/>
                      <a:pt x="1702984" y="6304874"/>
                    </a:cubicBezTo>
                    <a:cubicBezTo>
                      <a:pt x="1695729" y="6297917"/>
                      <a:pt x="1689999" y="6289452"/>
                      <a:pt x="1685795" y="6279481"/>
                    </a:cubicBezTo>
                    <a:cubicBezTo>
                      <a:pt x="1681590" y="6269510"/>
                      <a:pt x="1679488" y="6258273"/>
                      <a:pt x="1679488" y="6245772"/>
                    </a:cubicBezTo>
                    <a:cubicBezTo>
                      <a:pt x="1679488" y="6233270"/>
                      <a:pt x="1681497" y="6221810"/>
                      <a:pt x="1685516" y="6211392"/>
                    </a:cubicBezTo>
                    <a:cubicBezTo>
                      <a:pt x="1689534" y="6200974"/>
                      <a:pt x="1695152" y="6192026"/>
                      <a:pt x="1702371" y="6184547"/>
                    </a:cubicBezTo>
                    <a:cubicBezTo>
                      <a:pt x="1709589" y="6177068"/>
                      <a:pt x="1718239" y="6171264"/>
                      <a:pt x="1728323" y="6167134"/>
                    </a:cubicBezTo>
                    <a:cubicBezTo>
                      <a:pt x="1738405" y="6163004"/>
                      <a:pt x="1749512" y="6160940"/>
                      <a:pt x="1761641" y="6160940"/>
                    </a:cubicBezTo>
                    <a:close/>
                    <a:moveTo>
                      <a:pt x="1590191" y="6160940"/>
                    </a:moveTo>
                    <a:cubicBezTo>
                      <a:pt x="1601651" y="6160940"/>
                      <a:pt x="1612218" y="6162856"/>
                      <a:pt x="1621892" y="6166688"/>
                    </a:cubicBezTo>
                    <a:cubicBezTo>
                      <a:pt x="1631566" y="6170520"/>
                      <a:pt x="1639900" y="6175990"/>
                      <a:pt x="1646895" y="6183096"/>
                    </a:cubicBezTo>
                    <a:cubicBezTo>
                      <a:pt x="1653890" y="6190202"/>
                      <a:pt x="1659359" y="6198834"/>
                      <a:pt x="1663303" y="6208992"/>
                    </a:cubicBezTo>
                    <a:cubicBezTo>
                      <a:pt x="1667247" y="6219150"/>
                      <a:pt x="1669219" y="6230554"/>
                      <a:pt x="1669219" y="6243204"/>
                    </a:cubicBezTo>
                    <a:cubicBezTo>
                      <a:pt x="1669219" y="6255929"/>
                      <a:pt x="1667136" y="6267407"/>
                      <a:pt x="1662968" y="6277639"/>
                    </a:cubicBezTo>
                    <a:cubicBezTo>
                      <a:pt x="1658801" y="6287871"/>
                      <a:pt x="1653053" y="6296615"/>
                      <a:pt x="1645723" y="6303870"/>
                    </a:cubicBezTo>
                    <a:cubicBezTo>
                      <a:pt x="1638393" y="6311126"/>
                      <a:pt x="1629798" y="6316706"/>
                      <a:pt x="1619938" y="6320614"/>
                    </a:cubicBezTo>
                    <a:cubicBezTo>
                      <a:pt x="1610078" y="6324520"/>
                      <a:pt x="1599456" y="6326474"/>
                      <a:pt x="1588070" y="6326474"/>
                    </a:cubicBezTo>
                    <a:cubicBezTo>
                      <a:pt x="1577057" y="6326474"/>
                      <a:pt x="1566695" y="6324613"/>
                      <a:pt x="1556984" y="6320892"/>
                    </a:cubicBezTo>
                    <a:cubicBezTo>
                      <a:pt x="1547273" y="6317172"/>
                      <a:pt x="1538790" y="6311832"/>
                      <a:pt x="1531534" y="6304874"/>
                    </a:cubicBezTo>
                    <a:cubicBezTo>
                      <a:pt x="1524279" y="6297917"/>
                      <a:pt x="1518549" y="6289452"/>
                      <a:pt x="1514345" y="6279481"/>
                    </a:cubicBezTo>
                    <a:cubicBezTo>
                      <a:pt x="1510140" y="6269510"/>
                      <a:pt x="1508038" y="6258273"/>
                      <a:pt x="1508038" y="6245772"/>
                    </a:cubicBezTo>
                    <a:cubicBezTo>
                      <a:pt x="1508038" y="6233270"/>
                      <a:pt x="1510047" y="6221810"/>
                      <a:pt x="1514066" y="6211392"/>
                    </a:cubicBezTo>
                    <a:cubicBezTo>
                      <a:pt x="1518084" y="6200974"/>
                      <a:pt x="1523702" y="6192026"/>
                      <a:pt x="1530921" y="6184547"/>
                    </a:cubicBezTo>
                    <a:cubicBezTo>
                      <a:pt x="1538139" y="6177068"/>
                      <a:pt x="1546789" y="6171264"/>
                      <a:pt x="1556873" y="6167134"/>
                    </a:cubicBezTo>
                    <a:cubicBezTo>
                      <a:pt x="1566956" y="6163004"/>
                      <a:pt x="1578062" y="6160940"/>
                      <a:pt x="1590191" y="6160940"/>
                    </a:cubicBezTo>
                    <a:close/>
                    <a:moveTo>
                      <a:pt x="123341" y="6160940"/>
                    </a:moveTo>
                    <a:cubicBezTo>
                      <a:pt x="134801" y="6160940"/>
                      <a:pt x="145368" y="6162856"/>
                      <a:pt x="155042" y="6166688"/>
                    </a:cubicBezTo>
                    <a:cubicBezTo>
                      <a:pt x="164716" y="6170520"/>
                      <a:pt x="173050" y="6175990"/>
                      <a:pt x="180045" y="6183096"/>
                    </a:cubicBezTo>
                    <a:cubicBezTo>
                      <a:pt x="187040" y="6190202"/>
                      <a:pt x="192509" y="6198834"/>
                      <a:pt x="196453" y="6208992"/>
                    </a:cubicBezTo>
                    <a:cubicBezTo>
                      <a:pt x="200397" y="6219150"/>
                      <a:pt x="202369" y="6230554"/>
                      <a:pt x="202369" y="6243204"/>
                    </a:cubicBezTo>
                    <a:cubicBezTo>
                      <a:pt x="202369" y="6255929"/>
                      <a:pt x="200285" y="6267407"/>
                      <a:pt x="196118" y="6277639"/>
                    </a:cubicBezTo>
                    <a:cubicBezTo>
                      <a:pt x="191951" y="6287871"/>
                      <a:pt x="186203" y="6296615"/>
                      <a:pt x="178873" y="6303870"/>
                    </a:cubicBezTo>
                    <a:cubicBezTo>
                      <a:pt x="171543" y="6311126"/>
                      <a:pt x="162948" y="6316706"/>
                      <a:pt x="153088" y="6320614"/>
                    </a:cubicBezTo>
                    <a:cubicBezTo>
                      <a:pt x="143228" y="6324520"/>
                      <a:pt x="132606" y="6326474"/>
                      <a:pt x="121220" y="6326474"/>
                    </a:cubicBezTo>
                    <a:cubicBezTo>
                      <a:pt x="110207" y="6326474"/>
                      <a:pt x="99845" y="6324613"/>
                      <a:pt x="90134" y="6320892"/>
                    </a:cubicBezTo>
                    <a:cubicBezTo>
                      <a:pt x="80423" y="6317172"/>
                      <a:pt x="71940" y="6311832"/>
                      <a:pt x="64684" y="6304874"/>
                    </a:cubicBezTo>
                    <a:cubicBezTo>
                      <a:pt x="57429" y="6297917"/>
                      <a:pt x="51699" y="6289452"/>
                      <a:pt x="47495" y="6279481"/>
                    </a:cubicBezTo>
                    <a:cubicBezTo>
                      <a:pt x="43290" y="6269510"/>
                      <a:pt x="41188" y="6258273"/>
                      <a:pt x="41188" y="6245772"/>
                    </a:cubicBezTo>
                    <a:cubicBezTo>
                      <a:pt x="41188" y="6233270"/>
                      <a:pt x="43197" y="6221810"/>
                      <a:pt x="47216" y="6211392"/>
                    </a:cubicBezTo>
                    <a:cubicBezTo>
                      <a:pt x="51234" y="6200974"/>
                      <a:pt x="56852" y="6192026"/>
                      <a:pt x="64071" y="6184547"/>
                    </a:cubicBezTo>
                    <a:cubicBezTo>
                      <a:pt x="71289" y="6177068"/>
                      <a:pt x="79939" y="6171264"/>
                      <a:pt x="90022" y="6167134"/>
                    </a:cubicBezTo>
                    <a:cubicBezTo>
                      <a:pt x="100106" y="6163004"/>
                      <a:pt x="111212" y="6160940"/>
                      <a:pt x="123341" y="6160940"/>
                    </a:cubicBezTo>
                    <a:close/>
                    <a:moveTo>
                      <a:pt x="2574615" y="6156586"/>
                    </a:moveTo>
                    <a:cubicBezTo>
                      <a:pt x="2578633" y="6156586"/>
                      <a:pt x="2582279" y="6157126"/>
                      <a:pt x="2585554" y="6158204"/>
                    </a:cubicBezTo>
                    <a:cubicBezTo>
                      <a:pt x="2588828" y="6159284"/>
                      <a:pt x="2591618" y="6160790"/>
                      <a:pt x="2593925" y="6162726"/>
                    </a:cubicBezTo>
                    <a:cubicBezTo>
                      <a:pt x="2596232" y="6164660"/>
                      <a:pt x="2598018" y="6166967"/>
                      <a:pt x="2599283" y="6169646"/>
                    </a:cubicBezTo>
                    <a:cubicBezTo>
                      <a:pt x="2600548" y="6172324"/>
                      <a:pt x="2601181" y="6175301"/>
                      <a:pt x="2601181" y="6178576"/>
                    </a:cubicBezTo>
                    <a:cubicBezTo>
                      <a:pt x="2601181" y="6181701"/>
                      <a:pt x="2600585" y="6184640"/>
                      <a:pt x="2599395" y="6187394"/>
                    </a:cubicBezTo>
                    <a:cubicBezTo>
                      <a:pt x="2598204" y="6190147"/>
                      <a:pt x="2596493" y="6192528"/>
                      <a:pt x="2594260" y="6194538"/>
                    </a:cubicBezTo>
                    <a:cubicBezTo>
                      <a:pt x="2592028" y="6196546"/>
                      <a:pt x="2589256" y="6198146"/>
                      <a:pt x="2585944" y="6199337"/>
                    </a:cubicBezTo>
                    <a:cubicBezTo>
                      <a:pt x="2582633" y="6200528"/>
                      <a:pt x="2578856" y="6201123"/>
                      <a:pt x="2574615" y="6201123"/>
                    </a:cubicBezTo>
                    <a:cubicBezTo>
                      <a:pt x="2570522" y="6201123"/>
                      <a:pt x="2566839" y="6200509"/>
                      <a:pt x="2563564" y="6199281"/>
                    </a:cubicBezTo>
                    <a:cubicBezTo>
                      <a:pt x="2560290" y="6198054"/>
                      <a:pt x="2557518" y="6196416"/>
                      <a:pt x="2555249" y="6194370"/>
                    </a:cubicBezTo>
                    <a:cubicBezTo>
                      <a:pt x="2552979" y="6192324"/>
                      <a:pt x="2551230" y="6189924"/>
                      <a:pt x="2550002" y="6187170"/>
                    </a:cubicBezTo>
                    <a:cubicBezTo>
                      <a:pt x="2548775" y="6184417"/>
                      <a:pt x="2548161" y="6181552"/>
                      <a:pt x="2548161" y="6178576"/>
                    </a:cubicBezTo>
                    <a:cubicBezTo>
                      <a:pt x="2548161" y="6175152"/>
                      <a:pt x="2548830" y="6172083"/>
                      <a:pt x="2550170" y="6169366"/>
                    </a:cubicBezTo>
                    <a:cubicBezTo>
                      <a:pt x="2551509" y="6166650"/>
                      <a:pt x="2553351" y="6164344"/>
                      <a:pt x="2555695" y="6162446"/>
                    </a:cubicBezTo>
                    <a:cubicBezTo>
                      <a:pt x="2558039" y="6160548"/>
                      <a:pt x="2560830" y="6159098"/>
                      <a:pt x="2564067" y="6158093"/>
                    </a:cubicBezTo>
                    <a:cubicBezTo>
                      <a:pt x="2567304" y="6157088"/>
                      <a:pt x="2570820" y="6156586"/>
                      <a:pt x="2574615" y="6156586"/>
                    </a:cubicBezTo>
                    <a:close/>
                    <a:moveTo>
                      <a:pt x="936315" y="6156586"/>
                    </a:moveTo>
                    <a:cubicBezTo>
                      <a:pt x="940333" y="6156586"/>
                      <a:pt x="943980" y="6157126"/>
                      <a:pt x="947254" y="6158204"/>
                    </a:cubicBezTo>
                    <a:cubicBezTo>
                      <a:pt x="950528" y="6159284"/>
                      <a:pt x="953319" y="6160790"/>
                      <a:pt x="955625" y="6162726"/>
                    </a:cubicBezTo>
                    <a:cubicBezTo>
                      <a:pt x="957932" y="6164660"/>
                      <a:pt x="959718" y="6166967"/>
                      <a:pt x="960983" y="6169646"/>
                    </a:cubicBezTo>
                    <a:cubicBezTo>
                      <a:pt x="962248" y="6172324"/>
                      <a:pt x="962881" y="6175301"/>
                      <a:pt x="962881" y="6178576"/>
                    </a:cubicBezTo>
                    <a:cubicBezTo>
                      <a:pt x="962881" y="6181701"/>
                      <a:pt x="962286" y="6184640"/>
                      <a:pt x="961095" y="6187394"/>
                    </a:cubicBezTo>
                    <a:cubicBezTo>
                      <a:pt x="959904" y="6190147"/>
                      <a:pt x="958193" y="6192528"/>
                      <a:pt x="955960" y="6194538"/>
                    </a:cubicBezTo>
                    <a:cubicBezTo>
                      <a:pt x="953728" y="6196546"/>
                      <a:pt x="950956" y="6198146"/>
                      <a:pt x="947644" y="6199337"/>
                    </a:cubicBezTo>
                    <a:cubicBezTo>
                      <a:pt x="944333" y="6200528"/>
                      <a:pt x="940556" y="6201123"/>
                      <a:pt x="936315" y="6201123"/>
                    </a:cubicBezTo>
                    <a:cubicBezTo>
                      <a:pt x="932222" y="6201123"/>
                      <a:pt x="928539" y="6200509"/>
                      <a:pt x="925264" y="6199281"/>
                    </a:cubicBezTo>
                    <a:cubicBezTo>
                      <a:pt x="921990" y="6198054"/>
                      <a:pt x="919218" y="6196416"/>
                      <a:pt x="916949" y="6194370"/>
                    </a:cubicBezTo>
                    <a:cubicBezTo>
                      <a:pt x="914679" y="6192324"/>
                      <a:pt x="912930" y="6189924"/>
                      <a:pt x="911702" y="6187170"/>
                    </a:cubicBezTo>
                    <a:cubicBezTo>
                      <a:pt x="910475" y="6184417"/>
                      <a:pt x="909861" y="6181552"/>
                      <a:pt x="909861" y="6178576"/>
                    </a:cubicBezTo>
                    <a:cubicBezTo>
                      <a:pt x="909861" y="6175152"/>
                      <a:pt x="910530" y="6172083"/>
                      <a:pt x="911870" y="6169366"/>
                    </a:cubicBezTo>
                    <a:cubicBezTo>
                      <a:pt x="913209" y="6166650"/>
                      <a:pt x="915051" y="6164344"/>
                      <a:pt x="917395" y="6162446"/>
                    </a:cubicBezTo>
                    <a:cubicBezTo>
                      <a:pt x="919739" y="6160548"/>
                      <a:pt x="922530" y="6159098"/>
                      <a:pt x="925767" y="6158093"/>
                    </a:cubicBezTo>
                    <a:cubicBezTo>
                      <a:pt x="929004" y="6157088"/>
                      <a:pt x="932520" y="6156586"/>
                      <a:pt x="936315" y="6156586"/>
                    </a:cubicBezTo>
                    <a:close/>
                    <a:moveTo>
                      <a:pt x="2874690" y="6154466"/>
                    </a:moveTo>
                    <a:lnTo>
                      <a:pt x="2922240" y="6154466"/>
                    </a:lnTo>
                    <a:lnTo>
                      <a:pt x="2922240" y="6323683"/>
                    </a:lnTo>
                    <a:lnTo>
                      <a:pt x="2874690" y="6323683"/>
                    </a:lnTo>
                    <a:close/>
                    <a:moveTo>
                      <a:pt x="1236390" y="6154466"/>
                    </a:moveTo>
                    <a:lnTo>
                      <a:pt x="1283940" y="6154466"/>
                    </a:lnTo>
                    <a:lnTo>
                      <a:pt x="1283940" y="6323683"/>
                    </a:lnTo>
                    <a:lnTo>
                      <a:pt x="1236390" y="6323683"/>
                    </a:lnTo>
                    <a:close/>
                    <a:moveTo>
                      <a:pt x="2814265" y="6061782"/>
                    </a:moveTo>
                    <a:lnTo>
                      <a:pt x="2798192" y="6064015"/>
                    </a:lnTo>
                    <a:cubicBezTo>
                      <a:pt x="2794546" y="6064610"/>
                      <a:pt x="2791625" y="6065820"/>
                      <a:pt x="2789430" y="6067642"/>
                    </a:cubicBezTo>
                    <a:cubicBezTo>
                      <a:pt x="2787234" y="6069466"/>
                      <a:pt x="2786137" y="6072014"/>
                      <a:pt x="2786137" y="6075288"/>
                    </a:cubicBezTo>
                    <a:cubicBezTo>
                      <a:pt x="2786137" y="6076554"/>
                      <a:pt x="2786341" y="6077819"/>
                      <a:pt x="2786751" y="6079084"/>
                    </a:cubicBezTo>
                    <a:cubicBezTo>
                      <a:pt x="2787160" y="6080349"/>
                      <a:pt x="2787811" y="6081502"/>
                      <a:pt x="2788704" y="6082544"/>
                    </a:cubicBezTo>
                    <a:cubicBezTo>
                      <a:pt x="2789597" y="6083586"/>
                      <a:pt x="2790769" y="6084423"/>
                      <a:pt x="2792220" y="6085056"/>
                    </a:cubicBezTo>
                    <a:cubicBezTo>
                      <a:pt x="2793671" y="6085688"/>
                      <a:pt x="2795439" y="6086004"/>
                      <a:pt x="2797522" y="6086004"/>
                    </a:cubicBezTo>
                    <a:cubicBezTo>
                      <a:pt x="2799903" y="6086004"/>
                      <a:pt x="2802117" y="6085540"/>
                      <a:pt x="2804164" y="6084609"/>
                    </a:cubicBezTo>
                    <a:cubicBezTo>
                      <a:pt x="2806210" y="6083679"/>
                      <a:pt x="2807977" y="6082340"/>
                      <a:pt x="2809466" y="6080590"/>
                    </a:cubicBezTo>
                    <a:cubicBezTo>
                      <a:pt x="2810954" y="6078842"/>
                      <a:pt x="2812126" y="6076740"/>
                      <a:pt x="2812982" y="6074284"/>
                    </a:cubicBezTo>
                    <a:cubicBezTo>
                      <a:pt x="2813837" y="6071828"/>
                      <a:pt x="2814265" y="6069112"/>
                      <a:pt x="2814265" y="6066136"/>
                    </a:cubicBezTo>
                    <a:close/>
                    <a:moveTo>
                      <a:pt x="1175965" y="6061782"/>
                    </a:moveTo>
                    <a:lnTo>
                      <a:pt x="1159892" y="6064015"/>
                    </a:lnTo>
                    <a:cubicBezTo>
                      <a:pt x="1156246" y="6064610"/>
                      <a:pt x="1153325" y="6065820"/>
                      <a:pt x="1151130" y="6067642"/>
                    </a:cubicBezTo>
                    <a:cubicBezTo>
                      <a:pt x="1148935" y="6069466"/>
                      <a:pt x="1147837" y="6072014"/>
                      <a:pt x="1147837" y="6075288"/>
                    </a:cubicBezTo>
                    <a:cubicBezTo>
                      <a:pt x="1147837" y="6076554"/>
                      <a:pt x="1148042" y="6077819"/>
                      <a:pt x="1148451" y="6079084"/>
                    </a:cubicBezTo>
                    <a:cubicBezTo>
                      <a:pt x="1148860" y="6080349"/>
                      <a:pt x="1149511" y="6081502"/>
                      <a:pt x="1150404" y="6082544"/>
                    </a:cubicBezTo>
                    <a:cubicBezTo>
                      <a:pt x="1151297" y="6083586"/>
                      <a:pt x="1152469" y="6084423"/>
                      <a:pt x="1153920" y="6085056"/>
                    </a:cubicBezTo>
                    <a:cubicBezTo>
                      <a:pt x="1155371" y="6085688"/>
                      <a:pt x="1157139" y="6086004"/>
                      <a:pt x="1159222" y="6086004"/>
                    </a:cubicBezTo>
                    <a:cubicBezTo>
                      <a:pt x="1161603" y="6086004"/>
                      <a:pt x="1163817" y="6085540"/>
                      <a:pt x="1165864" y="6084609"/>
                    </a:cubicBezTo>
                    <a:cubicBezTo>
                      <a:pt x="1167910" y="6083679"/>
                      <a:pt x="1169678" y="6082340"/>
                      <a:pt x="1171166" y="6080590"/>
                    </a:cubicBezTo>
                    <a:cubicBezTo>
                      <a:pt x="1172654" y="6078842"/>
                      <a:pt x="1173826" y="6076740"/>
                      <a:pt x="1174682" y="6074284"/>
                    </a:cubicBezTo>
                    <a:cubicBezTo>
                      <a:pt x="1175537" y="6071828"/>
                      <a:pt x="1175965" y="6069112"/>
                      <a:pt x="1175965" y="6066136"/>
                    </a:cubicBezTo>
                    <a:close/>
                    <a:moveTo>
                      <a:pt x="2272829" y="6025840"/>
                    </a:moveTo>
                    <a:cubicBezTo>
                      <a:pt x="2270299" y="6025840"/>
                      <a:pt x="2268122" y="6026510"/>
                      <a:pt x="2266299" y="6027850"/>
                    </a:cubicBezTo>
                    <a:cubicBezTo>
                      <a:pt x="2264476" y="6029189"/>
                      <a:pt x="2262987" y="6030864"/>
                      <a:pt x="2261834" y="6032872"/>
                    </a:cubicBezTo>
                    <a:cubicBezTo>
                      <a:pt x="2260681" y="6034882"/>
                      <a:pt x="2259825" y="6037022"/>
                      <a:pt x="2259267" y="6039291"/>
                    </a:cubicBezTo>
                    <a:cubicBezTo>
                      <a:pt x="2258709" y="6041560"/>
                      <a:pt x="2258355" y="6043663"/>
                      <a:pt x="2258206" y="6045598"/>
                    </a:cubicBezTo>
                    <a:lnTo>
                      <a:pt x="2287004" y="6045598"/>
                    </a:lnTo>
                    <a:cubicBezTo>
                      <a:pt x="2287004" y="6043514"/>
                      <a:pt x="2286856" y="6041318"/>
                      <a:pt x="2286558" y="6039012"/>
                    </a:cubicBezTo>
                    <a:cubicBezTo>
                      <a:pt x="2286260" y="6036705"/>
                      <a:pt x="2285609" y="6034566"/>
                      <a:pt x="2284605" y="6032594"/>
                    </a:cubicBezTo>
                    <a:cubicBezTo>
                      <a:pt x="2283600" y="6030622"/>
                      <a:pt x="2282168" y="6029003"/>
                      <a:pt x="2280307" y="6027738"/>
                    </a:cubicBezTo>
                    <a:cubicBezTo>
                      <a:pt x="2278447" y="6026473"/>
                      <a:pt x="2275954" y="6025840"/>
                      <a:pt x="2272829" y="6025840"/>
                    </a:cubicBezTo>
                    <a:close/>
                    <a:moveTo>
                      <a:pt x="634529" y="6025840"/>
                    </a:moveTo>
                    <a:cubicBezTo>
                      <a:pt x="631999" y="6025840"/>
                      <a:pt x="629822" y="6026510"/>
                      <a:pt x="627999" y="6027850"/>
                    </a:cubicBezTo>
                    <a:cubicBezTo>
                      <a:pt x="626176" y="6029189"/>
                      <a:pt x="624688" y="6030864"/>
                      <a:pt x="623534" y="6032872"/>
                    </a:cubicBezTo>
                    <a:cubicBezTo>
                      <a:pt x="622381" y="6034882"/>
                      <a:pt x="621525" y="6037022"/>
                      <a:pt x="620967" y="6039291"/>
                    </a:cubicBezTo>
                    <a:cubicBezTo>
                      <a:pt x="620409" y="6041560"/>
                      <a:pt x="620055" y="6043663"/>
                      <a:pt x="619906" y="6045598"/>
                    </a:cubicBezTo>
                    <a:lnTo>
                      <a:pt x="648705" y="6045598"/>
                    </a:lnTo>
                    <a:cubicBezTo>
                      <a:pt x="648705" y="6043514"/>
                      <a:pt x="648556" y="6041318"/>
                      <a:pt x="648258" y="6039012"/>
                    </a:cubicBezTo>
                    <a:cubicBezTo>
                      <a:pt x="647960" y="6036705"/>
                      <a:pt x="647309" y="6034566"/>
                      <a:pt x="646305" y="6032594"/>
                    </a:cubicBezTo>
                    <a:cubicBezTo>
                      <a:pt x="645300" y="6030622"/>
                      <a:pt x="643868" y="6029003"/>
                      <a:pt x="642007" y="6027738"/>
                    </a:cubicBezTo>
                    <a:cubicBezTo>
                      <a:pt x="640147" y="6026473"/>
                      <a:pt x="637654" y="6025840"/>
                      <a:pt x="634529" y="6025840"/>
                    </a:cubicBezTo>
                    <a:close/>
                    <a:moveTo>
                      <a:pt x="2606129" y="5999833"/>
                    </a:moveTo>
                    <a:lnTo>
                      <a:pt x="2655689" y="5999833"/>
                    </a:lnTo>
                    <a:lnTo>
                      <a:pt x="2669642" y="6062229"/>
                    </a:lnTo>
                    <a:cubicBezTo>
                      <a:pt x="2669939" y="6063568"/>
                      <a:pt x="2670274" y="6065187"/>
                      <a:pt x="2670646" y="6067084"/>
                    </a:cubicBezTo>
                    <a:cubicBezTo>
                      <a:pt x="2671018" y="6068982"/>
                      <a:pt x="2671390" y="6070972"/>
                      <a:pt x="2671762" y="6073056"/>
                    </a:cubicBezTo>
                    <a:cubicBezTo>
                      <a:pt x="2672134" y="6075140"/>
                      <a:pt x="2672469" y="6077205"/>
                      <a:pt x="2672767" y="6079252"/>
                    </a:cubicBezTo>
                    <a:cubicBezTo>
                      <a:pt x="2673065" y="6081298"/>
                      <a:pt x="2673251" y="6083176"/>
                      <a:pt x="2673325" y="6084888"/>
                    </a:cubicBezTo>
                    <a:lnTo>
                      <a:pt x="2673995" y="6084888"/>
                    </a:lnTo>
                    <a:cubicBezTo>
                      <a:pt x="2674367" y="6081540"/>
                      <a:pt x="2674944" y="6077968"/>
                      <a:pt x="2675725" y="6074172"/>
                    </a:cubicBezTo>
                    <a:cubicBezTo>
                      <a:pt x="2676506" y="6070378"/>
                      <a:pt x="2677306" y="6066620"/>
                      <a:pt x="2678125" y="6062899"/>
                    </a:cubicBezTo>
                    <a:lnTo>
                      <a:pt x="2691184" y="5999833"/>
                    </a:lnTo>
                    <a:lnTo>
                      <a:pt x="2740521" y="5999833"/>
                    </a:lnTo>
                    <a:lnTo>
                      <a:pt x="2700784" y="6114133"/>
                    </a:lnTo>
                    <a:lnTo>
                      <a:pt x="2644304" y="6114133"/>
                    </a:lnTo>
                    <a:close/>
                    <a:moveTo>
                      <a:pt x="2550840" y="5999833"/>
                    </a:moveTo>
                    <a:lnTo>
                      <a:pt x="2598390" y="5999833"/>
                    </a:lnTo>
                    <a:lnTo>
                      <a:pt x="2598390" y="6114133"/>
                    </a:lnTo>
                    <a:lnTo>
                      <a:pt x="2550840" y="6114133"/>
                    </a:lnTo>
                    <a:close/>
                    <a:moveTo>
                      <a:pt x="967829" y="5999833"/>
                    </a:moveTo>
                    <a:lnTo>
                      <a:pt x="1017389" y="5999833"/>
                    </a:lnTo>
                    <a:lnTo>
                      <a:pt x="1031342" y="6062229"/>
                    </a:lnTo>
                    <a:cubicBezTo>
                      <a:pt x="1031639" y="6063568"/>
                      <a:pt x="1031974" y="6065187"/>
                      <a:pt x="1032346" y="6067084"/>
                    </a:cubicBezTo>
                    <a:cubicBezTo>
                      <a:pt x="1032718" y="6068982"/>
                      <a:pt x="1033091" y="6070972"/>
                      <a:pt x="1033463" y="6073056"/>
                    </a:cubicBezTo>
                    <a:cubicBezTo>
                      <a:pt x="1033835" y="6075140"/>
                      <a:pt x="1034170" y="6077205"/>
                      <a:pt x="1034467" y="6079252"/>
                    </a:cubicBezTo>
                    <a:cubicBezTo>
                      <a:pt x="1034765" y="6081298"/>
                      <a:pt x="1034951" y="6083176"/>
                      <a:pt x="1035025" y="6084888"/>
                    </a:cubicBezTo>
                    <a:lnTo>
                      <a:pt x="1035695" y="6084888"/>
                    </a:lnTo>
                    <a:cubicBezTo>
                      <a:pt x="1036067" y="6081540"/>
                      <a:pt x="1036644" y="6077968"/>
                      <a:pt x="1037425" y="6074172"/>
                    </a:cubicBezTo>
                    <a:cubicBezTo>
                      <a:pt x="1038206" y="6070378"/>
                      <a:pt x="1039006" y="6066620"/>
                      <a:pt x="1039825" y="6062899"/>
                    </a:cubicBezTo>
                    <a:lnTo>
                      <a:pt x="1052885" y="5999833"/>
                    </a:lnTo>
                    <a:lnTo>
                      <a:pt x="1102221" y="5999833"/>
                    </a:lnTo>
                    <a:lnTo>
                      <a:pt x="1062484" y="6114133"/>
                    </a:lnTo>
                    <a:lnTo>
                      <a:pt x="1006004" y="6114133"/>
                    </a:lnTo>
                    <a:close/>
                    <a:moveTo>
                      <a:pt x="912540" y="5999833"/>
                    </a:moveTo>
                    <a:lnTo>
                      <a:pt x="960090" y="5999833"/>
                    </a:lnTo>
                    <a:lnTo>
                      <a:pt x="960090" y="6114133"/>
                    </a:lnTo>
                    <a:lnTo>
                      <a:pt x="912540" y="6114133"/>
                    </a:lnTo>
                    <a:close/>
                    <a:moveTo>
                      <a:pt x="2802322" y="5997042"/>
                    </a:moveTo>
                    <a:cubicBezTo>
                      <a:pt x="2812740" y="5997042"/>
                      <a:pt x="2821483" y="5998177"/>
                      <a:pt x="2828553" y="6000447"/>
                    </a:cubicBezTo>
                    <a:cubicBezTo>
                      <a:pt x="2835622" y="6002716"/>
                      <a:pt x="2841315" y="6006102"/>
                      <a:pt x="2845631" y="6010604"/>
                    </a:cubicBezTo>
                    <a:cubicBezTo>
                      <a:pt x="2849947" y="6015106"/>
                      <a:pt x="2853035" y="6020724"/>
                      <a:pt x="2854895" y="6027459"/>
                    </a:cubicBezTo>
                    <a:cubicBezTo>
                      <a:pt x="2856756" y="6034194"/>
                      <a:pt x="2857686" y="6042063"/>
                      <a:pt x="2857686" y="6051067"/>
                    </a:cubicBezTo>
                    <a:lnTo>
                      <a:pt x="2857686" y="6114133"/>
                    </a:lnTo>
                    <a:lnTo>
                      <a:pt x="2814265" y="6114133"/>
                    </a:lnTo>
                    <a:lnTo>
                      <a:pt x="2814265" y="6096720"/>
                    </a:lnTo>
                    <a:lnTo>
                      <a:pt x="2813819" y="6096720"/>
                    </a:lnTo>
                    <a:cubicBezTo>
                      <a:pt x="2810247" y="6103045"/>
                      <a:pt x="2805577" y="6107994"/>
                      <a:pt x="2799810" y="6111566"/>
                    </a:cubicBezTo>
                    <a:cubicBezTo>
                      <a:pt x="2794043" y="6115138"/>
                      <a:pt x="2787104" y="6116924"/>
                      <a:pt x="2778993" y="6116924"/>
                    </a:cubicBezTo>
                    <a:cubicBezTo>
                      <a:pt x="2773189" y="6116924"/>
                      <a:pt x="2768129" y="6116012"/>
                      <a:pt x="2763813" y="6114188"/>
                    </a:cubicBezTo>
                    <a:cubicBezTo>
                      <a:pt x="2759497" y="6112366"/>
                      <a:pt x="2755906" y="6109854"/>
                      <a:pt x="2753041" y="6106654"/>
                    </a:cubicBezTo>
                    <a:cubicBezTo>
                      <a:pt x="2750176" y="6103454"/>
                      <a:pt x="2748037" y="6099715"/>
                      <a:pt x="2746623" y="6095436"/>
                    </a:cubicBezTo>
                    <a:cubicBezTo>
                      <a:pt x="2745209" y="6091158"/>
                      <a:pt x="2744502" y="6086562"/>
                      <a:pt x="2744502" y="6081651"/>
                    </a:cubicBezTo>
                    <a:cubicBezTo>
                      <a:pt x="2744502" y="6077484"/>
                      <a:pt x="2745060" y="6073317"/>
                      <a:pt x="2746176" y="6069150"/>
                    </a:cubicBezTo>
                    <a:cubicBezTo>
                      <a:pt x="2747293" y="6064982"/>
                      <a:pt x="2749358" y="6061113"/>
                      <a:pt x="2752371" y="6057541"/>
                    </a:cubicBezTo>
                    <a:cubicBezTo>
                      <a:pt x="2755385" y="6053969"/>
                      <a:pt x="2759590" y="6050862"/>
                      <a:pt x="2764985" y="6048220"/>
                    </a:cubicBezTo>
                    <a:cubicBezTo>
                      <a:pt x="2770380" y="6045579"/>
                      <a:pt x="2777356" y="6043700"/>
                      <a:pt x="2785914" y="6042584"/>
                    </a:cubicBezTo>
                    <a:lnTo>
                      <a:pt x="2814265" y="6038900"/>
                    </a:lnTo>
                    <a:cubicBezTo>
                      <a:pt x="2814265" y="6036966"/>
                      <a:pt x="2813800" y="6035217"/>
                      <a:pt x="2812870" y="6033654"/>
                    </a:cubicBezTo>
                    <a:cubicBezTo>
                      <a:pt x="2811940" y="6032092"/>
                      <a:pt x="2810656" y="6030752"/>
                      <a:pt x="2809019" y="6029636"/>
                    </a:cubicBezTo>
                    <a:cubicBezTo>
                      <a:pt x="2807382" y="6028520"/>
                      <a:pt x="2805429" y="6027664"/>
                      <a:pt x="2803159" y="6027068"/>
                    </a:cubicBezTo>
                    <a:cubicBezTo>
                      <a:pt x="2800889" y="6026473"/>
                      <a:pt x="2798415" y="6026176"/>
                      <a:pt x="2795736" y="6026176"/>
                    </a:cubicBezTo>
                    <a:cubicBezTo>
                      <a:pt x="2791941" y="6026176"/>
                      <a:pt x="2788165" y="6026492"/>
                      <a:pt x="2784407" y="6027124"/>
                    </a:cubicBezTo>
                    <a:cubicBezTo>
                      <a:pt x="2780649" y="6027757"/>
                      <a:pt x="2777040" y="6028594"/>
                      <a:pt x="2773579" y="6029636"/>
                    </a:cubicBezTo>
                    <a:cubicBezTo>
                      <a:pt x="2770119" y="6030678"/>
                      <a:pt x="2766845" y="6031850"/>
                      <a:pt x="2763757" y="6033152"/>
                    </a:cubicBezTo>
                    <a:cubicBezTo>
                      <a:pt x="2760669" y="6034454"/>
                      <a:pt x="2757822" y="6035775"/>
                      <a:pt x="2755218" y="6037114"/>
                    </a:cubicBezTo>
                    <a:lnTo>
                      <a:pt x="2755218" y="6006196"/>
                    </a:lnTo>
                    <a:cubicBezTo>
                      <a:pt x="2757971" y="6005004"/>
                      <a:pt x="2761264" y="6003851"/>
                      <a:pt x="2765096" y="6002735"/>
                    </a:cubicBezTo>
                    <a:cubicBezTo>
                      <a:pt x="2768929" y="6001619"/>
                      <a:pt x="2772984" y="6000652"/>
                      <a:pt x="2777263" y="5999833"/>
                    </a:cubicBezTo>
                    <a:cubicBezTo>
                      <a:pt x="2781542" y="5999014"/>
                      <a:pt x="2785839" y="5998344"/>
                      <a:pt x="2790155" y="5997824"/>
                    </a:cubicBezTo>
                    <a:cubicBezTo>
                      <a:pt x="2794471" y="5997303"/>
                      <a:pt x="2798527" y="5997042"/>
                      <a:pt x="2802322" y="5997042"/>
                    </a:cubicBezTo>
                    <a:close/>
                    <a:moveTo>
                      <a:pt x="2394421" y="5997042"/>
                    </a:moveTo>
                    <a:cubicBezTo>
                      <a:pt x="2397249" y="5997042"/>
                      <a:pt x="2400114" y="5997172"/>
                      <a:pt x="2403016" y="5997433"/>
                    </a:cubicBezTo>
                    <a:cubicBezTo>
                      <a:pt x="2405918" y="5997694"/>
                      <a:pt x="2408746" y="5998028"/>
                      <a:pt x="2411499" y="5998438"/>
                    </a:cubicBezTo>
                    <a:cubicBezTo>
                      <a:pt x="2414253" y="5998847"/>
                      <a:pt x="2416876" y="5999312"/>
                      <a:pt x="2419368" y="5999833"/>
                    </a:cubicBezTo>
                    <a:cubicBezTo>
                      <a:pt x="2421861" y="6000354"/>
                      <a:pt x="2424112" y="6000874"/>
                      <a:pt x="2426122" y="6001396"/>
                    </a:cubicBezTo>
                    <a:lnTo>
                      <a:pt x="2426122" y="6033431"/>
                    </a:lnTo>
                    <a:cubicBezTo>
                      <a:pt x="2424708" y="6032836"/>
                      <a:pt x="2422885" y="6032147"/>
                      <a:pt x="2420652" y="6031366"/>
                    </a:cubicBezTo>
                    <a:cubicBezTo>
                      <a:pt x="2418420" y="6030584"/>
                      <a:pt x="2415964" y="6029822"/>
                      <a:pt x="2413285" y="6029078"/>
                    </a:cubicBezTo>
                    <a:cubicBezTo>
                      <a:pt x="2410606" y="6028334"/>
                      <a:pt x="2407834" y="6027701"/>
                      <a:pt x="2404969" y="6027180"/>
                    </a:cubicBezTo>
                    <a:cubicBezTo>
                      <a:pt x="2402104" y="6026659"/>
                      <a:pt x="2399333" y="6026398"/>
                      <a:pt x="2396654" y="6026398"/>
                    </a:cubicBezTo>
                    <a:cubicBezTo>
                      <a:pt x="2393528" y="6026398"/>
                      <a:pt x="2391035" y="6026920"/>
                      <a:pt x="2389175" y="6027962"/>
                    </a:cubicBezTo>
                    <a:cubicBezTo>
                      <a:pt x="2387315" y="6029003"/>
                      <a:pt x="2386384" y="6030454"/>
                      <a:pt x="2386384" y="6032314"/>
                    </a:cubicBezTo>
                    <a:cubicBezTo>
                      <a:pt x="2386384" y="6033505"/>
                      <a:pt x="2386664" y="6034547"/>
                      <a:pt x="2387222" y="6035440"/>
                    </a:cubicBezTo>
                    <a:cubicBezTo>
                      <a:pt x="2387780" y="6036333"/>
                      <a:pt x="2388673" y="6037152"/>
                      <a:pt x="2389901" y="6037896"/>
                    </a:cubicBezTo>
                    <a:cubicBezTo>
                      <a:pt x="2391128" y="6038640"/>
                      <a:pt x="2392691" y="6039366"/>
                      <a:pt x="2394589" y="6040072"/>
                    </a:cubicBezTo>
                    <a:cubicBezTo>
                      <a:pt x="2396486" y="6040779"/>
                      <a:pt x="2398774" y="6041542"/>
                      <a:pt x="2401453" y="6042360"/>
                    </a:cubicBezTo>
                    <a:cubicBezTo>
                      <a:pt x="2406737" y="6043923"/>
                      <a:pt x="2411425" y="6045709"/>
                      <a:pt x="2415518" y="6047718"/>
                    </a:cubicBezTo>
                    <a:cubicBezTo>
                      <a:pt x="2419610" y="6049728"/>
                      <a:pt x="2423033" y="6052072"/>
                      <a:pt x="2425787" y="6054750"/>
                    </a:cubicBezTo>
                    <a:cubicBezTo>
                      <a:pt x="2428540" y="6057430"/>
                      <a:pt x="2430624" y="6060518"/>
                      <a:pt x="2432037" y="6064015"/>
                    </a:cubicBezTo>
                    <a:cubicBezTo>
                      <a:pt x="2433451" y="6067512"/>
                      <a:pt x="2434158" y="6071568"/>
                      <a:pt x="2434158" y="6076182"/>
                    </a:cubicBezTo>
                    <a:cubicBezTo>
                      <a:pt x="2434158" y="6081763"/>
                      <a:pt x="2433116" y="6087028"/>
                      <a:pt x="2431033" y="6091976"/>
                    </a:cubicBezTo>
                    <a:cubicBezTo>
                      <a:pt x="2428949" y="6096924"/>
                      <a:pt x="2425656" y="6101240"/>
                      <a:pt x="2421154" y="6104924"/>
                    </a:cubicBezTo>
                    <a:cubicBezTo>
                      <a:pt x="2416652" y="6108608"/>
                      <a:pt x="2410867" y="6111528"/>
                      <a:pt x="2403797" y="6113686"/>
                    </a:cubicBezTo>
                    <a:cubicBezTo>
                      <a:pt x="2396728" y="6115844"/>
                      <a:pt x="2388170" y="6116924"/>
                      <a:pt x="2378124" y="6116924"/>
                    </a:cubicBezTo>
                    <a:cubicBezTo>
                      <a:pt x="2374999" y="6116924"/>
                      <a:pt x="2371706" y="6116756"/>
                      <a:pt x="2368246" y="6116421"/>
                    </a:cubicBezTo>
                    <a:cubicBezTo>
                      <a:pt x="2364786" y="6116086"/>
                      <a:pt x="2361381" y="6115677"/>
                      <a:pt x="2358033" y="6115194"/>
                    </a:cubicBezTo>
                    <a:cubicBezTo>
                      <a:pt x="2354684" y="6114710"/>
                      <a:pt x="2351503" y="6114152"/>
                      <a:pt x="2348489" y="6113519"/>
                    </a:cubicBezTo>
                    <a:cubicBezTo>
                      <a:pt x="2345475" y="6112886"/>
                      <a:pt x="2342852" y="6112236"/>
                      <a:pt x="2340620" y="6111566"/>
                    </a:cubicBezTo>
                    <a:lnTo>
                      <a:pt x="2340620" y="6078191"/>
                    </a:lnTo>
                    <a:cubicBezTo>
                      <a:pt x="2343299" y="6079382"/>
                      <a:pt x="2346089" y="6080535"/>
                      <a:pt x="2348991" y="6081651"/>
                    </a:cubicBezTo>
                    <a:cubicBezTo>
                      <a:pt x="2351894" y="6082768"/>
                      <a:pt x="2354814" y="6083772"/>
                      <a:pt x="2357754" y="6084665"/>
                    </a:cubicBezTo>
                    <a:cubicBezTo>
                      <a:pt x="2360693" y="6085558"/>
                      <a:pt x="2363688" y="6086265"/>
                      <a:pt x="2366739" y="6086786"/>
                    </a:cubicBezTo>
                    <a:cubicBezTo>
                      <a:pt x="2369790" y="6087306"/>
                      <a:pt x="2372841" y="6087567"/>
                      <a:pt x="2375892" y="6087567"/>
                    </a:cubicBezTo>
                    <a:cubicBezTo>
                      <a:pt x="2380952" y="6087567"/>
                      <a:pt x="2384543" y="6086878"/>
                      <a:pt x="2386664" y="6085502"/>
                    </a:cubicBezTo>
                    <a:cubicBezTo>
                      <a:pt x="2388784" y="6084126"/>
                      <a:pt x="2389845" y="6082396"/>
                      <a:pt x="2389845" y="6080312"/>
                    </a:cubicBezTo>
                    <a:cubicBezTo>
                      <a:pt x="2389845" y="6079196"/>
                      <a:pt x="2389584" y="6078246"/>
                      <a:pt x="2389063" y="6077466"/>
                    </a:cubicBezTo>
                    <a:cubicBezTo>
                      <a:pt x="2388542" y="6076684"/>
                      <a:pt x="2387556" y="6075884"/>
                      <a:pt x="2386105" y="6075066"/>
                    </a:cubicBezTo>
                    <a:cubicBezTo>
                      <a:pt x="2384654" y="6074247"/>
                      <a:pt x="2382608" y="6073354"/>
                      <a:pt x="2379966" y="6072386"/>
                    </a:cubicBezTo>
                    <a:cubicBezTo>
                      <a:pt x="2377325" y="6071419"/>
                      <a:pt x="2373883" y="6070228"/>
                      <a:pt x="2369641" y="6068814"/>
                    </a:cubicBezTo>
                    <a:cubicBezTo>
                      <a:pt x="2365400" y="6067476"/>
                      <a:pt x="2361493" y="6065876"/>
                      <a:pt x="2357921" y="6064015"/>
                    </a:cubicBezTo>
                    <a:cubicBezTo>
                      <a:pt x="2354349" y="6062154"/>
                      <a:pt x="2351280" y="6059922"/>
                      <a:pt x="2348712" y="6057318"/>
                    </a:cubicBezTo>
                    <a:cubicBezTo>
                      <a:pt x="2346145" y="6054714"/>
                      <a:pt x="2344154" y="6051625"/>
                      <a:pt x="2342741" y="6048053"/>
                    </a:cubicBezTo>
                    <a:cubicBezTo>
                      <a:pt x="2341327" y="6044482"/>
                      <a:pt x="2340620" y="6040277"/>
                      <a:pt x="2340620" y="6035440"/>
                    </a:cubicBezTo>
                    <a:cubicBezTo>
                      <a:pt x="2340620" y="6029412"/>
                      <a:pt x="2341866" y="6024018"/>
                      <a:pt x="2344359" y="6019255"/>
                    </a:cubicBezTo>
                    <a:cubicBezTo>
                      <a:pt x="2346852" y="6014492"/>
                      <a:pt x="2350405" y="6010456"/>
                      <a:pt x="2355019" y="6007144"/>
                    </a:cubicBezTo>
                    <a:cubicBezTo>
                      <a:pt x="2359633" y="6003832"/>
                      <a:pt x="2365269" y="6001321"/>
                      <a:pt x="2371930" y="5999610"/>
                    </a:cubicBezTo>
                    <a:cubicBezTo>
                      <a:pt x="2378590" y="5997898"/>
                      <a:pt x="2386087" y="5997042"/>
                      <a:pt x="2394421" y="5997042"/>
                    </a:cubicBezTo>
                    <a:close/>
                    <a:moveTo>
                      <a:pt x="2273052" y="5997042"/>
                    </a:moveTo>
                    <a:cubicBezTo>
                      <a:pt x="2283247" y="5997042"/>
                      <a:pt x="2291897" y="5998624"/>
                      <a:pt x="2299004" y="6001786"/>
                    </a:cubicBezTo>
                    <a:cubicBezTo>
                      <a:pt x="2306110" y="6004949"/>
                      <a:pt x="2311896" y="6009116"/>
                      <a:pt x="2316361" y="6014288"/>
                    </a:cubicBezTo>
                    <a:cubicBezTo>
                      <a:pt x="2320826" y="6019460"/>
                      <a:pt x="2324063" y="6025376"/>
                      <a:pt x="2326072" y="6032036"/>
                    </a:cubicBezTo>
                    <a:cubicBezTo>
                      <a:pt x="2328081" y="6038696"/>
                      <a:pt x="2329086" y="6045560"/>
                      <a:pt x="2329086" y="6052630"/>
                    </a:cubicBezTo>
                    <a:lnTo>
                      <a:pt x="2329086" y="6070489"/>
                    </a:lnTo>
                    <a:lnTo>
                      <a:pt x="2258429" y="6070489"/>
                    </a:lnTo>
                    <a:cubicBezTo>
                      <a:pt x="2258727" y="6072275"/>
                      <a:pt x="2259415" y="6074098"/>
                      <a:pt x="2260494" y="6075958"/>
                    </a:cubicBezTo>
                    <a:cubicBezTo>
                      <a:pt x="2261573" y="6077819"/>
                      <a:pt x="2263192" y="6079512"/>
                      <a:pt x="2265350" y="6081037"/>
                    </a:cubicBezTo>
                    <a:cubicBezTo>
                      <a:pt x="2267508" y="6082562"/>
                      <a:pt x="2270280" y="6083809"/>
                      <a:pt x="2273666" y="6084776"/>
                    </a:cubicBezTo>
                    <a:cubicBezTo>
                      <a:pt x="2277052" y="6085744"/>
                      <a:pt x="2281200" y="6086228"/>
                      <a:pt x="2286112" y="6086228"/>
                    </a:cubicBezTo>
                    <a:cubicBezTo>
                      <a:pt x="2289460" y="6086228"/>
                      <a:pt x="2292679" y="6086023"/>
                      <a:pt x="2295767" y="6085614"/>
                    </a:cubicBezTo>
                    <a:cubicBezTo>
                      <a:pt x="2298855" y="6085204"/>
                      <a:pt x="2301757" y="6084684"/>
                      <a:pt x="2304473" y="6084051"/>
                    </a:cubicBezTo>
                    <a:cubicBezTo>
                      <a:pt x="2307189" y="6083418"/>
                      <a:pt x="2309664" y="6082730"/>
                      <a:pt x="2311896" y="6081986"/>
                    </a:cubicBezTo>
                    <a:cubicBezTo>
                      <a:pt x="2314128" y="6081242"/>
                      <a:pt x="2316026" y="6080535"/>
                      <a:pt x="2317589" y="6079865"/>
                    </a:cubicBezTo>
                    <a:lnTo>
                      <a:pt x="2317589" y="6110003"/>
                    </a:lnTo>
                    <a:cubicBezTo>
                      <a:pt x="2315728" y="6110747"/>
                      <a:pt x="2313459" y="6111528"/>
                      <a:pt x="2310780" y="6112347"/>
                    </a:cubicBezTo>
                    <a:cubicBezTo>
                      <a:pt x="2308101" y="6113166"/>
                      <a:pt x="2305013" y="6113910"/>
                      <a:pt x="2301515" y="6114580"/>
                    </a:cubicBezTo>
                    <a:cubicBezTo>
                      <a:pt x="2298018" y="6115249"/>
                      <a:pt x="2294111" y="6115807"/>
                      <a:pt x="2289795" y="6116254"/>
                    </a:cubicBezTo>
                    <a:cubicBezTo>
                      <a:pt x="2285479" y="6116700"/>
                      <a:pt x="2280754" y="6116924"/>
                      <a:pt x="2275619" y="6116924"/>
                    </a:cubicBezTo>
                    <a:cubicBezTo>
                      <a:pt x="2264903" y="6116924"/>
                      <a:pt x="2255602" y="6115491"/>
                      <a:pt x="2247714" y="6112626"/>
                    </a:cubicBezTo>
                    <a:cubicBezTo>
                      <a:pt x="2239826" y="6109761"/>
                      <a:pt x="2233259" y="6105762"/>
                      <a:pt x="2228013" y="6100626"/>
                    </a:cubicBezTo>
                    <a:cubicBezTo>
                      <a:pt x="2222767" y="6095492"/>
                      <a:pt x="2218860" y="6089428"/>
                      <a:pt x="2216293" y="6082432"/>
                    </a:cubicBezTo>
                    <a:cubicBezTo>
                      <a:pt x="2213725" y="6075438"/>
                      <a:pt x="2212442" y="6067810"/>
                      <a:pt x="2212442" y="6059550"/>
                    </a:cubicBezTo>
                    <a:cubicBezTo>
                      <a:pt x="2212442" y="6051960"/>
                      <a:pt x="2213297" y="6045170"/>
                      <a:pt x="2215009" y="6039180"/>
                    </a:cubicBezTo>
                    <a:cubicBezTo>
                      <a:pt x="2216720" y="6033189"/>
                      <a:pt x="2219046" y="6027868"/>
                      <a:pt x="2221985" y="6023218"/>
                    </a:cubicBezTo>
                    <a:cubicBezTo>
                      <a:pt x="2224925" y="6018566"/>
                      <a:pt x="2228385" y="6014586"/>
                      <a:pt x="2232366" y="6011274"/>
                    </a:cubicBezTo>
                    <a:cubicBezTo>
                      <a:pt x="2236347" y="6007962"/>
                      <a:pt x="2240570" y="6005265"/>
                      <a:pt x="2245035" y="6003182"/>
                    </a:cubicBezTo>
                    <a:cubicBezTo>
                      <a:pt x="2249500" y="6001098"/>
                      <a:pt x="2254132" y="5999554"/>
                      <a:pt x="2258932" y="5998549"/>
                    </a:cubicBezTo>
                    <a:cubicBezTo>
                      <a:pt x="2263731" y="5997544"/>
                      <a:pt x="2268438" y="5997042"/>
                      <a:pt x="2273052" y="5997042"/>
                    </a:cubicBezTo>
                    <a:close/>
                    <a:moveTo>
                      <a:pt x="1164022" y="5997042"/>
                    </a:moveTo>
                    <a:cubicBezTo>
                      <a:pt x="1174440" y="5997042"/>
                      <a:pt x="1183184" y="5998177"/>
                      <a:pt x="1190253" y="6000447"/>
                    </a:cubicBezTo>
                    <a:cubicBezTo>
                      <a:pt x="1197322" y="6002716"/>
                      <a:pt x="1203015" y="6006102"/>
                      <a:pt x="1207331" y="6010604"/>
                    </a:cubicBezTo>
                    <a:cubicBezTo>
                      <a:pt x="1211647" y="6015106"/>
                      <a:pt x="1214735" y="6020724"/>
                      <a:pt x="1216595" y="6027459"/>
                    </a:cubicBezTo>
                    <a:cubicBezTo>
                      <a:pt x="1218456" y="6034194"/>
                      <a:pt x="1219386" y="6042063"/>
                      <a:pt x="1219386" y="6051067"/>
                    </a:cubicBezTo>
                    <a:lnTo>
                      <a:pt x="1219386" y="6114133"/>
                    </a:lnTo>
                    <a:lnTo>
                      <a:pt x="1175965" y="6114133"/>
                    </a:lnTo>
                    <a:lnTo>
                      <a:pt x="1175965" y="6096720"/>
                    </a:lnTo>
                    <a:lnTo>
                      <a:pt x="1175519" y="6096720"/>
                    </a:lnTo>
                    <a:cubicBezTo>
                      <a:pt x="1171947" y="6103045"/>
                      <a:pt x="1167278" y="6107994"/>
                      <a:pt x="1161511" y="6111566"/>
                    </a:cubicBezTo>
                    <a:cubicBezTo>
                      <a:pt x="1155744" y="6115138"/>
                      <a:pt x="1148804" y="6116924"/>
                      <a:pt x="1140693" y="6116924"/>
                    </a:cubicBezTo>
                    <a:cubicBezTo>
                      <a:pt x="1134889" y="6116924"/>
                      <a:pt x="1129829" y="6116012"/>
                      <a:pt x="1125513" y="6114188"/>
                    </a:cubicBezTo>
                    <a:cubicBezTo>
                      <a:pt x="1121197" y="6112366"/>
                      <a:pt x="1117606" y="6109854"/>
                      <a:pt x="1114741" y="6106654"/>
                    </a:cubicBezTo>
                    <a:cubicBezTo>
                      <a:pt x="1111876" y="6103454"/>
                      <a:pt x="1109737" y="6099715"/>
                      <a:pt x="1108323" y="6095436"/>
                    </a:cubicBezTo>
                    <a:cubicBezTo>
                      <a:pt x="1106909" y="6091158"/>
                      <a:pt x="1106202" y="6086562"/>
                      <a:pt x="1106202" y="6081651"/>
                    </a:cubicBezTo>
                    <a:cubicBezTo>
                      <a:pt x="1106202" y="6077484"/>
                      <a:pt x="1106760" y="6073317"/>
                      <a:pt x="1107877" y="6069150"/>
                    </a:cubicBezTo>
                    <a:cubicBezTo>
                      <a:pt x="1108993" y="6064982"/>
                      <a:pt x="1111058" y="6061113"/>
                      <a:pt x="1114071" y="6057541"/>
                    </a:cubicBezTo>
                    <a:cubicBezTo>
                      <a:pt x="1117085" y="6053969"/>
                      <a:pt x="1121290" y="6050862"/>
                      <a:pt x="1126685" y="6048220"/>
                    </a:cubicBezTo>
                    <a:cubicBezTo>
                      <a:pt x="1132080" y="6045579"/>
                      <a:pt x="1139056" y="6043700"/>
                      <a:pt x="1147614" y="6042584"/>
                    </a:cubicBezTo>
                    <a:lnTo>
                      <a:pt x="1175965" y="6038900"/>
                    </a:lnTo>
                    <a:cubicBezTo>
                      <a:pt x="1175965" y="6036966"/>
                      <a:pt x="1175500" y="6035217"/>
                      <a:pt x="1174570" y="6033654"/>
                    </a:cubicBezTo>
                    <a:cubicBezTo>
                      <a:pt x="1173640" y="6032092"/>
                      <a:pt x="1172356" y="6030752"/>
                      <a:pt x="1170719" y="6029636"/>
                    </a:cubicBezTo>
                    <a:cubicBezTo>
                      <a:pt x="1169082" y="6028520"/>
                      <a:pt x="1167129" y="6027664"/>
                      <a:pt x="1164859" y="6027068"/>
                    </a:cubicBezTo>
                    <a:cubicBezTo>
                      <a:pt x="1162590" y="6026473"/>
                      <a:pt x="1160115" y="6026176"/>
                      <a:pt x="1157436" y="6026176"/>
                    </a:cubicBezTo>
                    <a:cubicBezTo>
                      <a:pt x="1153641" y="6026176"/>
                      <a:pt x="1149865" y="6026492"/>
                      <a:pt x="1146107" y="6027124"/>
                    </a:cubicBezTo>
                    <a:cubicBezTo>
                      <a:pt x="1142349" y="6027757"/>
                      <a:pt x="1138740" y="6028594"/>
                      <a:pt x="1135280" y="6029636"/>
                    </a:cubicBezTo>
                    <a:cubicBezTo>
                      <a:pt x="1131819" y="6030678"/>
                      <a:pt x="1128545" y="6031850"/>
                      <a:pt x="1125457" y="6033152"/>
                    </a:cubicBezTo>
                    <a:cubicBezTo>
                      <a:pt x="1122369" y="6034454"/>
                      <a:pt x="1119522" y="6035775"/>
                      <a:pt x="1116918" y="6037114"/>
                    </a:cubicBezTo>
                    <a:lnTo>
                      <a:pt x="1116918" y="6006196"/>
                    </a:lnTo>
                    <a:cubicBezTo>
                      <a:pt x="1119671" y="6005004"/>
                      <a:pt x="1122964" y="6003851"/>
                      <a:pt x="1126796" y="6002735"/>
                    </a:cubicBezTo>
                    <a:cubicBezTo>
                      <a:pt x="1130629" y="6001619"/>
                      <a:pt x="1134684" y="6000652"/>
                      <a:pt x="1138963" y="5999833"/>
                    </a:cubicBezTo>
                    <a:cubicBezTo>
                      <a:pt x="1143242" y="5999014"/>
                      <a:pt x="1147539" y="5998344"/>
                      <a:pt x="1151855" y="5997824"/>
                    </a:cubicBezTo>
                    <a:cubicBezTo>
                      <a:pt x="1156171" y="5997303"/>
                      <a:pt x="1160227" y="5997042"/>
                      <a:pt x="1164022" y="5997042"/>
                    </a:cubicBezTo>
                    <a:close/>
                    <a:moveTo>
                      <a:pt x="756121" y="5997042"/>
                    </a:moveTo>
                    <a:cubicBezTo>
                      <a:pt x="758949" y="5997042"/>
                      <a:pt x="761814" y="5997172"/>
                      <a:pt x="764716" y="5997433"/>
                    </a:cubicBezTo>
                    <a:cubicBezTo>
                      <a:pt x="767618" y="5997694"/>
                      <a:pt x="770446" y="5998028"/>
                      <a:pt x="773199" y="5998438"/>
                    </a:cubicBezTo>
                    <a:cubicBezTo>
                      <a:pt x="775953" y="5998847"/>
                      <a:pt x="778576" y="5999312"/>
                      <a:pt x="781069" y="5999833"/>
                    </a:cubicBezTo>
                    <a:cubicBezTo>
                      <a:pt x="783561" y="6000354"/>
                      <a:pt x="785812" y="6000874"/>
                      <a:pt x="787822" y="6001396"/>
                    </a:cubicBezTo>
                    <a:lnTo>
                      <a:pt x="787822" y="6033431"/>
                    </a:lnTo>
                    <a:cubicBezTo>
                      <a:pt x="786408" y="6032836"/>
                      <a:pt x="784585" y="6032147"/>
                      <a:pt x="782352" y="6031366"/>
                    </a:cubicBezTo>
                    <a:cubicBezTo>
                      <a:pt x="780120" y="6030584"/>
                      <a:pt x="777664" y="6029822"/>
                      <a:pt x="774985" y="6029078"/>
                    </a:cubicBezTo>
                    <a:cubicBezTo>
                      <a:pt x="772306" y="6028334"/>
                      <a:pt x="769534" y="6027701"/>
                      <a:pt x="766669" y="6027180"/>
                    </a:cubicBezTo>
                    <a:cubicBezTo>
                      <a:pt x="763804" y="6026659"/>
                      <a:pt x="761033" y="6026398"/>
                      <a:pt x="758354" y="6026398"/>
                    </a:cubicBezTo>
                    <a:cubicBezTo>
                      <a:pt x="755228" y="6026398"/>
                      <a:pt x="752735" y="6026920"/>
                      <a:pt x="750875" y="6027962"/>
                    </a:cubicBezTo>
                    <a:cubicBezTo>
                      <a:pt x="749015" y="6029003"/>
                      <a:pt x="748085" y="6030454"/>
                      <a:pt x="748085" y="6032314"/>
                    </a:cubicBezTo>
                    <a:cubicBezTo>
                      <a:pt x="748085" y="6033505"/>
                      <a:pt x="748364" y="6034547"/>
                      <a:pt x="748922" y="6035440"/>
                    </a:cubicBezTo>
                    <a:cubicBezTo>
                      <a:pt x="749480" y="6036333"/>
                      <a:pt x="750373" y="6037152"/>
                      <a:pt x="751601" y="6037896"/>
                    </a:cubicBezTo>
                    <a:cubicBezTo>
                      <a:pt x="752828" y="6038640"/>
                      <a:pt x="754391" y="6039366"/>
                      <a:pt x="756289" y="6040072"/>
                    </a:cubicBezTo>
                    <a:cubicBezTo>
                      <a:pt x="758186" y="6040779"/>
                      <a:pt x="760475" y="6041542"/>
                      <a:pt x="763153" y="6042360"/>
                    </a:cubicBezTo>
                    <a:cubicBezTo>
                      <a:pt x="768437" y="6043923"/>
                      <a:pt x="773125" y="6045709"/>
                      <a:pt x="777218" y="6047718"/>
                    </a:cubicBezTo>
                    <a:cubicBezTo>
                      <a:pt x="781310" y="6049728"/>
                      <a:pt x="784733" y="6052072"/>
                      <a:pt x="787487" y="6054750"/>
                    </a:cubicBezTo>
                    <a:cubicBezTo>
                      <a:pt x="790240" y="6057430"/>
                      <a:pt x="792324" y="6060518"/>
                      <a:pt x="793738" y="6064015"/>
                    </a:cubicBezTo>
                    <a:cubicBezTo>
                      <a:pt x="795151" y="6067512"/>
                      <a:pt x="795858" y="6071568"/>
                      <a:pt x="795858" y="6076182"/>
                    </a:cubicBezTo>
                    <a:cubicBezTo>
                      <a:pt x="795858" y="6081763"/>
                      <a:pt x="794817" y="6087028"/>
                      <a:pt x="792733" y="6091976"/>
                    </a:cubicBezTo>
                    <a:cubicBezTo>
                      <a:pt x="790649" y="6096924"/>
                      <a:pt x="787357" y="6101240"/>
                      <a:pt x="782854" y="6104924"/>
                    </a:cubicBezTo>
                    <a:cubicBezTo>
                      <a:pt x="778352" y="6108608"/>
                      <a:pt x="772567" y="6111528"/>
                      <a:pt x="765497" y="6113686"/>
                    </a:cubicBezTo>
                    <a:cubicBezTo>
                      <a:pt x="758428" y="6115844"/>
                      <a:pt x="749870" y="6116924"/>
                      <a:pt x="739825" y="6116924"/>
                    </a:cubicBezTo>
                    <a:cubicBezTo>
                      <a:pt x="736699" y="6116924"/>
                      <a:pt x="733406" y="6116756"/>
                      <a:pt x="729946" y="6116421"/>
                    </a:cubicBezTo>
                    <a:cubicBezTo>
                      <a:pt x="726486" y="6116086"/>
                      <a:pt x="723081" y="6115677"/>
                      <a:pt x="719733" y="6115194"/>
                    </a:cubicBezTo>
                    <a:cubicBezTo>
                      <a:pt x="716384" y="6114710"/>
                      <a:pt x="713203" y="6114152"/>
                      <a:pt x="710189" y="6113519"/>
                    </a:cubicBezTo>
                    <a:cubicBezTo>
                      <a:pt x="707175" y="6112886"/>
                      <a:pt x="704552" y="6112236"/>
                      <a:pt x="702320" y="6111566"/>
                    </a:cubicBezTo>
                    <a:lnTo>
                      <a:pt x="702320" y="6078191"/>
                    </a:lnTo>
                    <a:cubicBezTo>
                      <a:pt x="704999" y="6079382"/>
                      <a:pt x="707789" y="6080535"/>
                      <a:pt x="710692" y="6081651"/>
                    </a:cubicBezTo>
                    <a:cubicBezTo>
                      <a:pt x="713594" y="6082768"/>
                      <a:pt x="716514" y="6083772"/>
                      <a:pt x="719454" y="6084665"/>
                    </a:cubicBezTo>
                    <a:cubicBezTo>
                      <a:pt x="722393" y="6085558"/>
                      <a:pt x="725388" y="6086265"/>
                      <a:pt x="728439" y="6086786"/>
                    </a:cubicBezTo>
                    <a:cubicBezTo>
                      <a:pt x="731490" y="6087306"/>
                      <a:pt x="734541" y="6087567"/>
                      <a:pt x="737592" y="6087567"/>
                    </a:cubicBezTo>
                    <a:cubicBezTo>
                      <a:pt x="742652" y="6087567"/>
                      <a:pt x="746243" y="6086878"/>
                      <a:pt x="748364" y="6085502"/>
                    </a:cubicBezTo>
                    <a:cubicBezTo>
                      <a:pt x="750484" y="6084126"/>
                      <a:pt x="751545" y="6082396"/>
                      <a:pt x="751545" y="6080312"/>
                    </a:cubicBezTo>
                    <a:cubicBezTo>
                      <a:pt x="751545" y="6079196"/>
                      <a:pt x="751284" y="6078246"/>
                      <a:pt x="750763" y="6077466"/>
                    </a:cubicBezTo>
                    <a:cubicBezTo>
                      <a:pt x="750243" y="6076684"/>
                      <a:pt x="749257" y="6075884"/>
                      <a:pt x="747805" y="6075066"/>
                    </a:cubicBezTo>
                    <a:cubicBezTo>
                      <a:pt x="746354" y="6074247"/>
                      <a:pt x="744308" y="6073354"/>
                      <a:pt x="741666" y="6072386"/>
                    </a:cubicBezTo>
                    <a:cubicBezTo>
                      <a:pt x="739025" y="6071419"/>
                      <a:pt x="735583" y="6070228"/>
                      <a:pt x="731341" y="6068814"/>
                    </a:cubicBezTo>
                    <a:cubicBezTo>
                      <a:pt x="727100" y="6067476"/>
                      <a:pt x="723193" y="6065876"/>
                      <a:pt x="719621" y="6064015"/>
                    </a:cubicBezTo>
                    <a:cubicBezTo>
                      <a:pt x="716049" y="6062154"/>
                      <a:pt x="712980" y="6059922"/>
                      <a:pt x="710412" y="6057318"/>
                    </a:cubicBezTo>
                    <a:cubicBezTo>
                      <a:pt x="707845" y="6054714"/>
                      <a:pt x="705855" y="6051625"/>
                      <a:pt x="704441" y="6048053"/>
                    </a:cubicBezTo>
                    <a:cubicBezTo>
                      <a:pt x="703027" y="6044482"/>
                      <a:pt x="702320" y="6040277"/>
                      <a:pt x="702320" y="6035440"/>
                    </a:cubicBezTo>
                    <a:cubicBezTo>
                      <a:pt x="702320" y="6029412"/>
                      <a:pt x="703566" y="6024018"/>
                      <a:pt x="706059" y="6019255"/>
                    </a:cubicBezTo>
                    <a:cubicBezTo>
                      <a:pt x="708552" y="6014492"/>
                      <a:pt x="712105" y="6010456"/>
                      <a:pt x="716719" y="6007144"/>
                    </a:cubicBezTo>
                    <a:cubicBezTo>
                      <a:pt x="721333" y="6003832"/>
                      <a:pt x="726970" y="6001321"/>
                      <a:pt x="733630" y="5999610"/>
                    </a:cubicBezTo>
                    <a:cubicBezTo>
                      <a:pt x="740290" y="5997898"/>
                      <a:pt x="747787" y="5997042"/>
                      <a:pt x="756121" y="5997042"/>
                    </a:cubicBezTo>
                    <a:close/>
                    <a:moveTo>
                      <a:pt x="634752" y="5997042"/>
                    </a:moveTo>
                    <a:cubicBezTo>
                      <a:pt x="644947" y="5997042"/>
                      <a:pt x="653597" y="5998624"/>
                      <a:pt x="660704" y="6001786"/>
                    </a:cubicBezTo>
                    <a:cubicBezTo>
                      <a:pt x="667810" y="6004949"/>
                      <a:pt x="673596" y="6009116"/>
                      <a:pt x="678061" y="6014288"/>
                    </a:cubicBezTo>
                    <a:cubicBezTo>
                      <a:pt x="682526" y="6019460"/>
                      <a:pt x="685763" y="6025376"/>
                      <a:pt x="687772" y="6032036"/>
                    </a:cubicBezTo>
                    <a:cubicBezTo>
                      <a:pt x="689781" y="6038696"/>
                      <a:pt x="690786" y="6045560"/>
                      <a:pt x="690786" y="6052630"/>
                    </a:cubicBezTo>
                    <a:lnTo>
                      <a:pt x="690786" y="6070489"/>
                    </a:lnTo>
                    <a:lnTo>
                      <a:pt x="620130" y="6070489"/>
                    </a:lnTo>
                    <a:cubicBezTo>
                      <a:pt x="620427" y="6072275"/>
                      <a:pt x="621116" y="6074098"/>
                      <a:pt x="622195" y="6075958"/>
                    </a:cubicBezTo>
                    <a:cubicBezTo>
                      <a:pt x="623274" y="6077819"/>
                      <a:pt x="624892" y="6079512"/>
                      <a:pt x="627050" y="6081037"/>
                    </a:cubicBezTo>
                    <a:cubicBezTo>
                      <a:pt x="629208" y="6082562"/>
                      <a:pt x="631980" y="6083809"/>
                      <a:pt x="635366" y="6084776"/>
                    </a:cubicBezTo>
                    <a:cubicBezTo>
                      <a:pt x="638752" y="6085744"/>
                      <a:pt x="642900" y="6086228"/>
                      <a:pt x="647812" y="6086228"/>
                    </a:cubicBezTo>
                    <a:cubicBezTo>
                      <a:pt x="651160" y="6086228"/>
                      <a:pt x="654379" y="6086023"/>
                      <a:pt x="657467" y="6085614"/>
                    </a:cubicBezTo>
                    <a:cubicBezTo>
                      <a:pt x="660555" y="6085204"/>
                      <a:pt x="663457" y="6084684"/>
                      <a:pt x="666173" y="6084051"/>
                    </a:cubicBezTo>
                    <a:cubicBezTo>
                      <a:pt x="668889" y="6083418"/>
                      <a:pt x="671364" y="6082730"/>
                      <a:pt x="673596" y="6081986"/>
                    </a:cubicBezTo>
                    <a:cubicBezTo>
                      <a:pt x="675828" y="6081242"/>
                      <a:pt x="677726" y="6080535"/>
                      <a:pt x="679289" y="6079865"/>
                    </a:cubicBezTo>
                    <a:lnTo>
                      <a:pt x="679289" y="6110003"/>
                    </a:lnTo>
                    <a:cubicBezTo>
                      <a:pt x="677428" y="6110747"/>
                      <a:pt x="675159" y="6111528"/>
                      <a:pt x="672480" y="6112347"/>
                    </a:cubicBezTo>
                    <a:cubicBezTo>
                      <a:pt x="669801" y="6113166"/>
                      <a:pt x="666713" y="6113910"/>
                      <a:pt x="663215" y="6114580"/>
                    </a:cubicBezTo>
                    <a:cubicBezTo>
                      <a:pt x="659718" y="6115249"/>
                      <a:pt x="655811" y="6115807"/>
                      <a:pt x="651495" y="6116254"/>
                    </a:cubicBezTo>
                    <a:cubicBezTo>
                      <a:pt x="647179" y="6116700"/>
                      <a:pt x="642454" y="6116924"/>
                      <a:pt x="637319" y="6116924"/>
                    </a:cubicBezTo>
                    <a:cubicBezTo>
                      <a:pt x="626604" y="6116924"/>
                      <a:pt x="617302" y="6115491"/>
                      <a:pt x="609414" y="6112626"/>
                    </a:cubicBezTo>
                    <a:cubicBezTo>
                      <a:pt x="601526" y="6109761"/>
                      <a:pt x="594959" y="6105762"/>
                      <a:pt x="589713" y="6100626"/>
                    </a:cubicBezTo>
                    <a:cubicBezTo>
                      <a:pt x="584467" y="6095492"/>
                      <a:pt x="580560" y="6089428"/>
                      <a:pt x="577993" y="6082432"/>
                    </a:cubicBezTo>
                    <a:cubicBezTo>
                      <a:pt x="575425" y="6075438"/>
                      <a:pt x="574142" y="6067810"/>
                      <a:pt x="574142" y="6059550"/>
                    </a:cubicBezTo>
                    <a:cubicBezTo>
                      <a:pt x="574142" y="6051960"/>
                      <a:pt x="574997" y="6045170"/>
                      <a:pt x="576709" y="6039180"/>
                    </a:cubicBezTo>
                    <a:cubicBezTo>
                      <a:pt x="578420" y="6033189"/>
                      <a:pt x="580746" y="6027868"/>
                      <a:pt x="583685" y="6023218"/>
                    </a:cubicBezTo>
                    <a:cubicBezTo>
                      <a:pt x="586625" y="6018566"/>
                      <a:pt x="590085" y="6014586"/>
                      <a:pt x="594066" y="6011274"/>
                    </a:cubicBezTo>
                    <a:cubicBezTo>
                      <a:pt x="598047" y="6007962"/>
                      <a:pt x="602270" y="6005265"/>
                      <a:pt x="606735" y="6003182"/>
                    </a:cubicBezTo>
                    <a:cubicBezTo>
                      <a:pt x="611200" y="6001098"/>
                      <a:pt x="615832" y="5999554"/>
                      <a:pt x="620632" y="5998549"/>
                    </a:cubicBezTo>
                    <a:cubicBezTo>
                      <a:pt x="625432" y="5997544"/>
                      <a:pt x="630138" y="5997042"/>
                      <a:pt x="634752" y="5997042"/>
                    </a:cubicBezTo>
                    <a:close/>
                    <a:moveTo>
                      <a:pt x="3923370" y="5992466"/>
                    </a:moveTo>
                    <a:cubicBezTo>
                      <a:pt x="3917938" y="5992466"/>
                      <a:pt x="3913286" y="5993582"/>
                      <a:pt x="3909417" y="5995814"/>
                    </a:cubicBezTo>
                    <a:cubicBezTo>
                      <a:pt x="3905548" y="5998047"/>
                      <a:pt x="3902385" y="6001060"/>
                      <a:pt x="3899929" y="6004856"/>
                    </a:cubicBezTo>
                    <a:cubicBezTo>
                      <a:pt x="3897474" y="6008651"/>
                      <a:pt x="3895688" y="6013078"/>
                      <a:pt x="3894572" y="6018138"/>
                    </a:cubicBezTo>
                    <a:cubicBezTo>
                      <a:pt x="3893455" y="6023199"/>
                      <a:pt x="3892897" y="6028594"/>
                      <a:pt x="3892897" y="6034324"/>
                    </a:cubicBezTo>
                    <a:cubicBezTo>
                      <a:pt x="3892897" y="6041765"/>
                      <a:pt x="3893716" y="6048109"/>
                      <a:pt x="3895352" y="6053355"/>
                    </a:cubicBezTo>
                    <a:cubicBezTo>
                      <a:pt x="3896990" y="6058602"/>
                      <a:pt x="3899185" y="6062880"/>
                      <a:pt x="3901938" y="6066192"/>
                    </a:cubicBezTo>
                    <a:cubicBezTo>
                      <a:pt x="3904692" y="6069503"/>
                      <a:pt x="3907854" y="6071922"/>
                      <a:pt x="3911426" y="6073447"/>
                    </a:cubicBezTo>
                    <a:cubicBezTo>
                      <a:pt x="3914998" y="6074972"/>
                      <a:pt x="3918718" y="6075735"/>
                      <a:pt x="3922588" y="6075735"/>
                    </a:cubicBezTo>
                    <a:cubicBezTo>
                      <a:pt x="3926309" y="6075735"/>
                      <a:pt x="3929918" y="6074936"/>
                      <a:pt x="3933416" y="6073336"/>
                    </a:cubicBezTo>
                    <a:cubicBezTo>
                      <a:pt x="3936913" y="6071736"/>
                      <a:pt x="3940020" y="6069280"/>
                      <a:pt x="3942736" y="6065968"/>
                    </a:cubicBezTo>
                    <a:cubicBezTo>
                      <a:pt x="3945452" y="6062657"/>
                      <a:pt x="3947628" y="6058434"/>
                      <a:pt x="3949266" y="6053300"/>
                    </a:cubicBezTo>
                    <a:cubicBezTo>
                      <a:pt x="3950903" y="6048165"/>
                      <a:pt x="3951722" y="6042063"/>
                      <a:pt x="3951722" y="6034994"/>
                    </a:cubicBezTo>
                    <a:cubicBezTo>
                      <a:pt x="3951722" y="6028148"/>
                      <a:pt x="3951033" y="6022082"/>
                      <a:pt x="3949656" y="6016800"/>
                    </a:cubicBezTo>
                    <a:cubicBezTo>
                      <a:pt x="3948280" y="6011516"/>
                      <a:pt x="3946345" y="6007070"/>
                      <a:pt x="3943852" y="6003460"/>
                    </a:cubicBezTo>
                    <a:cubicBezTo>
                      <a:pt x="3941359" y="5999852"/>
                      <a:pt x="3938382" y="5997117"/>
                      <a:pt x="3934922" y="5995256"/>
                    </a:cubicBezTo>
                    <a:cubicBezTo>
                      <a:pt x="3931462" y="5993396"/>
                      <a:pt x="3927611" y="5992466"/>
                      <a:pt x="3923370" y="5992466"/>
                    </a:cubicBezTo>
                    <a:close/>
                    <a:moveTo>
                      <a:pt x="1761195" y="5992466"/>
                    </a:moveTo>
                    <a:cubicBezTo>
                      <a:pt x="1755762" y="5992466"/>
                      <a:pt x="1751112" y="5993582"/>
                      <a:pt x="1747242" y="5995814"/>
                    </a:cubicBezTo>
                    <a:cubicBezTo>
                      <a:pt x="1743373" y="5998047"/>
                      <a:pt x="1740210" y="6001060"/>
                      <a:pt x="1737754" y="6004856"/>
                    </a:cubicBezTo>
                    <a:cubicBezTo>
                      <a:pt x="1735299" y="6008651"/>
                      <a:pt x="1733513" y="6013078"/>
                      <a:pt x="1732397" y="6018138"/>
                    </a:cubicBezTo>
                    <a:cubicBezTo>
                      <a:pt x="1731280" y="6023199"/>
                      <a:pt x="1730722" y="6028594"/>
                      <a:pt x="1730722" y="6034324"/>
                    </a:cubicBezTo>
                    <a:cubicBezTo>
                      <a:pt x="1730722" y="6041765"/>
                      <a:pt x="1731541" y="6048109"/>
                      <a:pt x="1733178" y="6053355"/>
                    </a:cubicBezTo>
                    <a:cubicBezTo>
                      <a:pt x="1734815" y="6058602"/>
                      <a:pt x="1737010" y="6062880"/>
                      <a:pt x="1739764" y="6066192"/>
                    </a:cubicBezTo>
                    <a:cubicBezTo>
                      <a:pt x="1742517" y="6069503"/>
                      <a:pt x="1745680" y="6071922"/>
                      <a:pt x="1749251" y="6073447"/>
                    </a:cubicBezTo>
                    <a:cubicBezTo>
                      <a:pt x="1752823" y="6074972"/>
                      <a:pt x="1756544" y="6075735"/>
                      <a:pt x="1760414" y="6075735"/>
                    </a:cubicBezTo>
                    <a:cubicBezTo>
                      <a:pt x="1764134" y="6075735"/>
                      <a:pt x="1767743" y="6074936"/>
                      <a:pt x="1771241" y="6073336"/>
                    </a:cubicBezTo>
                    <a:cubicBezTo>
                      <a:pt x="1774738" y="6071736"/>
                      <a:pt x="1777845" y="6069280"/>
                      <a:pt x="1780561" y="6065968"/>
                    </a:cubicBezTo>
                    <a:cubicBezTo>
                      <a:pt x="1783277" y="6062657"/>
                      <a:pt x="1785454" y="6058434"/>
                      <a:pt x="1787091" y="6053300"/>
                    </a:cubicBezTo>
                    <a:cubicBezTo>
                      <a:pt x="1788728" y="6048165"/>
                      <a:pt x="1789547" y="6042063"/>
                      <a:pt x="1789547" y="6034994"/>
                    </a:cubicBezTo>
                    <a:cubicBezTo>
                      <a:pt x="1789547" y="6028148"/>
                      <a:pt x="1788858" y="6022082"/>
                      <a:pt x="1787481" y="6016800"/>
                    </a:cubicBezTo>
                    <a:cubicBezTo>
                      <a:pt x="1786105" y="6011516"/>
                      <a:pt x="1784170" y="6007070"/>
                      <a:pt x="1781677" y="6003460"/>
                    </a:cubicBezTo>
                    <a:cubicBezTo>
                      <a:pt x="1779184" y="5999852"/>
                      <a:pt x="1776208" y="5997117"/>
                      <a:pt x="1772747" y="5995256"/>
                    </a:cubicBezTo>
                    <a:cubicBezTo>
                      <a:pt x="1769287" y="5993396"/>
                      <a:pt x="1765436" y="5992466"/>
                      <a:pt x="1761195" y="5992466"/>
                    </a:cubicBezTo>
                    <a:close/>
                    <a:moveTo>
                      <a:pt x="1589745" y="5992466"/>
                    </a:moveTo>
                    <a:cubicBezTo>
                      <a:pt x="1584313" y="5992466"/>
                      <a:pt x="1579662" y="5993582"/>
                      <a:pt x="1575792" y="5995814"/>
                    </a:cubicBezTo>
                    <a:cubicBezTo>
                      <a:pt x="1571923" y="5998047"/>
                      <a:pt x="1568760" y="6001060"/>
                      <a:pt x="1566304" y="6004856"/>
                    </a:cubicBezTo>
                    <a:cubicBezTo>
                      <a:pt x="1563849" y="6008651"/>
                      <a:pt x="1562063" y="6013078"/>
                      <a:pt x="1560947" y="6018138"/>
                    </a:cubicBezTo>
                    <a:cubicBezTo>
                      <a:pt x="1559830" y="6023199"/>
                      <a:pt x="1559272" y="6028594"/>
                      <a:pt x="1559272" y="6034324"/>
                    </a:cubicBezTo>
                    <a:cubicBezTo>
                      <a:pt x="1559272" y="6041765"/>
                      <a:pt x="1560091" y="6048109"/>
                      <a:pt x="1561728" y="6053355"/>
                    </a:cubicBezTo>
                    <a:cubicBezTo>
                      <a:pt x="1563365" y="6058602"/>
                      <a:pt x="1565560" y="6062880"/>
                      <a:pt x="1568314" y="6066192"/>
                    </a:cubicBezTo>
                    <a:cubicBezTo>
                      <a:pt x="1571067" y="6069503"/>
                      <a:pt x="1574229" y="6071922"/>
                      <a:pt x="1577801" y="6073447"/>
                    </a:cubicBezTo>
                    <a:cubicBezTo>
                      <a:pt x="1581373" y="6074972"/>
                      <a:pt x="1585094" y="6075735"/>
                      <a:pt x="1588963" y="6075735"/>
                    </a:cubicBezTo>
                    <a:cubicBezTo>
                      <a:pt x="1592684" y="6075735"/>
                      <a:pt x="1596293" y="6074936"/>
                      <a:pt x="1599791" y="6073336"/>
                    </a:cubicBezTo>
                    <a:cubicBezTo>
                      <a:pt x="1603288" y="6071736"/>
                      <a:pt x="1606395" y="6069280"/>
                      <a:pt x="1609111" y="6065968"/>
                    </a:cubicBezTo>
                    <a:cubicBezTo>
                      <a:pt x="1611827" y="6062657"/>
                      <a:pt x="1614004" y="6058434"/>
                      <a:pt x="1615641" y="6053300"/>
                    </a:cubicBezTo>
                    <a:cubicBezTo>
                      <a:pt x="1617278" y="6048165"/>
                      <a:pt x="1618097" y="6042063"/>
                      <a:pt x="1618097" y="6034994"/>
                    </a:cubicBezTo>
                    <a:cubicBezTo>
                      <a:pt x="1618097" y="6028148"/>
                      <a:pt x="1617408" y="6022082"/>
                      <a:pt x="1616032" y="6016800"/>
                    </a:cubicBezTo>
                    <a:cubicBezTo>
                      <a:pt x="1614655" y="6011516"/>
                      <a:pt x="1612720" y="6007070"/>
                      <a:pt x="1610227" y="6003460"/>
                    </a:cubicBezTo>
                    <a:cubicBezTo>
                      <a:pt x="1607735" y="5999852"/>
                      <a:pt x="1604758" y="5997117"/>
                      <a:pt x="1601298" y="5995256"/>
                    </a:cubicBezTo>
                    <a:cubicBezTo>
                      <a:pt x="1597837" y="5993396"/>
                      <a:pt x="1593986" y="5992466"/>
                      <a:pt x="1589745" y="5992466"/>
                    </a:cubicBezTo>
                    <a:close/>
                    <a:moveTo>
                      <a:pt x="1908088" y="5991796"/>
                    </a:moveTo>
                    <a:lnTo>
                      <a:pt x="1908088" y="6076405"/>
                    </a:lnTo>
                    <a:lnTo>
                      <a:pt x="1921594" y="6076405"/>
                    </a:lnTo>
                    <a:cubicBezTo>
                      <a:pt x="1927473" y="6076405"/>
                      <a:pt x="1932756" y="6075344"/>
                      <a:pt x="1937445" y="6073224"/>
                    </a:cubicBezTo>
                    <a:cubicBezTo>
                      <a:pt x="1942133" y="6071103"/>
                      <a:pt x="1946114" y="6068126"/>
                      <a:pt x="1949388" y="6064294"/>
                    </a:cubicBezTo>
                    <a:cubicBezTo>
                      <a:pt x="1952662" y="6060462"/>
                      <a:pt x="1955174" y="6055848"/>
                      <a:pt x="1956922" y="6050453"/>
                    </a:cubicBezTo>
                    <a:cubicBezTo>
                      <a:pt x="1958671" y="6045058"/>
                      <a:pt x="1959546" y="6039086"/>
                      <a:pt x="1959546" y="6032538"/>
                    </a:cubicBezTo>
                    <a:cubicBezTo>
                      <a:pt x="1959546" y="6027329"/>
                      <a:pt x="1958764" y="6022268"/>
                      <a:pt x="1957201" y="6017358"/>
                    </a:cubicBezTo>
                    <a:cubicBezTo>
                      <a:pt x="1955639" y="6012446"/>
                      <a:pt x="1953258" y="6008093"/>
                      <a:pt x="1950058" y="6004298"/>
                    </a:cubicBezTo>
                    <a:cubicBezTo>
                      <a:pt x="1946858" y="6000502"/>
                      <a:pt x="1942802" y="5997470"/>
                      <a:pt x="1937891" y="5995200"/>
                    </a:cubicBezTo>
                    <a:cubicBezTo>
                      <a:pt x="1932980" y="5992931"/>
                      <a:pt x="1927175" y="5991796"/>
                      <a:pt x="1920478" y="5991796"/>
                    </a:cubicBezTo>
                    <a:close/>
                    <a:moveTo>
                      <a:pt x="269788" y="5991796"/>
                    </a:moveTo>
                    <a:lnTo>
                      <a:pt x="269788" y="6076405"/>
                    </a:lnTo>
                    <a:lnTo>
                      <a:pt x="283294" y="6076405"/>
                    </a:lnTo>
                    <a:cubicBezTo>
                      <a:pt x="289173" y="6076405"/>
                      <a:pt x="294456" y="6075344"/>
                      <a:pt x="299145" y="6073224"/>
                    </a:cubicBezTo>
                    <a:cubicBezTo>
                      <a:pt x="303833" y="6071103"/>
                      <a:pt x="307814" y="6068126"/>
                      <a:pt x="311088" y="6064294"/>
                    </a:cubicBezTo>
                    <a:cubicBezTo>
                      <a:pt x="314362" y="6060462"/>
                      <a:pt x="316874" y="6055848"/>
                      <a:pt x="318622" y="6050453"/>
                    </a:cubicBezTo>
                    <a:cubicBezTo>
                      <a:pt x="320371" y="6045058"/>
                      <a:pt x="321246" y="6039086"/>
                      <a:pt x="321246" y="6032538"/>
                    </a:cubicBezTo>
                    <a:cubicBezTo>
                      <a:pt x="321246" y="6027329"/>
                      <a:pt x="320464" y="6022268"/>
                      <a:pt x="318901" y="6017358"/>
                    </a:cubicBezTo>
                    <a:cubicBezTo>
                      <a:pt x="317339" y="6012446"/>
                      <a:pt x="314958" y="6008093"/>
                      <a:pt x="311758" y="6004298"/>
                    </a:cubicBezTo>
                    <a:cubicBezTo>
                      <a:pt x="308558" y="6000502"/>
                      <a:pt x="304502" y="5997470"/>
                      <a:pt x="299591" y="5995200"/>
                    </a:cubicBezTo>
                    <a:cubicBezTo>
                      <a:pt x="294680" y="5992931"/>
                      <a:pt x="288875" y="5991796"/>
                      <a:pt x="282178" y="5991796"/>
                    </a:cubicBezTo>
                    <a:close/>
                    <a:moveTo>
                      <a:pt x="2512293" y="5964449"/>
                    </a:moveTo>
                    <a:lnTo>
                      <a:pt x="2512293" y="5999833"/>
                    </a:lnTo>
                    <a:lnTo>
                      <a:pt x="2536068" y="5999833"/>
                    </a:lnTo>
                    <a:lnTo>
                      <a:pt x="2536068" y="6032761"/>
                    </a:lnTo>
                    <a:lnTo>
                      <a:pt x="2512293" y="6032761"/>
                    </a:lnTo>
                    <a:lnTo>
                      <a:pt x="2512293" y="6067029"/>
                    </a:lnTo>
                    <a:cubicBezTo>
                      <a:pt x="2512293" y="6072164"/>
                      <a:pt x="2513353" y="6075958"/>
                      <a:pt x="2515474" y="6078414"/>
                    </a:cubicBezTo>
                    <a:cubicBezTo>
                      <a:pt x="2517595" y="6080870"/>
                      <a:pt x="2520516" y="6082098"/>
                      <a:pt x="2524237" y="6082098"/>
                    </a:cubicBezTo>
                    <a:cubicBezTo>
                      <a:pt x="2526395" y="6082098"/>
                      <a:pt x="2528385" y="6081893"/>
                      <a:pt x="2530208" y="6081484"/>
                    </a:cubicBezTo>
                    <a:cubicBezTo>
                      <a:pt x="2532031" y="6081074"/>
                      <a:pt x="2533985" y="6080460"/>
                      <a:pt x="2536068" y="6079642"/>
                    </a:cubicBezTo>
                    <a:lnTo>
                      <a:pt x="2536068" y="6112570"/>
                    </a:lnTo>
                    <a:cubicBezTo>
                      <a:pt x="2533910" y="6113612"/>
                      <a:pt x="2530376" y="6114598"/>
                      <a:pt x="2525464" y="6115528"/>
                    </a:cubicBezTo>
                    <a:cubicBezTo>
                      <a:pt x="2520553" y="6116458"/>
                      <a:pt x="2514637" y="6116924"/>
                      <a:pt x="2507717" y="6116924"/>
                    </a:cubicBezTo>
                    <a:cubicBezTo>
                      <a:pt x="2500498" y="6116924"/>
                      <a:pt x="2494229" y="6115863"/>
                      <a:pt x="2488908" y="6113742"/>
                    </a:cubicBezTo>
                    <a:cubicBezTo>
                      <a:pt x="2483588" y="6111622"/>
                      <a:pt x="2479179" y="6108700"/>
                      <a:pt x="2475681" y="6104980"/>
                    </a:cubicBezTo>
                    <a:cubicBezTo>
                      <a:pt x="2472184" y="6101260"/>
                      <a:pt x="2469598" y="6096813"/>
                      <a:pt x="2467924" y="6091641"/>
                    </a:cubicBezTo>
                    <a:cubicBezTo>
                      <a:pt x="2466249" y="6086470"/>
                      <a:pt x="2465412" y="6080870"/>
                      <a:pt x="2465412" y="6074842"/>
                    </a:cubicBezTo>
                    <a:lnTo>
                      <a:pt x="2465412" y="6032761"/>
                    </a:lnTo>
                    <a:lnTo>
                      <a:pt x="2447441" y="6032761"/>
                    </a:lnTo>
                    <a:lnTo>
                      <a:pt x="2447441" y="5999833"/>
                    </a:lnTo>
                    <a:lnTo>
                      <a:pt x="2465412" y="5999833"/>
                    </a:lnTo>
                    <a:lnTo>
                      <a:pt x="2465412" y="5977397"/>
                    </a:lnTo>
                    <a:close/>
                    <a:moveTo>
                      <a:pt x="873993" y="5964449"/>
                    </a:moveTo>
                    <a:lnTo>
                      <a:pt x="873993" y="5999833"/>
                    </a:lnTo>
                    <a:lnTo>
                      <a:pt x="897769" y="5999833"/>
                    </a:lnTo>
                    <a:lnTo>
                      <a:pt x="897769" y="6032761"/>
                    </a:lnTo>
                    <a:lnTo>
                      <a:pt x="873993" y="6032761"/>
                    </a:lnTo>
                    <a:lnTo>
                      <a:pt x="873993" y="6067029"/>
                    </a:lnTo>
                    <a:cubicBezTo>
                      <a:pt x="873993" y="6072164"/>
                      <a:pt x="875054" y="6075958"/>
                      <a:pt x="877174" y="6078414"/>
                    </a:cubicBezTo>
                    <a:cubicBezTo>
                      <a:pt x="879295" y="6080870"/>
                      <a:pt x="882216" y="6082098"/>
                      <a:pt x="885937" y="6082098"/>
                    </a:cubicBezTo>
                    <a:cubicBezTo>
                      <a:pt x="888095" y="6082098"/>
                      <a:pt x="890085" y="6081893"/>
                      <a:pt x="891908" y="6081484"/>
                    </a:cubicBezTo>
                    <a:cubicBezTo>
                      <a:pt x="893731" y="6081074"/>
                      <a:pt x="895685" y="6080460"/>
                      <a:pt x="897769" y="6079642"/>
                    </a:cubicBezTo>
                    <a:lnTo>
                      <a:pt x="897769" y="6112570"/>
                    </a:lnTo>
                    <a:cubicBezTo>
                      <a:pt x="895610" y="6113612"/>
                      <a:pt x="892076" y="6114598"/>
                      <a:pt x="887164" y="6115528"/>
                    </a:cubicBezTo>
                    <a:cubicBezTo>
                      <a:pt x="882253" y="6116458"/>
                      <a:pt x="876337" y="6116924"/>
                      <a:pt x="869417" y="6116924"/>
                    </a:cubicBezTo>
                    <a:cubicBezTo>
                      <a:pt x="862198" y="6116924"/>
                      <a:pt x="855929" y="6115863"/>
                      <a:pt x="850609" y="6113742"/>
                    </a:cubicBezTo>
                    <a:cubicBezTo>
                      <a:pt x="845288" y="6111622"/>
                      <a:pt x="840879" y="6108700"/>
                      <a:pt x="837381" y="6104980"/>
                    </a:cubicBezTo>
                    <a:cubicBezTo>
                      <a:pt x="833884" y="6101260"/>
                      <a:pt x="831298" y="6096813"/>
                      <a:pt x="829624" y="6091641"/>
                    </a:cubicBezTo>
                    <a:cubicBezTo>
                      <a:pt x="827949" y="6086470"/>
                      <a:pt x="827112" y="6080870"/>
                      <a:pt x="827112" y="6074842"/>
                    </a:cubicBezTo>
                    <a:lnTo>
                      <a:pt x="827112" y="6032761"/>
                    </a:lnTo>
                    <a:lnTo>
                      <a:pt x="809141" y="6032761"/>
                    </a:lnTo>
                    <a:lnTo>
                      <a:pt x="809141" y="5999833"/>
                    </a:lnTo>
                    <a:lnTo>
                      <a:pt x="827112" y="5999833"/>
                    </a:lnTo>
                    <a:lnTo>
                      <a:pt x="827112" y="5977397"/>
                    </a:lnTo>
                    <a:close/>
                    <a:moveTo>
                      <a:pt x="139153" y="5954257"/>
                    </a:moveTo>
                    <a:lnTo>
                      <a:pt x="155042" y="5957138"/>
                    </a:lnTo>
                    <a:cubicBezTo>
                      <a:pt x="164716" y="5960970"/>
                      <a:pt x="173050" y="5966440"/>
                      <a:pt x="180045" y="5973546"/>
                    </a:cubicBezTo>
                    <a:cubicBezTo>
                      <a:pt x="187040" y="5980652"/>
                      <a:pt x="192509" y="5989284"/>
                      <a:pt x="196453" y="5999442"/>
                    </a:cubicBezTo>
                    <a:cubicBezTo>
                      <a:pt x="200397" y="6009600"/>
                      <a:pt x="202369" y="6021004"/>
                      <a:pt x="202369" y="6033654"/>
                    </a:cubicBezTo>
                    <a:cubicBezTo>
                      <a:pt x="202369" y="6046379"/>
                      <a:pt x="200285" y="6057857"/>
                      <a:pt x="196118" y="6068089"/>
                    </a:cubicBezTo>
                    <a:cubicBezTo>
                      <a:pt x="191951" y="6078321"/>
                      <a:pt x="186203" y="6087065"/>
                      <a:pt x="178873" y="6094320"/>
                    </a:cubicBezTo>
                    <a:cubicBezTo>
                      <a:pt x="171543" y="6101576"/>
                      <a:pt x="162948" y="6107156"/>
                      <a:pt x="153088" y="6111064"/>
                    </a:cubicBezTo>
                    <a:cubicBezTo>
                      <a:pt x="143228" y="6114970"/>
                      <a:pt x="132606" y="6116924"/>
                      <a:pt x="121221" y="6116924"/>
                    </a:cubicBezTo>
                    <a:cubicBezTo>
                      <a:pt x="110207" y="6116924"/>
                      <a:pt x="99845" y="6115063"/>
                      <a:pt x="90134" y="6111342"/>
                    </a:cubicBezTo>
                    <a:lnTo>
                      <a:pt x="68349" y="6097631"/>
                    </a:lnTo>
                    <a:lnTo>
                      <a:pt x="89802" y="6054725"/>
                    </a:lnTo>
                    <a:lnTo>
                      <a:pt x="93924" y="6045966"/>
                    </a:lnTo>
                    <a:lnTo>
                      <a:pt x="94878" y="6053355"/>
                    </a:lnTo>
                    <a:cubicBezTo>
                      <a:pt x="96515" y="6058602"/>
                      <a:pt x="98710" y="6062880"/>
                      <a:pt x="101464" y="6066192"/>
                    </a:cubicBezTo>
                    <a:cubicBezTo>
                      <a:pt x="104217" y="6069503"/>
                      <a:pt x="107380" y="6071922"/>
                      <a:pt x="110951" y="6073447"/>
                    </a:cubicBezTo>
                    <a:cubicBezTo>
                      <a:pt x="114523" y="6074972"/>
                      <a:pt x="118244" y="6075735"/>
                      <a:pt x="122114" y="6075735"/>
                    </a:cubicBezTo>
                    <a:cubicBezTo>
                      <a:pt x="125834" y="6075735"/>
                      <a:pt x="129443" y="6074936"/>
                      <a:pt x="132941" y="6073336"/>
                    </a:cubicBezTo>
                    <a:cubicBezTo>
                      <a:pt x="136438" y="6071736"/>
                      <a:pt x="139545" y="6069280"/>
                      <a:pt x="142261" y="6065968"/>
                    </a:cubicBezTo>
                    <a:cubicBezTo>
                      <a:pt x="144977" y="6062657"/>
                      <a:pt x="147154" y="6058434"/>
                      <a:pt x="148791" y="6053300"/>
                    </a:cubicBezTo>
                    <a:cubicBezTo>
                      <a:pt x="150428" y="6048165"/>
                      <a:pt x="151247" y="6042063"/>
                      <a:pt x="151247" y="6034994"/>
                    </a:cubicBezTo>
                    <a:cubicBezTo>
                      <a:pt x="151247" y="6028148"/>
                      <a:pt x="150558" y="6022082"/>
                      <a:pt x="149182" y="6016800"/>
                    </a:cubicBezTo>
                    <a:cubicBezTo>
                      <a:pt x="147805" y="6011516"/>
                      <a:pt x="145870" y="6007070"/>
                      <a:pt x="143377" y="6003460"/>
                    </a:cubicBezTo>
                    <a:cubicBezTo>
                      <a:pt x="140884" y="5999852"/>
                      <a:pt x="137908" y="5997117"/>
                      <a:pt x="134448" y="5995256"/>
                    </a:cubicBezTo>
                    <a:cubicBezTo>
                      <a:pt x="130987" y="5993396"/>
                      <a:pt x="127136" y="5992466"/>
                      <a:pt x="122895" y="5992466"/>
                    </a:cubicBezTo>
                    <a:lnTo>
                      <a:pt x="118987" y="5993404"/>
                    </a:lnTo>
                    <a:close/>
                    <a:moveTo>
                      <a:pt x="3726768" y="5954068"/>
                    </a:moveTo>
                    <a:lnTo>
                      <a:pt x="3827115" y="5954068"/>
                    </a:lnTo>
                    <a:lnTo>
                      <a:pt x="3827115" y="5991796"/>
                    </a:lnTo>
                    <a:lnTo>
                      <a:pt x="3774988" y="5991796"/>
                    </a:lnTo>
                    <a:lnTo>
                      <a:pt x="3774988" y="6020594"/>
                    </a:lnTo>
                    <a:lnTo>
                      <a:pt x="3822538" y="6020594"/>
                    </a:lnTo>
                    <a:lnTo>
                      <a:pt x="3822538" y="6058322"/>
                    </a:lnTo>
                    <a:lnTo>
                      <a:pt x="3774988" y="6058322"/>
                    </a:lnTo>
                    <a:lnTo>
                      <a:pt x="3774988" y="6114133"/>
                    </a:lnTo>
                    <a:lnTo>
                      <a:pt x="3726768" y="6114133"/>
                    </a:lnTo>
                    <a:close/>
                    <a:moveTo>
                      <a:pt x="2097993" y="5954068"/>
                    </a:moveTo>
                    <a:lnTo>
                      <a:pt x="2198340" y="5954068"/>
                    </a:lnTo>
                    <a:lnTo>
                      <a:pt x="2198340" y="5991796"/>
                    </a:lnTo>
                    <a:lnTo>
                      <a:pt x="2146213" y="5991796"/>
                    </a:lnTo>
                    <a:lnTo>
                      <a:pt x="2146213" y="6020594"/>
                    </a:lnTo>
                    <a:lnTo>
                      <a:pt x="2193764" y="6020594"/>
                    </a:lnTo>
                    <a:lnTo>
                      <a:pt x="2193764" y="6058322"/>
                    </a:lnTo>
                    <a:lnTo>
                      <a:pt x="2146213" y="6058322"/>
                    </a:lnTo>
                    <a:lnTo>
                      <a:pt x="2146213" y="6114133"/>
                    </a:lnTo>
                    <a:lnTo>
                      <a:pt x="2097993" y="6114133"/>
                    </a:lnTo>
                    <a:close/>
                    <a:moveTo>
                      <a:pt x="1859868" y="5954068"/>
                    </a:moveTo>
                    <a:lnTo>
                      <a:pt x="1926171" y="5954068"/>
                    </a:lnTo>
                    <a:cubicBezTo>
                      <a:pt x="1936961" y="5954068"/>
                      <a:pt x="1946542" y="5954980"/>
                      <a:pt x="1954913" y="5956803"/>
                    </a:cubicBezTo>
                    <a:cubicBezTo>
                      <a:pt x="1963285" y="5958626"/>
                      <a:pt x="1970615" y="5961212"/>
                      <a:pt x="1976903" y="5964560"/>
                    </a:cubicBezTo>
                    <a:cubicBezTo>
                      <a:pt x="1983190" y="5967910"/>
                      <a:pt x="1988474" y="5971928"/>
                      <a:pt x="1992753" y="5976616"/>
                    </a:cubicBezTo>
                    <a:cubicBezTo>
                      <a:pt x="1997032" y="5981304"/>
                      <a:pt x="2000510" y="5986550"/>
                      <a:pt x="2003189" y="5992354"/>
                    </a:cubicBezTo>
                    <a:cubicBezTo>
                      <a:pt x="2005868" y="5998158"/>
                      <a:pt x="2007803" y="6004410"/>
                      <a:pt x="2008994" y="6011106"/>
                    </a:cubicBezTo>
                    <a:cubicBezTo>
                      <a:pt x="2010184" y="6017804"/>
                      <a:pt x="2010779" y="6024799"/>
                      <a:pt x="2010779" y="6032092"/>
                    </a:cubicBezTo>
                    <a:cubicBezTo>
                      <a:pt x="2010779" y="6044593"/>
                      <a:pt x="2008789" y="6055904"/>
                      <a:pt x="2004808" y="6066024"/>
                    </a:cubicBezTo>
                    <a:cubicBezTo>
                      <a:pt x="2000827" y="6076144"/>
                      <a:pt x="1995208" y="6084758"/>
                      <a:pt x="1987953" y="6091864"/>
                    </a:cubicBezTo>
                    <a:cubicBezTo>
                      <a:pt x="1980698" y="6098971"/>
                      <a:pt x="1971954" y="6104459"/>
                      <a:pt x="1961722" y="6108328"/>
                    </a:cubicBezTo>
                    <a:cubicBezTo>
                      <a:pt x="1951490" y="6112198"/>
                      <a:pt x="1940123" y="6114133"/>
                      <a:pt x="1927622" y="6114133"/>
                    </a:cubicBezTo>
                    <a:lnTo>
                      <a:pt x="1859868" y="6114133"/>
                    </a:lnTo>
                    <a:close/>
                    <a:moveTo>
                      <a:pt x="1393143" y="5954068"/>
                    </a:moveTo>
                    <a:lnTo>
                      <a:pt x="1493490" y="5954068"/>
                    </a:lnTo>
                    <a:lnTo>
                      <a:pt x="1493490" y="5991796"/>
                    </a:lnTo>
                    <a:lnTo>
                      <a:pt x="1441363" y="5991796"/>
                    </a:lnTo>
                    <a:lnTo>
                      <a:pt x="1441363" y="6020594"/>
                    </a:lnTo>
                    <a:lnTo>
                      <a:pt x="1488914" y="6020594"/>
                    </a:lnTo>
                    <a:lnTo>
                      <a:pt x="1488914" y="6058322"/>
                    </a:lnTo>
                    <a:lnTo>
                      <a:pt x="1441363" y="6058322"/>
                    </a:lnTo>
                    <a:lnTo>
                      <a:pt x="1441363" y="6114133"/>
                    </a:lnTo>
                    <a:lnTo>
                      <a:pt x="1393143" y="6114133"/>
                    </a:lnTo>
                    <a:close/>
                    <a:moveTo>
                      <a:pt x="459693" y="5954068"/>
                    </a:moveTo>
                    <a:lnTo>
                      <a:pt x="560040" y="5954068"/>
                    </a:lnTo>
                    <a:lnTo>
                      <a:pt x="560040" y="5991796"/>
                    </a:lnTo>
                    <a:lnTo>
                      <a:pt x="507913" y="5991796"/>
                    </a:lnTo>
                    <a:lnTo>
                      <a:pt x="507913" y="6020594"/>
                    </a:lnTo>
                    <a:lnTo>
                      <a:pt x="555464" y="6020594"/>
                    </a:lnTo>
                    <a:lnTo>
                      <a:pt x="555464" y="6058322"/>
                    </a:lnTo>
                    <a:lnTo>
                      <a:pt x="507913" y="6058322"/>
                    </a:lnTo>
                    <a:lnTo>
                      <a:pt x="507913" y="6114133"/>
                    </a:lnTo>
                    <a:lnTo>
                      <a:pt x="459693" y="6114133"/>
                    </a:lnTo>
                    <a:close/>
                    <a:moveTo>
                      <a:pt x="221568" y="5954068"/>
                    </a:moveTo>
                    <a:lnTo>
                      <a:pt x="287871" y="5954068"/>
                    </a:lnTo>
                    <a:cubicBezTo>
                      <a:pt x="298661" y="5954068"/>
                      <a:pt x="308242" y="5954980"/>
                      <a:pt x="316613" y="5956803"/>
                    </a:cubicBezTo>
                    <a:cubicBezTo>
                      <a:pt x="324985" y="5958626"/>
                      <a:pt x="332315" y="5961212"/>
                      <a:pt x="338603" y="5964560"/>
                    </a:cubicBezTo>
                    <a:cubicBezTo>
                      <a:pt x="344891" y="5967910"/>
                      <a:pt x="350174" y="5971928"/>
                      <a:pt x="354453" y="5976616"/>
                    </a:cubicBezTo>
                    <a:cubicBezTo>
                      <a:pt x="358732" y="5981304"/>
                      <a:pt x="362210" y="5986550"/>
                      <a:pt x="364889" y="5992354"/>
                    </a:cubicBezTo>
                    <a:cubicBezTo>
                      <a:pt x="367568" y="5998158"/>
                      <a:pt x="369503" y="6004410"/>
                      <a:pt x="370694" y="6011106"/>
                    </a:cubicBezTo>
                    <a:cubicBezTo>
                      <a:pt x="371884" y="6017804"/>
                      <a:pt x="372480" y="6024799"/>
                      <a:pt x="372480" y="6032092"/>
                    </a:cubicBezTo>
                    <a:cubicBezTo>
                      <a:pt x="372480" y="6044593"/>
                      <a:pt x="370489" y="6055904"/>
                      <a:pt x="366508" y="6066024"/>
                    </a:cubicBezTo>
                    <a:cubicBezTo>
                      <a:pt x="362527" y="6076144"/>
                      <a:pt x="356908" y="6084758"/>
                      <a:pt x="349653" y="6091864"/>
                    </a:cubicBezTo>
                    <a:cubicBezTo>
                      <a:pt x="342398" y="6098971"/>
                      <a:pt x="333654" y="6104459"/>
                      <a:pt x="323422" y="6108328"/>
                    </a:cubicBezTo>
                    <a:cubicBezTo>
                      <a:pt x="313190" y="6112198"/>
                      <a:pt x="301823" y="6114133"/>
                      <a:pt x="289322" y="6114133"/>
                    </a:cubicBezTo>
                    <a:lnTo>
                      <a:pt x="221568" y="6114133"/>
                    </a:lnTo>
                    <a:close/>
                    <a:moveTo>
                      <a:pt x="3923816" y="5951390"/>
                    </a:moveTo>
                    <a:cubicBezTo>
                      <a:pt x="3935276" y="5951390"/>
                      <a:pt x="3945842" y="5953306"/>
                      <a:pt x="3955516" y="5957138"/>
                    </a:cubicBezTo>
                    <a:cubicBezTo>
                      <a:pt x="3965190" y="5960970"/>
                      <a:pt x="3973524" y="5966440"/>
                      <a:pt x="3980520" y="5973546"/>
                    </a:cubicBezTo>
                    <a:cubicBezTo>
                      <a:pt x="3987514" y="5980652"/>
                      <a:pt x="3992984" y="5989284"/>
                      <a:pt x="3996928" y="5999442"/>
                    </a:cubicBezTo>
                    <a:cubicBezTo>
                      <a:pt x="4000872" y="6009600"/>
                      <a:pt x="4002844" y="6021004"/>
                      <a:pt x="4002844" y="6033654"/>
                    </a:cubicBezTo>
                    <a:cubicBezTo>
                      <a:pt x="4002844" y="6046379"/>
                      <a:pt x="4000760" y="6057857"/>
                      <a:pt x="3996593" y="6068089"/>
                    </a:cubicBezTo>
                    <a:cubicBezTo>
                      <a:pt x="3992426" y="6078321"/>
                      <a:pt x="3986678" y="6087065"/>
                      <a:pt x="3979348" y="6094320"/>
                    </a:cubicBezTo>
                    <a:cubicBezTo>
                      <a:pt x="3972018" y="6101576"/>
                      <a:pt x="3963423" y="6107156"/>
                      <a:pt x="3953563" y="6111064"/>
                    </a:cubicBezTo>
                    <a:cubicBezTo>
                      <a:pt x="3943703" y="6114970"/>
                      <a:pt x="3933080" y="6116924"/>
                      <a:pt x="3921696" y="6116924"/>
                    </a:cubicBezTo>
                    <a:cubicBezTo>
                      <a:pt x="3910682" y="6116924"/>
                      <a:pt x="3900320" y="6115063"/>
                      <a:pt x="3890609" y="6111342"/>
                    </a:cubicBezTo>
                    <a:cubicBezTo>
                      <a:pt x="3880898" y="6107622"/>
                      <a:pt x="3872414" y="6102282"/>
                      <a:pt x="3865159" y="6095324"/>
                    </a:cubicBezTo>
                    <a:cubicBezTo>
                      <a:pt x="3857904" y="6088367"/>
                      <a:pt x="3852174" y="6079902"/>
                      <a:pt x="3847970" y="6069931"/>
                    </a:cubicBezTo>
                    <a:cubicBezTo>
                      <a:pt x="3843765" y="6059960"/>
                      <a:pt x="3841663" y="6048723"/>
                      <a:pt x="3841663" y="6036222"/>
                    </a:cubicBezTo>
                    <a:cubicBezTo>
                      <a:pt x="3841663" y="6023720"/>
                      <a:pt x="3843672" y="6012260"/>
                      <a:pt x="3847690" y="6001842"/>
                    </a:cubicBezTo>
                    <a:cubicBezTo>
                      <a:pt x="3851709" y="5991424"/>
                      <a:pt x="3857327" y="5982476"/>
                      <a:pt x="3864546" y="5974997"/>
                    </a:cubicBezTo>
                    <a:cubicBezTo>
                      <a:pt x="3871764" y="5967518"/>
                      <a:pt x="3880414" y="5961714"/>
                      <a:pt x="3890497" y="5957584"/>
                    </a:cubicBezTo>
                    <a:cubicBezTo>
                      <a:pt x="3900580" y="5953454"/>
                      <a:pt x="3911686" y="5951390"/>
                      <a:pt x="3923816" y="5951390"/>
                    </a:cubicBezTo>
                    <a:close/>
                    <a:moveTo>
                      <a:pt x="1761641" y="5951390"/>
                    </a:moveTo>
                    <a:cubicBezTo>
                      <a:pt x="1773101" y="5951390"/>
                      <a:pt x="1783668" y="5953306"/>
                      <a:pt x="1793342" y="5957138"/>
                    </a:cubicBezTo>
                    <a:cubicBezTo>
                      <a:pt x="1803016" y="5960970"/>
                      <a:pt x="1811350" y="5966440"/>
                      <a:pt x="1818345" y="5973546"/>
                    </a:cubicBezTo>
                    <a:cubicBezTo>
                      <a:pt x="1825340" y="5980652"/>
                      <a:pt x="1830809" y="5989284"/>
                      <a:pt x="1834753" y="5999442"/>
                    </a:cubicBezTo>
                    <a:cubicBezTo>
                      <a:pt x="1838697" y="6009600"/>
                      <a:pt x="1840669" y="6021004"/>
                      <a:pt x="1840669" y="6033654"/>
                    </a:cubicBezTo>
                    <a:cubicBezTo>
                      <a:pt x="1840669" y="6046379"/>
                      <a:pt x="1838585" y="6057857"/>
                      <a:pt x="1834418" y="6068089"/>
                    </a:cubicBezTo>
                    <a:cubicBezTo>
                      <a:pt x="1830251" y="6078321"/>
                      <a:pt x="1824503" y="6087065"/>
                      <a:pt x="1817173" y="6094320"/>
                    </a:cubicBezTo>
                    <a:cubicBezTo>
                      <a:pt x="1809843" y="6101576"/>
                      <a:pt x="1801248" y="6107156"/>
                      <a:pt x="1791388" y="6111064"/>
                    </a:cubicBezTo>
                    <a:cubicBezTo>
                      <a:pt x="1781528" y="6114970"/>
                      <a:pt x="1770906" y="6116924"/>
                      <a:pt x="1759520" y="6116924"/>
                    </a:cubicBezTo>
                    <a:cubicBezTo>
                      <a:pt x="1748507" y="6116924"/>
                      <a:pt x="1738145" y="6115063"/>
                      <a:pt x="1728434" y="6111342"/>
                    </a:cubicBezTo>
                    <a:cubicBezTo>
                      <a:pt x="1718723" y="6107622"/>
                      <a:pt x="1710240" y="6102282"/>
                      <a:pt x="1702984" y="6095324"/>
                    </a:cubicBezTo>
                    <a:cubicBezTo>
                      <a:pt x="1695729" y="6088367"/>
                      <a:pt x="1689999" y="6079902"/>
                      <a:pt x="1685795" y="6069931"/>
                    </a:cubicBezTo>
                    <a:cubicBezTo>
                      <a:pt x="1681590" y="6059960"/>
                      <a:pt x="1679488" y="6048723"/>
                      <a:pt x="1679488" y="6036222"/>
                    </a:cubicBezTo>
                    <a:cubicBezTo>
                      <a:pt x="1679488" y="6023720"/>
                      <a:pt x="1681497" y="6012260"/>
                      <a:pt x="1685516" y="6001842"/>
                    </a:cubicBezTo>
                    <a:cubicBezTo>
                      <a:pt x="1689534" y="5991424"/>
                      <a:pt x="1695152" y="5982476"/>
                      <a:pt x="1702371" y="5974997"/>
                    </a:cubicBezTo>
                    <a:cubicBezTo>
                      <a:pt x="1709589" y="5967518"/>
                      <a:pt x="1718239" y="5961714"/>
                      <a:pt x="1728323" y="5957584"/>
                    </a:cubicBezTo>
                    <a:cubicBezTo>
                      <a:pt x="1738405" y="5953454"/>
                      <a:pt x="1749512" y="5951390"/>
                      <a:pt x="1761641" y="5951390"/>
                    </a:cubicBezTo>
                    <a:close/>
                    <a:moveTo>
                      <a:pt x="1590191" y="5951390"/>
                    </a:moveTo>
                    <a:cubicBezTo>
                      <a:pt x="1601651" y="5951390"/>
                      <a:pt x="1612218" y="5953306"/>
                      <a:pt x="1621892" y="5957138"/>
                    </a:cubicBezTo>
                    <a:cubicBezTo>
                      <a:pt x="1631566" y="5960970"/>
                      <a:pt x="1639900" y="5966440"/>
                      <a:pt x="1646895" y="5973546"/>
                    </a:cubicBezTo>
                    <a:cubicBezTo>
                      <a:pt x="1653890" y="5980652"/>
                      <a:pt x="1659359" y="5989284"/>
                      <a:pt x="1663303" y="5999442"/>
                    </a:cubicBezTo>
                    <a:cubicBezTo>
                      <a:pt x="1667247" y="6009600"/>
                      <a:pt x="1669219" y="6021004"/>
                      <a:pt x="1669219" y="6033654"/>
                    </a:cubicBezTo>
                    <a:cubicBezTo>
                      <a:pt x="1669219" y="6046379"/>
                      <a:pt x="1667135" y="6057857"/>
                      <a:pt x="1662968" y="6068089"/>
                    </a:cubicBezTo>
                    <a:cubicBezTo>
                      <a:pt x="1658801" y="6078321"/>
                      <a:pt x="1653053" y="6087065"/>
                      <a:pt x="1645723" y="6094320"/>
                    </a:cubicBezTo>
                    <a:cubicBezTo>
                      <a:pt x="1638393" y="6101576"/>
                      <a:pt x="1629798" y="6107156"/>
                      <a:pt x="1619938" y="6111064"/>
                    </a:cubicBezTo>
                    <a:cubicBezTo>
                      <a:pt x="1610078" y="6114970"/>
                      <a:pt x="1599456" y="6116924"/>
                      <a:pt x="1588071" y="6116924"/>
                    </a:cubicBezTo>
                    <a:cubicBezTo>
                      <a:pt x="1577057" y="6116924"/>
                      <a:pt x="1566695" y="6115063"/>
                      <a:pt x="1556984" y="6111342"/>
                    </a:cubicBezTo>
                    <a:cubicBezTo>
                      <a:pt x="1547273" y="6107622"/>
                      <a:pt x="1538790" y="6102282"/>
                      <a:pt x="1531535" y="6095324"/>
                    </a:cubicBezTo>
                    <a:cubicBezTo>
                      <a:pt x="1524279" y="6088367"/>
                      <a:pt x="1518549" y="6079902"/>
                      <a:pt x="1514345" y="6069931"/>
                    </a:cubicBezTo>
                    <a:cubicBezTo>
                      <a:pt x="1510140" y="6059960"/>
                      <a:pt x="1508038" y="6048723"/>
                      <a:pt x="1508038" y="6036222"/>
                    </a:cubicBezTo>
                    <a:cubicBezTo>
                      <a:pt x="1508038" y="6023720"/>
                      <a:pt x="1510047" y="6012260"/>
                      <a:pt x="1514066" y="6001842"/>
                    </a:cubicBezTo>
                    <a:cubicBezTo>
                      <a:pt x="1518084" y="5991424"/>
                      <a:pt x="1523702" y="5982476"/>
                      <a:pt x="1530920" y="5974997"/>
                    </a:cubicBezTo>
                    <a:cubicBezTo>
                      <a:pt x="1538139" y="5967518"/>
                      <a:pt x="1546789" y="5961714"/>
                      <a:pt x="1556872" y="5957584"/>
                    </a:cubicBezTo>
                    <a:cubicBezTo>
                      <a:pt x="1566956" y="5953454"/>
                      <a:pt x="1578062" y="5951390"/>
                      <a:pt x="1590191" y="5951390"/>
                    </a:cubicBezTo>
                    <a:close/>
                    <a:moveTo>
                      <a:pt x="2574615" y="5947036"/>
                    </a:moveTo>
                    <a:cubicBezTo>
                      <a:pt x="2578633" y="5947036"/>
                      <a:pt x="2582279" y="5947576"/>
                      <a:pt x="2585554" y="5948654"/>
                    </a:cubicBezTo>
                    <a:cubicBezTo>
                      <a:pt x="2588828" y="5949734"/>
                      <a:pt x="2591618" y="5951240"/>
                      <a:pt x="2593925" y="5953176"/>
                    </a:cubicBezTo>
                    <a:cubicBezTo>
                      <a:pt x="2596232" y="5955110"/>
                      <a:pt x="2598018" y="5957417"/>
                      <a:pt x="2599283" y="5960096"/>
                    </a:cubicBezTo>
                    <a:cubicBezTo>
                      <a:pt x="2600548" y="5962774"/>
                      <a:pt x="2601181" y="5965751"/>
                      <a:pt x="2601181" y="5969026"/>
                    </a:cubicBezTo>
                    <a:cubicBezTo>
                      <a:pt x="2601181" y="5972151"/>
                      <a:pt x="2600585" y="5975090"/>
                      <a:pt x="2599395" y="5977844"/>
                    </a:cubicBezTo>
                    <a:cubicBezTo>
                      <a:pt x="2598204" y="5980597"/>
                      <a:pt x="2596493" y="5982978"/>
                      <a:pt x="2594260" y="5984988"/>
                    </a:cubicBezTo>
                    <a:cubicBezTo>
                      <a:pt x="2592028" y="5986996"/>
                      <a:pt x="2589256" y="5988596"/>
                      <a:pt x="2585944" y="5989787"/>
                    </a:cubicBezTo>
                    <a:cubicBezTo>
                      <a:pt x="2582633" y="5990978"/>
                      <a:pt x="2578856" y="5991573"/>
                      <a:pt x="2574615" y="5991573"/>
                    </a:cubicBezTo>
                    <a:cubicBezTo>
                      <a:pt x="2570522" y="5991573"/>
                      <a:pt x="2566839" y="5990959"/>
                      <a:pt x="2563564" y="5989731"/>
                    </a:cubicBezTo>
                    <a:cubicBezTo>
                      <a:pt x="2560290" y="5988504"/>
                      <a:pt x="2557518" y="5986866"/>
                      <a:pt x="2555249" y="5984820"/>
                    </a:cubicBezTo>
                    <a:cubicBezTo>
                      <a:pt x="2552979" y="5982774"/>
                      <a:pt x="2551230" y="5980374"/>
                      <a:pt x="2550002" y="5977620"/>
                    </a:cubicBezTo>
                    <a:cubicBezTo>
                      <a:pt x="2548775" y="5974867"/>
                      <a:pt x="2548161" y="5972002"/>
                      <a:pt x="2548161" y="5969026"/>
                    </a:cubicBezTo>
                    <a:cubicBezTo>
                      <a:pt x="2548161" y="5965602"/>
                      <a:pt x="2548830" y="5962533"/>
                      <a:pt x="2550170" y="5959816"/>
                    </a:cubicBezTo>
                    <a:cubicBezTo>
                      <a:pt x="2551509" y="5957100"/>
                      <a:pt x="2553351" y="5954794"/>
                      <a:pt x="2555695" y="5952896"/>
                    </a:cubicBezTo>
                    <a:cubicBezTo>
                      <a:pt x="2558039" y="5950998"/>
                      <a:pt x="2560830" y="5949548"/>
                      <a:pt x="2564067" y="5948543"/>
                    </a:cubicBezTo>
                    <a:cubicBezTo>
                      <a:pt x="2567304" y="5947538"/>
                      <a:pt x="2570820" y="5947036"/>
                      <a:pt x="2574615" y="5947036"/>
                    </a:cubicBezTo>
                    <a:close/>
                    <a:moveTo>
                      <a:pt x="936315" y="5947036"/>
                    </a:moveTo>
                    <a:cubicBezTo>
                      <a:pt x="940333" y="5947036"/>
                      <a:pt x="943980" y="5947576"/>
                      <a:pt x="947254" y="5948654"/>
                    </a:cubicBezTo>
                    <a:cubicBezTo>
                      <a:pt x="950528" y="5949734"/>
                      <a:pt x="953319" y="5951240"/>
                      <a:pt x="955625" y="5953176"/>
                    </a:cubicBezTo>
                    <a:cubicBezTo>
                      <a:pt x="957932" y="5955110"/>
                      <a:pt x="959718" y="5957417"/>
                      <a:pt x="960983" y="5960096"/>
                    </a:cubicBezTo>
                    <a:cubicBezTo>
                      <a:pt x="962248" y="5962774"/>
                      <a:pt x="962881" y="5965751"/>
                      <a:pt x="962881" y="5969026"/>
                    </a:cubicBezTo>
                    <a:cubicBezTo>
                      <a:pt x="962881" y="5972151"/>
                      <a:pt x="962286" y="5975090"/>
                      <a:pt x="961095" y="5977844"/>
                    </a:cubicBezTo>
                    <a:cubicBezTo>
                      <a:pt x="959904" y="5980597"/>
                      <a:pt x="958193" y="5982978"/>
                      <a:pt x="955960" y="5984988"/>
                    </a:cubicBezTo>
                    <a:cubicBezTo>
                      <a:pt x="953728" y="5986996"/>
                      <a:pt x="950956" y="5988596"/>
                      <a:pt x="947644" y="5989787"/>
                    </a:cubicBezTo>
                    <a:cubicBezTo>
                      <a:pt x="944333" y="5990978"/>
                      <a:pt x="940556" y="5991573"/>
                      <a:pt x="936315" y="5991573"/>
                    </a:cubicBezTo>
                    <a:cubicBezTo>
                      <a:pt x="932222" y="5991573"/>
                      <a:pt x="928539" y="5990959"/>
                      <a:pt x="925264" y="5989731"/>
                    </a:cubicBezTo>
                    <a:cubicBezTo>
                      <a:pt x="921990" y="5988504"/>
                      <a:pt x="919218" y="5986866"/>
                      <a:pt x="916949" y="5984820"/>
                    </a:cubicBezTo>
                    <a:cubicBezTo>
                      <a:pt x="914679" y="5982774"/>
                      <a:pt x="912930" y="5980374"/>
                      <a:pt x="911702" y="5977620"/>
                    </a:cubicBezTo>
                    <a:cubicBezTo>
                      <a:pt x="910475" y="5974867"/>
                      <a:pt x="909861" y="5972002"/>
                      <a:pt x="909861" y="5969026"/>
                    </a:cubicBezTo>
                    <a:cubicBezTo>
                      <a:pt x="909861" y="5965602"/>
                      <a:pt x="910530" y="5962533"/>
                      <a:pt x="911870" y="5959816"/>
                    </a:cubicBezTo>
                    <a:cubicBezTo>
                      <a:pt x="913209" y="5957100"/>
                      <a:pt x="915051" y="5954794"/>
                      <a:pt x="917395" y="5952896"/>
                    </a:cubicBezTo>
                    <a:cubicBezTo>
                      <a:pt x="919739" y="5950998"/>
                      <a:pt x="922530" y="5949548"/>
                      <a:pt x="925767" y="5948543"/>
                    </a:cubicBezTo>
                    <a:cubicBezTo>
                      <a:pt x="929004" y="5947538"/>
                      <a:pt x="932520" y="5947036"/>
                      <a:pt x="936315" y="5947036"/>
                    </a:cubicBezTo>
                    <a:close/>
                    <a:moveTo>
                      <a:pt x="2874690" y="5944916"/>
                    </a:moveTo>
                    <a:lnTo>
                      <a:pt x="2922240" y="5944916"/>
                    </a:lnTo>
                    <a:lnTo>
                      <a:pt x="2922240" y="6114133"/>
                    </a:lnTo>
                    <a:lnTo>
                      <a:pt x="2874690" y="6114133"/>
                    </a:lnTo>
                    <a:close/>
                    <a:moveTo>
                      <a:pt x="1236390" y="5944916"/>
                    </a:moveTo>
                    <a:lnTo>
                      <a:pt x="1283940" y="5944916"/>
                    </a:lnTo>
                    <a:lnTo>
                      <a:pt x="1283940" y="6114133"/>
                    </a:lnTo>
                    <a:lnTo>
                      <a:pt x="1236390" y="6114133"/>
                    </a:lnTo>
                    <a:close/>
                    <a:moveTo>
                      <a:pt x="192918" y="5860567"/>
                    </a:moveTo>
                    <a:lnTo>
                      <a:pt x="192918" y="5893495"/>
                    </a:lnTo>
                    <a:cubicBezTo>
                      <a:pt x="190760" y="5894537"/>
                      <a:pt x="187226" y="5895523"/>
                      <a:pt x="182314" y="5896453"/>
                    </a:cubicBezTo>
                    <a:lnTo>
                      <a:pt x="168366" y="5897549"/>
                    </a:lnTo>
                    <a:lnTo>
                      <a:pt x="169177" y="5895975"/>
                    </a:lnTo>
                    <a:lnTo>
                      <a:pt x="190914" y="5861197"/>
                    </a:lnTo>
                    <a:close/>
                    <a:moveTo>
                      <a:pt x="3852490" y="5842708"/>
                    </a:moveTo>
                    <a:lnTo>
                      <a:pt x="3836417" y="5844940"/>
                    </a:lnTo>
                    <a:cubicBezTo>
                      <a:pt x="3832770" y="5845536"/>
                      <a:pt x="3829850" y="5846744"/>
                      <a:pt x="3827654" y="5848568"/>
                    </a:cubicBezTo>
                    <a:cubicBezTo>
                      <a:pt x="3825459" y="5850391"/>
                      <a:pt x="3824362" y="5852940"/>
                      <a:pt x="3824362" y="5856214"/>
                    </a:cubicBezTo>
                    <a:cubicBezTo>
                      <a:pt x="3824362" y="5857479"/>
                      <a:pt x="3824566" y="5858744"/>
                      <a:pt x="3824976" y="5860009"/>
                    </a:cubicBezTo>
                    <a:cubicBezTo>
                      <a:pt x="3825385" y="5861274"/>
                      <a:pt x="3826036" y="5862428"/>
                      <a:pt x="3826929" y="5863469"/>
                    </a:cubicBezTo>
                    <a:cubicBezTo>
                      <a:pt x="3827822" y="5864511"/>
                      <a:pt x="3828994" y="5865348"/>
                      <a:pt x="3830445" y="5865980"/>
                    </a:cubicBezTo>
                    <a:cubicBezTo>
                      <a:pt x="3831896" y="5866613"/>
                      <a:pt x="3833664" y="5866930"/>
                      <a:pt x="3835747" y="5866930"/>
                    </a:cubicBezTo>
                    <a:cubicBezTo>
                      <a:pt x="3838128" y="5866930"/>
                      <a:pt x="3840342" y="5866464"/>
                      <a:pt x="3842388" y="5865534"/>
                    </a:cubicBezTo>
                    <a:cubicBezTo>
                      <a:pt x="3844435" y="5864604"/>
                      <a:pt x="3846202" y="5863264"/>
                      <a:pt x="3847690" y="5861516"/>
                    </a:cubicBezTo>
                    <a:cubicBezTo>
                      <a:pt x="3849179" y="5859767"/>
                      <a:pt x="3850351" y="5857665"/>
                      <a:pt x="3851206" y="5855209"/>
                    </a:cubicBezTo>
                    <a:cubicBezTo>
                      <a:pt x="3852062" y="5852754"/>
                      <a:pt x="3852490" y="5850038"/>
                      <a:pt x="3852490" y="5847061"/>
                    </a:cubicBezTo>
                    <a:close/>
                    <a:moveTo>
                      <a:pt x="2223715" y="5842708"/>
                    </a:moveTo>
                    <a:lnTo>
                      <a:pt x="2207642" y="5844940"/>
                    </a:lnTo>
                    <a:cubicBezTo>
                      <a:pt x="2203996" y="5845536"/>
                      <a:pt x="2201075" y="5846744"/>
                      <a:pt x="2198880" y="5848568"/>
                    </a:cubicBezTo>
                    <a:cubicBezTo>
                      <a:pt x="2196684" y="5850391"/>
                      <a:pt x="2195587" y="5852940"/>
                      <a:pt x="2195587" y="5856214"/>
                    </a:cubicBezTo>
                    <a:cubicBezTo>
                      <a:pt x="2195587" y="5857479"/>
                      <a:pt x="2195791" y="5858744"/>
                      <a:pt x="2196201" y="5860009"/>
                    </a:cubicBezTo>
                    <a:cubicBezTo>
                      <a:pt x="2196610" y="5861274"/>
                      <a:pt x="2197261" y="5862428"/>
                      <a:pt x="2198154" y="5863469"/>
                    </a:cubicBezTo>
                    <a:cubicBezTo>
                      <a:pt x="2199047" y="5864511"/>
                      <a:pt x="2200219" y="5865348"/>
                      <a:pt x="2201670" y="5865980"/>
                    </a:cubicBezTo>
                    <a:cubicBezTo>
                      <a:pt x="2203121" y="5866613"/>
                      <a:pt x="2204889" y="5866930"/>
                      <a:pt x="2206972" y="5866930"/>
                    </a:cubicBezTo>
                    <a:cubicBezTo>
                      <a:pt x="2209353" y="5866930"/>
                      <a:pt x="2211567" y="5866464"/>
                      <a:pt x="2213614" y="5865534"/>
                    </a:cubicBezTo>
                    <a:cubicBezTo>
                      <a:pt x="2215660" y="5864604"/>
                      <a:pt x="2217427" y="5863264"/>
                      <a:pt x="2218916" y="5861516"/>
                    </a:cubicBezTo>
                    <a:cubicBezTo>
                      <a:pt x="2220404" y="5859767"/>
                      <a:pt x="2221576" y="5857665"/>
                      <a:pt x="2222432" y="5855209"/>
                    </a:cubicBezTo>
                    <a:cubicBezTo>
                      <a:pt x="2223287" y="5852754"/>
                      <a:pt x="2223715" y="5850038"/>
                      <a:pt x="2223715" y="5847061"/>
                    </a:cubicBezTo>
                    <a:close/>
                    <a:moveTo>
                      <a:pt x="471115" y="5842708"/>
                    </a:moveTo>
                    <a:lnTo>
                      <a:pt x="455042" y="5844940"/>
                    </a:lnTo>
                    <a:cubicBezTo>
                      <a:pt x="451396" y="5845536"/>
                      <a:pt x="448475" y="5846744"/>
                      <a:pt x="446280" y="5848568"/>
                    </a:cubicBezTo>
                    <a:cubicBezTo>
                      <a:pt x="444084" y="5850391"/>
                      <a:pt x="442987" y="5852940"/>
                      <a:pt x="442987" y="5856214"/>
                    </a:cubicBezTo>
                    <a:cubicBezTo>
                      <a:pt x="442987" y="5857479"/>
                      <a:pt x="443191" y="5858744"/>
                      <a:pt x="443601" y="5860009"/>
                    </a:cubicBezTo>
                    <a:cubicBezTo>
                      <a:pt x="444010" y="5861274"/>
                      <a:pt x="444661" y="5862428"/>
                      <a:pt x="445554" y="5863469"/>
                    </a:cubicBezTo>
                    <a:cubicBezTo>
                      <a:pt x="446447" y="5864511"/>
                      <a:pt x="447619" y="5865348"/>
                      <a:pt x="449070" y="5865980"/>
                    </a:cubicBezTo>
                    <a:cubicBezTo>
                      <a:pt x="450521" y="5866613"/>
                      <a:pt x="452289" y="5866930"/>
                      <a:pt x="454372" y="5866930"/>
                    </a:cubicBezTo>
                    <a:cubicBezTo>
                      <a:pt x="456753" y="5866930"/>
                      <a:pt x="458967" y="5866464"/>
                      <a:pt x="461014" y="5865534"/>
                    </a:cubicBezTo>
                    <a:cubicBezTo>
                      <a:pt x="463060" y="5864604"/>
                      <a:pt x="464827" y="5863264"/>
                      <a:pt x="466316" y="5861516"/>
                    </a:cubicBezTo>
                    <a:cubicBezTo>
                      <a:pt x="467804" y="5859767"/>
                      <a:pt x="468976" y="5857665"/>
                      <a:pt x="469832" y="5855209"/>
                    </a:cubicBezTo>
                    <a:cubicBezTo>
                      <a:pt x="470687" y="5852754"/>
                      <a:pt x="471115" y="5850038"/>
                      <a:pt x="471115" y="5847061"/>
                    </a:cubicBezTo>
                    <a:close/>
                    <a:moveTo>
                      <a:pt x="3311054" y="5806766"/>
                    </a:moveTo>
                    <a:cubicBezTo>
                      <a:pt x="3308524" y="5806766"/>
                      <a:pt x="3306347" y="5807436"/>
                      <a:pt x="3304524" y="5808775"/>
                    </a:cubicBezTo>
                    <a:cubicBezTo>
                      <a:pt x="3302701" y="5810114"/>
                      <a:pt x="3301212" y="5811788"/>
                      <a:pt x="3300059" y="5813798"/>
                    </a:cubicBezTo>
                    <a:cubicBezTo>
                      <a:pt x="3298906" y="5815807"/>
                      <a:pt x="3298050" y="5817946"/>
                      <a:pt x="3297492" y="5820216"/>
                    </a:cubicBezTo>
                    <a:cubicBezTo>
                      <a:pt x="3296934" y="5822486"/>
                      <a:pt x="3296580" y="5824588"/>
                      <a:pt x="3296431" y="5826522"/>
                    </a:cubicBezTo>
                    <a:lnTo>
                      <a:pt x="3325229" y="5826522"/>
                    </a:lnTo>
                    <a:cubicBezTo>
                      <a:pt x="3325229" y="5824439"/>
                      <a:pt x="3325081" y="5822244"/>
                      <a:pt x="3324783" y="5819937"/>
                    </a:cubicBezTo>
                    <a:cubicBezTo>
                      <a:pt x="3324485" y="5817630"/>
                      <a:pt x="3323834" y="5815490"/>
                      <a:pt x="3322830" y="5813518"/>
                    </a:cubicBezTo>
                    <a:cubicBezTo>
                      <a:pt x="3321825" y="5811546"/>
                      <a:pt x="3320393" y="5809928"/>
                      <a:pt x="3318532" y="5808663"/>
                    </a:cubicBezTo>
                    <a:cubicBezTo>
                      <a:pt x="3316672" y="5807398"/>
                      <a:pt x="3314179" y="5806766"/>
                      <a:pt x="3311054" y="5806766"/>
                    </a:cubicBezTo>
                    <a:close/>
                    <a:moveTo>
                      <a:pt x="1682279" y="5806766"/>
                    </a:moveTo>
                    <a:cubicBezTo>
                      <a:pt x="1679749" y="5806766"/>
                      <a:pt x="1677572" y="5807436"/>
                      <a:pt x="1675749" y="5808775"/>
                    </a:cubicBezTo>
                    <a:cubicBezTo>
                      <a:pt x="1673926" y="5810114"/>
                      <a:pt x="1672437" y="5811788"/>
                      <a:pt x="1671284" y="5813798"/>
                    </a:cubicBezTo>
                    <a:cubicBezTo>
                      <a:pt x="1670131" y="5815807"/>
                      <a:pt x="1669275" y="5817946"/>
                      <a:pt x="1668717" y="5820216"/>
                    </a:cubicBezTo>
                    <a:cubicBezTo>
                      <a:pt x="1668159" y="5822486"/>
                      <a:pt x="1667805" y="5824588"/>
                      <a:pt x="1667656" y="5826522"/>
                    </a:cubicBezTo>
                    <a:lnTo>
                      <a:pt x="1696455" y="5826522"/>
                    </a:lnTo>
                    <a:cubicBezTo>
                      <a:pt x="1696455" y="5824439"/>
                      <a:pt x="1696306" y="5822244"/>
                      <a:pt x="1696008" y="5819937"/>
                    </a:cubicBezTo>
                    <a:cubicBezTo>
                      <a:pt x="1695710" y="5817630"/>
                      <a:pt x="1695059" y="5815490"/>
                      <a:pt x="1694055" y="5813518"/>
                    </a:cubicBezTo>
                    <a:cubicBezTo>
                      <a:pt x="1693050" y="5811546"/>
                      <a:pt x="1691618" y="5809928"/>
                      <a:pt x="1689757" y="5808663"/>
                    </a:cubicBezTo>
                    <a:cubicBezTo>
                      <a:pt x="1687897" y="5807398"/>
                      <a:pt x="1685404" y="5806766"/>
                      <a:pt x="1682279" y="5806766"/>
                    </a:cubicBezTo>
                    <a:close/>
                    <a:moveTo>
                      <a:pt x="3644354" y="5780758"/>
                    </a:moveTo>
                    <a:lnTo>
                      <a:pt x="3693914" y="5780758"/>
                    </a:lnTo>
                    <a:lnTo>
                      <a:pt x="3707867" y="5843154"/>
                    </a:lnTo>
                    <a:cubicBezTo>
                      <a:pt x="3708164" y="5844494"/>
                      <a:pt x="3708499" y="5846112"/>
                      <a:pt x="3708871" y="5848010"/>
                    </a:cubicBezTo>
                    <a:cubicBezTo>
                      <a:pt x="3709243" y="5849907"/>
                      <a:pt x="3709615" y="5851898"/>
                      <a:pt x="3709987" y="5853982"/>
                    </a:cubicBezTo>
                    <a:cubicBezTo>
                      <a:pt x="3710359" y="5856065"/>
                      <a:pt x="3710694" y="5858130"/>
                      <a:pt x="3710992" y="5860176"/>
                    </a:cubicBezTo>
                    <a:cubicBezTo>
                      <a:pt x="3711290" y="5862222"/>
                      <a:pt x="3711476" y="5864102"/>
                      <a:pt x="3711550" y="5865813"/>
                    </a:cubicBezTo>
                    <a:lnTo>
                      <a:pt x="3712220" y="5865813"/>
                    </a:lnTo>
                    <a:cubicBezTo>
                      <a:pt x="3712592" y="5862464"/>
                      <a:pt x="3713169" y="5858892"/>
                      <a:pt x="3713950" y="5855098"/>
                    </a:cubicBezTo>
                    <a:cubicBezTo>
                      <a:pt x="3714731" y="5851302"/>
                      <a:pt x="3715531" y="5847544"/>
                      <a:pt x="3716350" y="5843824"/>
                    </a:cubicBezTo>
                    <a:lnTo>
                      <a:pt x="3729409" y="5780758"/>
                    </a:lnTo>
                    <a:lnTo>
                      <a:pt x="3778746" y="5780758"/>
                    </a:lnTo>
                    <a:lnTo>
                      <a:pt x="3739009" y="5895058"/>
                    </a:lnTo>
                    <a:lnTo>
                      <a:pt x="3682529" y="5895058"/>
                    </a:lnTo>
                    <a:close/>
                    <a:moveTo>
                      <a:pt x="3589065" y="5780758"/>
                    </a:moveTo>
                    <a:lnTo>
                      <a:pt x="3636615" y="5780758"/>
                    </a:lnTo>
                    <a:lnTo>
                      <a:pt x="3636615" y="5895058"/>
                    </a:lnTo>
                    <a:lnTo>
                      <a:pt x="3589065" y="5895058"/>
                    </a:lnTo>
                    <a:close/>
                    <a:moveTo>
                      <a:pt x="2015579" y="5780758"/>
                    </a:moveTo>
                    <a:lnTo>
                      <a:pt x="2065139" y="5780758"/>
                    </a:lnTo>
                    <a:lnTo>
                      <a:pt x="2079092" y="5843154"/>
                    </a:lnTo>
                    <a:cubicBezTo>
                      <a:pt x="2079389" y="5844494"/>
                      <a:pt x="2079724" y="5846112"/>
                      <a:pt x="2080096" y="5848010"/>
                    </a:cubicBezTo>
                    <a:cubicBezTo>
                      <a:pt x="2080468" y="5849907"/>
                      <a:pt x="2080840" y="5851898"/>
                      <a:pt x="2081212" y="5853982"/>
                    </a:cubicBezTo>
                    <a:cubicBezTo>
                      <a:pt x="2081584" y="5856065"/>
                      <a:pt x="2081919" y="5858130"/>
                      <a:pt x="2082217" y="5860176"/>
                    </a:cubicBezTo>
                    <a:cubicBezTo>
                      <a:pt x="2082515" y="5862222"/>
                      <a:pt x="2082701" y="5864102"/>
                      <a:pt x="2082775" y="5865813"/>
                    </a:cubicBezTo>
                    <a:lnTo>
                      <a:pt x="2083445" y="5865813"/>
                    </a:lnTo>
                    <a:cubicBezTo>
                      <a:pt x="2083817" y="5862464"/>
                      <a:pt x="2084394" y="5858892"/>
                      <a:pt x="2085175" y="5855098"/>
                    </a:cubicBezTo>
                    <a:cubicBezTo>
                      <a:pt x="2085956" y="5851302"/>
                      <a:pt x="2086756" y="5847544"/>
                      <a:pt x="2087575" y="5843824"/>
                    </a:cubicBezTo>
                    <a:lnTo>
                      <a:pt x="2100634" y="5780758"/>
                    </a:lnTo>
                    <a:lnTo>
                      <a:pt x="2149971" y="5780758"/>
                    </a:lnTo>
                    <a:lnTo>
                      <a:pt x="2110234" y="5895058"/>
                    </a:lnTo>
                    <a:lnTo>
                      <a:pt x="2053754" y="5895058"/>
                    </a:lnTo>
                    <a:close/>
                    <a:moveTo>
                      <a:pt x="1960290" y="5780758"/>
                    </a:moveTo>
                    <a:lnTo>
                      <a:pt x="2007840" y="5780758"/>
                    </a:lnTo>
                    <a:lnTo>
                      <a:pt x="2007840" y="5895058"/>
                    </a:lnTo>
                    <a:lnTo>
                      <a:pt x="1960290" y="5895058"/>
                    </a:lnTo>
                    <a:close/>
                    <a:moveTo>
                      <a:pt x="262979" y="5780758"/>
                    </a:moveTo>
                    <a:lnTo>
                      <a:pt x="312539" y="5780758"/>
                    </a:lnTo>
                    <a:lnTo>
                      <a:pt x="326492" y="5843154"/>
                    </a:lnTo>
                    <a:cubicBezTo>
                      <a:pt x="326789" y="5844494"/>
                      <a:pt x="327124" y="5846112"/>
                      <a:pt x="327496" y="5848010"/>
                    </a:cubicBezTo>
                    <a:cubicBezTo>
                      <a:pt x="327868" y="5849907"/>
                      <a:pt x="328240" y="5851898"/>
                      <a:pt x="328612" y="5853982"/>
                    </a:cubicBezTo>
                    <a:cubicBezTo>
                      <a:pt x="328984" y="5856065"/>
                      <a:pt x="329319" y="5858130"/>
                      <a:pt x="329617" y="5860176"/>
                    </a:cubicBezTo>
                    <a:cubicBezTo>
                      <a:pt x="329915" y="5862222"/>
                      <a:pt x="330101" y="5864102"/>
                      <a:pt x="330175" y="5865813"/>
                    </a:cubicBezTo>
                    <a:lnTo>
                      <a:pt x="330845" y="5865813"/>
                    </a:lnTo>
                    <a:cubicBezTo>
                      <a:pt x="331217" y="5862464"/>
                      <a:pt x="331794" y="5858892"/>
                      <a:pt x="332575" y="5855098"/>
                    </a:cubicBezTo>
                    <a:cubicBezTo>
                      <a:pt x="333356" y="5851302"/>
                      <a:pt x="334156" y="5847544"/>
                      <a:pt x="334975" y="5843824"/>
                    </a:cubicBezTo>
                    <a:lnTo>
                      <a:pt x="348034" y="5780758"/>
                    </a:lnTo>
                    <a:lnTo>
                      <a:pt x="397371" y="5780758"/>
                    </a:lnTo>
                    <a:lnTo>
                      <a:pt x="357634" y="5895058"/>
                    </a:lnTo>
                    <a:lnTo>
                      <a:pt x="301154" y="5895058"/>
                    </a:lnTo>
                    <a:close/>
                    <a:moveTo>
                      <a:pt x="241755" y="5780758"/>
                    </a:moveTo>
                    <a:lnTo>
                      <a:pt x="255240" y="5780758"/>
                    </a:lnTo>
                    <a:lnTo>
                      <a:pt x="255240" y="5895058"/>
                    </a:lnTo>
                    <a:lnTo>
                      <a:pt x="207690" y="5895058"/>
                    </a:lnTo>
                    <a:lnTo>
                      <a:pt x="207690" y="5834355"/>
                    </a:lnTo>
                    <a:lnTo>
                      <a:pt x="232677" y="5794375"/>
                    </a:lnTo>
                    <a:close/>
                    <a:moveTo>
                      <a:pt x="3840547" y="5777968"/>
                    </a:moveTo>
                    <a:cubicBezTo>
                      <a:pt x="3850964" y="5777968"/>
                      <a:pt x="3859708" y="5779102"/>
                      <a:pt x="3866778" y="5781372"/>
                    </a:cubicBezTo>
                    <a:cubicBezTo>
                      <a:pt x="3873847" y="5783642"/>
                      <a:pt x="3879540" y="5787028"/>
                      <a:pt x="3883856" y="5791530"/>
                    </a:cubicBezTo>
                    <a:cubicBezTo>
                      <a:pt x="3888172" y="5796032"/>
                      <a:pt x="3891260" y="5801650"/>
                      <a:pt x="3893120" y="5808384"/>
                    </a:cubicBezTo>
                    <a:cubicBezTo>
                      <a:pt x="3894980" y="5815118"/>
                      <a:pt x="3895911" y="5822988"/>
                      <a:pt x="3895911" y="5831992"/>
                    </a:cubicBezTo>
                    <a:lnTo>
                      <a:pt x="3895911" y="5895058"/>
                    </a:lnTo>
                    <a:lnTo>
                      <a:pt x="3852490" y="5895058"/>
                    </a:lnTo>
                    <a:lnTo>
                      <a:pt x="3852490" y="5877645"/>
                    </a:lnTo>
                    <a:lnTo>
                      <a:pt x="3852044" y="5877645"/>
                    </a:lnTo>
                    <a:cubicBezTo>
                      <a:pt x="3848472" y="5883970"/>
                      <a:pt x="3843802" y="5888918"/>
                      <a:pt x="3838035" y="5892490"/>
                    </a:cubicBezTo>
                    <a:cubicBezTo>
                      <a:pt x="3832268" y="5896062"/>
                      <a:pt x="3825329" y="5897848"/>
                      <a:pt x="3817218" y="5897848"/>
                    </a:cubicBezTo>
                    <a:cubicBezTo>
                      <a:pt x="3811414" y="5897848"/>
                      <a:pt x="3806354" y="5896937"/>
                      <a:pt x="3802038" y="5895114"/>
                    </a:cubicBezTo>
                    <a:cubicBezTo>
                      <a:pt x="3797722" y="5893290"/>
                      <a:pt x="3794131" y="5890779"/>
                      <a:pt x="3791266" y="5887580"/>
                    </a:cubicBezTo>
                    <a:cubicBezTo>
                      <a:pt x="3788401" y="5884380"/>
                      <a:pt x="3786262" y="5880640"/>
                      <a:pt x="3784848" y="5876362"/>
                    </a:cubicBezTo>
                    <a:cubicBezTo>
                      <a:pt x="3783434" y="5872082"/>
                      <a:pt x="3782727" y="5867488"/>
                      <a:pt x="3782727" y="5862576"/>
                    </a:cubicBezTo>
                    <a:cubicBezTo>
                      <a:pt x="3782727" y="5858409"/>
                      <a:pt x="3783285" y="5854242"/>
                      <a:pt x="3784401" y="5850074"/>
                    </a:cubicBezTo>
                    <a:cubicBezTo>
                      <a:pt x="3785518" y="5845908"/>
                      <a:pt x="3787582" y="5842038"/>
                      <a:pt x="3790596" y="5838466"/>
                    </a:cubicBezTo>
                    <a:cubicBezTo>
                      <a:pt x="3793610" y="5834894"/>
                      <a:pt x="3797814" y="5831788"/>
                      <a:pt x="3803210" y="5829146"/>
                    </a:cubicBezTo>
                    <a:cubicBezTo>
                      <a:pt x="3808604" y="5826504"/>
                      <a:pt x="3815581" y="5824625"/>
                      <a:pt x="3824138" y="5823509"/>
                    </a:cubicBezTo>
                    <a:lnTo>
                      <a:pt x="3852490" y="5819826"/>
                    </a:lnTo>
                    <a:cubicBezTo>
                      <a:pt x="3852490" y="5817890"/>
                      <a:pt x="3852025" y="5816142"/>
                      <a:pt x="3851095" y="5814579"/>
                    </a:cubicBezTo>
                    <a:cubicBezTo>
                      <a:pt x="3850165" y="5813016"/>
                      <a:pt x="3848881" y="5811677"/>
                      <a:pt x="3847244" y="5810560"/>
                    </a:cubicBezTo>
                    <a:cubicBezTo>
                      <a:pt x="3845607" y="5809444"/>
                      <a:pt x="3843654" y="5808588"/>
                      <a:pt x="3841384" y="5807994"/>
                    </a:cubicBezTo>
                    <a:cubicBezTo>
                      <a:pt x="3839114" y="5807398"/>
                      <a:pt x="3836640" y="5807100"/>
                      <a:pt x="3833961" y="5807100"/>
                    </a:cubicBezTo>
                    <a:cubicBezTo>
                      <a:pt x="3830166" y="5807100"/>
                      <a:pt x="3826390" y="5807416"/>
                      <a:pt x="3822632" y="5808049"/>
                    </a:cubicBezTo>
                    <a:cubicBezTo>
                      <a:pt x="3818874" y="5808682"/>
                      <a:pt x="3815264" y="5809519"/>
                      <a:pt x="3811804" y="5810560"/>
                    </a:cubicBezTo>
                    <a:cubicBezTo>
                      <a:pt x="3808344" y="5811602"/>
                      <a:pt x="3805070" y="5812774"/>
                      <a:pt x="3801982" y="5814077"/>
                    </a:cubicBezTo>
                    <a:cubicBezTo>
                      <a:pt x="3798894" y="5815379"/>
                      <a:pt x="3796047" y="5816700"/>
                      <a:pt x="3793443" y="5818040"/>
                    </a:cubicBezTo>
                    <a:lnTo>
                      <a:pt x="3793443" y="5787120"/>
                    </a:lnTo>
                    <a:cubicBezTo>
                      <a:pt x="3796196" y="5785930"/>
                      <a:pt x="3799489" y="5784776"/>
                      <a:pt x="3803321" y="5783660"/>
                    </a:cubicBezTo>
                    <a:cubicBezTo>
                      <a:pt x="3807154" y="5782544"/>
                      <a:pt x="3811209" y="5781576"/>
                      <a:pt x="3815488" y="5780758"/>
                    </a:cubicBezTo>
                    <a:cubicBezTo>
                      <a:pt x="3819766" y="5779940"/>
                      <a:pt x="3824064" y="5779270"/>
                      <a:pt x="3828380" y="5778748"/>
                    </a:cubicBezTo>
                    <a:cubicBezTo>
                      <a:pt x="3832696" y="5778228"/>
                      <a:pt x="3836752" y="5777968"/>
                      <a:pt x="3840547" y="5777968"/>
                    </a:cubicBezTo>
                    <a:close/>
                    <a:moveTo>
                      <a:pt x="3432646" y="5777968"/>
                    </a:moveTo>
                    <a:cubicBezTo>
                      <a:pt x="3435474" y="5777968"/>
                      <a:pt x="3438339" y="5778098"/>
                      <a:pt x="3441241" y="5778358"/>
                    </a:cubicBezTo>
                    <a:cubicBezTo>
                      <a:pt x="3444143" y="5778618"/>
                      <a:pt x="3446971" y="5778954"/>
                      <a:pt x="3449724" y="5779362"/>
                    </a:cubicBezTo>
                    <a:cubicBezTo>
                      <a:pt x="3452478" y="5779772"/>
                      <a:pt x="3455101" y="5780237"/>
                      <a:pt x="3457593" y="5780758"/>
                    </a:cubicBezTo>
                    <a:cubicBezTo>
                      <a:pt x="3460086" y="5781279"/>
                      <a:pt x="3462337" y="5781800"/>
                      <a:pt x="3464347" y="5782320"/>
                    </a:cubicBezTo>
                    <a:lnTo>
                      <a:pt x="3464347" y="5814356"/>
                    </a:lnTo>
                    <a:cubicBezTo>
                      <a:pt x="3462933" y="5813760"/>
                      <a:pt x="3461110" y="5813072"/>
                      <a:pt x="3458877" y="5812291"/>
                    </a:cubicBezTo>
                    <a:cubicBezTo>
                      <a:pt x="3456645" y="5811510"/>
                      <a:pt x="3454189" y="5810747"/>
                      <a:pt x="3451510" y="5810002"/>
                    </a:cubicBezTo>
                    <a:cubicBezTo>
                      <a:pt x="3448831" y="5809258"/>
                      <a:pt x="3446059" y="5808626"/>
                      <a:pt x="3443194" y="5808105"/>
                    </a:cubicBezTo>
                    <a:cubicBezTo>
                      <a:pt x="3440329" y="5807584"/>
                      <a:pt x="3437558" y="5807324"/>
                      <a:pt x="3434879" y="5807324"/>
                    </a:cubicBezTo>
                    <a:cubicBezTo>
                      <a:pt x="3431753" y="5807324"/>
                      <a:pt x="3429260" y="5807844"/>
                      <a:pt x="3427400" y="5808886"/>
                    </a:cubicBezTo>
                    <a:cubicBezTo>
                      <a:pt x="3425540" y="5809928"/>
                      <a:pt x="3424609" y="5811380"/>
                      <a:pt x="3424609" y="5813240"/>
                    </a:cubicBezTo>
                    <a:cubicBezTo>
                      <a:pt x="3424609" y="5814430"/>
                      <a:pt x="3424889" y="5815472"/>
                      <a:pt x="3425447" y="5816365"/>
                    </a:cubicBezTo>
                    <a:cubicBezTo>
                      <a:pt x="3426005" y="5817258"/>
                      <a:pt x="3426898" y="5818076"/>
                      <a:pt x="3428126" y="5818820"/>
                    </a:cubicBezTo>
                    <a:cubicBezTo>
                      <a:pt x="3429353" y="5819565"/>
                      <a:pt x="3430916" y="5820290"/>
                      <a:pt x="3432814" y="5820998"/>
                    </a:cubicBezTo>
                    <a:cubicBezTo>
                      <a:pt x="3434711" y="5821704"/>
                      <a:pt x="3436999" y="5822467"/>
                      <a:pt x="3439678" y="5823286"/>
                    </a:cubicBezTo>
                    <a:cubicBezTo>
                      <a:pt x="3444962" y="5824848"/>
                      <a:pt x="3449650" y="5826634"/>
                      <a:pt x="3453743" y="5828644"/>
                    </a:cubicBezTo>
                    <a:cubicBezTo>
                      <a:pt x="3457835" y="5830652"/>
                      <a:pt x="3461258" y="5832996"/>
                      <a:pt x="3464012" y="5835676"/>
                    </a:cubicBezTo>
                    <a:cubicBezTo>
                      <a:pt x="3466765" y="5838354"/>
                      <a:pt x="3468849" y="5841442"/>
                      <a:pt x="3470262" y="5844940"/>
                    </a:cubicBezTo>
                    <a:cubicBezTo>
                      <a:pt x="3471676" y="5848438"/>
                      <a:pt x="3472383" y="5852493"/>
                      <a:pt x="3472383" y="5857106"/>
                    </a:cubicBezTo>
                    <a:cubicBezTo>
                      <a:pt x="3472383" y="5862688"/>
                      <a:pt x="3471341" y="5867952"/>
                      <a:pt x="3469258" y="5872901"/>
                    </a:cubicBezTo>
                    <a:cubicBezTo>
                      <a:pt x="3467174" y="5877850"/>
                      <a:pt x="3463881" y="5882166"/>
                      <a:pt x="3459379" y="5885849"/>
                    </a:cubicBezTo>
                    <a:cubicBezTo>
                      <a:pt x="3454877" y="5889532"/>
                      <a:pt x="3449092" y="5892454"/>
                      <a:pt x="3442022" y="5894612"/>
                    </a:cubicBezTo>
                    <a:cubicBezTo>
                      <a:pt x="3434953" y="5896770"/>
                      <a:pt x="3426395" y="5897848"/>
                      <a:pt x="3416349" y="5897848"/>
                    </a:cubicBezTo>
                    <a:cubicBezTo>
                      <a:pt x="3413224" y="5897848"/>
                      <a:pt x="3409931" y="5897681"/>
                      <a:pt x="3406471" y="5897346"/>
                    </a:cubicBezTo>
                    <a:cubicBezTo>
                      <a:pt x="3403011" y="5897012"/>
                      <a:pt x="3399606" y="5896602"/>
                      <a:pt x="3396258" y="5896118"/>
                    </a:cubicBezTo>
                    <a:cubicBezTo>
                      <a:pt x="3392909" y="5895634"/>
                      <a:pt x="3389728" y="5895076"/>
                      <a:pt x="3386714" y="5894444"/>
                    </a:cubicBezTo>
                    <a:cubicBezTo>
                      <a:pt x="3383700" y="5893812"/>
                      <a:pt x="3381077" y="5893160"/>
                      <a:pt x="3378845" y="5892490"/>
                    </a:cubicBezTo>
                    <a:lnTo>
                      <a:pt x="3378845" y="5859116"/>
                    </a:lnTo>
                    <a:cubicBezTo>
                      <a:pt x="3381524" y="5860306"/>
                      <a:pt x="3384314" y="5861460"/>
                      <a:pt x="3387216" y="5862576"/>
                    </a:cubicBezTo>
                    <a:cubicBezTo>
                      <a:pt x="3390119" y="5863692"/>
                      <a:pt x="3393039" y="5864697"/>
                      <a:pt x="3395979" y="5865590"/>
                    </a:cubicBezTo>
                    <a:cubicBezTo>
                      <a:pt x="3398918" y="5866483"/>
                      <a:pt x="3401913" y="5867190"/>
                      <a:pt x="3404964" y="5867710"/>
                    </a:cubicBezTo>
                    <a:cubicBezTo>
                      <a:pt x="3408015" y="5868232"/>
                      <a:pt x="3411066" y="5868492"/>
                      <a:pt x="3414117" y="5868492"/>
                    </a:cubicBezTo>
                    <a:cubicBezTo>
                      <a:pt x="3419177" y="5868492"/>
                      <a:pt x="3422768" y="5867804"/>
                      <a:pt x="3424889" y="5866427"/>
                    </a:cubicBezTo>
                    <a:cubicBezTo>
                      <a:pt x="3427009" y="5865050"/>
                      <a:pt x="3428070" y="5863320"/>
                      <a:pt x="3428070" y="5861236"/>
                    </a:cubicBezTo>
                    <a:cubicBezTo>
                      <a:pt x="3428070" y="5860120"/>
                      <a:pt x="3427809" y="5859172"/>
                      <a:pt x="3427288" y="5858390"/>
                    </a:cubicBezTo>
                    <a:cubicBezTo>
                      <a:pt x="3426767" y="5857609"/>
                      <a:pt x="3425781" y="5856809"/>
                      <a:pt x="3424330" y="5855990"/>
                    </a:cubicBezTo>
                    <a:cubicBezTo>
                      <a:pt x="3422879" y="5855172"/>
                      <a:pt x="3420833" y="5854279"/>
                      <a:pt x="3418191" y="5853312"/>
                    </a:cubicBezTo>
                    <a:cubicBezTo>
                      <a:pt x="3415550" y="5852344"/>
                      <a:pt x="3412108" y="5851154"/>
                      <a:pt x="3407866" y="5849740"/>
                    </a:cubicBezTo>
                    <a:cubicBezTo>
                      <a:pt x="3403625" y="5848400"/>
                      <a:pt x="3399718" y="5846800"/>
                      <a:pt x="3396146" y="5844940"/>
                    </a:cubicBezTo>
                    <a:cubicBezTo>
                      <a:pt x="3392574" y="5843080"/>
                      <a:pt x="3389505" y="5840847"/>
                      <a:pt x="3386937" y="5838242"/>
                    </a:cubicBezTo>
                    <a:cubicBezTo>
                      <a:pt x="3384370" y="5835638"/>
                      <a:pt x="3382379" y="5832550"/>
                      <a:pt x="3380966" y="5828978"/>
                    </a:cubicBezTo>
                    <a:cubicBezTo>
                      <a:pt x="3379552" y="5825406"/>
                      <a:pt x="3378845" y="5821202"/>
                      <a:pt x="3378845" y="5816365"/>
                    </a:cubicBezTo>
                    <a:cubicBezTo>
                      <a:pt x="3378845" y="5810338"/>
                      <a:pt x="3380091" y="5804942"/>
                      <a:pt x="3382584" y="5800180"/>
                    </a:cubicBezTo>
                    <a:cubicBezTo>
                      <a:pt x="3385077" y="5795418"/>
                      <a:pt x="3388630" y="5791380"/>
                      <a:pt x="3393244" y="5788069"/>
                    </a:cubicBezTo>
                    <a:cubicBezTo>
                      <a:pt x="3397858" y="5784758"/>
                      <a:pt x="3403494" y="5782246"/>
                      <a:pt x="3410155" y="5780534"/>
                    </a:cubicBezTo>
                    <a:cubicBezTo>
                      <a:pt x="3416815" y="5778823"/>
                      <a:pt x="3424312" y="5777968"/>
                      <a:pt x="3432646" y="5777968"/>
                    </a:cubicBezTo>
                    <a:close/>
                    <a:moveTo>
                      <a:pt x="3311277" y="5777968"/>
                    </a:moveTo>
                    <a:cubicBezTo>
                      <a:pt x="3321472" y="5777968"/>
                      <a:pt x="3330122" y="5779548"/>
                      <a:pt x="3337229" y="5782712"/>
                    </a:cubicBezTo>
                    <a:cubicBezTo>
                      <a:pt x="3344335" y="5785874"/>
                      <a:pt x="3350121" y="5790041"/>
                      <a:pt x="3354586" y="5795213"/>
                    </a:cubicBezTo>
                    <a:cubicBezTo>
                      <a:pt x="3359051" y="5800384"/>
                      <a:pt x="3362288" y="5806300"/>
                      <a:pt x="3364297" y="5812960"/>
                    </a:cubicBezTo>
                    <a:cubicBezTo>
                      <a:pt x="3366306" y="5819620"/>
                      <a:pt x="3367311" y="5826486"/>
                      <a:pt x="3367311" y="5833554"/>
                    </a:cubicBezTo>
                    <a:lnTo>
                      <a:pt x="3367311" y="5851414"/>
                    </a:lnTo>
                    <a:lnTo>
                      <a:pt x="3296654" y="5851414"/>
                    </a:lnTo>
                    <a:cubicBezTo>
                      <a:pt x="3296952" y="5853200"/>
                      <a:pt x="3297640" y="5855023"/>
                      <a:pt x="3298719" y="5856884"/>
                    </a:cubicBezTo>
                    <a:cubicBezTo>
                      <a:pt x="3299798" y="5858744"/>
                      <a:pt x="3301417" y="5860436"/>
                      <a:pt x="3303575" y="5861962"/>
                    </a:cubicBezTo>
                    <a:cubicBezTo>
                      <a:pt x="3305733" y="5863488"/>
                      <a:pt x="3308505" y="5864734"/>
                      <a:pt x="3311891" y="5865702"/>
                    </a:cubicBezTo>
                    <a:cubicBezTo>
                      <a:pt x="3315277" y="5866669"/>
                      <a:pt x="3319425" y="5867152"/>
                      <a:pt x="3324337" y="5867152"/>
                    </a:cubicBezTo>
                    <a:cubicBezTo>
                      <a:pt x="3327685" y="5867152"/>
                      <a:pt x="3330904" y="5866948"/>
                      <a:pt x="3333992" y="5866538"/>
                    </a:cubicBezTo>
                    <a:cubicBezTo>
                      <a:pt x="3337080" y="5866130"/>
                      <a:pt x="3339982" y="5865608"/>
                      <a:pt x="3342698" y="5864976"/>
                    </a:cubicBezTo>
                    <a:cubicBezTo>
                      <a:pt x="3345414" y="5864344"/>
                      <a:pt x="3347889" y="5863655"/>
                      <a:pt x="3350121" y="5862911"/>
                    </a:cubicBezTo>
                    <a:cubicBezTo>
                      <a:pt x="3352353" y="5862167"/>
                      <a:pt x="3354251" y="5861460"/>
                      <a:pt x="3355814" y="5860790"/>
                    </a:cubicBezTo>
                    <a:lnTo>
                      <a:pt x="3355814" y="5890928"/>
                    </a:lnTo>
                    <a:cubicBezTo>
                      <a:pt x="3353953" y="5891672"/>
                      <a:pt x="3351684" y="5892454"/>
                      <a:pt x="3349005" y="5893272"/>
                    </a:cubicBezTo>
                    <a:cubicBezTo>
                      <a:pt x="3346326" y="5894090"/>
                      <a:pt x="3343238" y="5894834"/>
                      <a:pt x="3339740" y="5895504"/>
                    </a:cubicBezTo>
                    <a:cubicBezTo>
                      <a:pt x="3336243" y="5896174"/>
                      <a:pt x="3332336" y="5896732"/>
                      <a:pt x="3328020" y="5897178"/>
                    </a:cubicBezTo>
                    <a:cubicBezTo>
                      <a:pt x="3323704" y="5897625"/>
                      <a:pt x="3318979" y="5897848"/>
                      <a:pt x="3313844" y="5897848"/>
                    </a:cubicBezTo>
                    <a:cubicBezTo>
                      <a:pt x="3303128" y="5897848"/>
                      <a:pt x="3293827" y="5896416"/>
                      <a:pt x="3285939" y="5893551"/>
                    </a:cubicBezTo>
                    <a:cubicBezTo>
                      <a:pt x="3278051" y="5890686"/>
                      <a:pt x="3271484" y="5886686"/>
                      <a:pt x="3266238" y="5881552"/>
                    </a:cubicBezTo>
                    <a:cubicBezTo>
                      <a:pt x="3260992" y="5876417"/>
                      <a:pt x="3257085" y="5870352"/>
                      <a:pt x="3254518" y="5863358"/>
                    </a:cubicBezTo>
                    <a:cubicBezTo>
                      <a:pt x="3251950" y="5856362"/>
                      <a:pt x="3250667" y="5848735"/>
                      <a:pt x="3250667" y="5840475"/>
                    </a:cubicBezTo>
                    <a:cubicBezTo>
                      <a:pt x="3250667" y="5832885"/>
                      <a:pt x="3251522" y="5826094"/>
                      <a:pt x="3253234" y="5820104"/>
                    </a:cubicBezTo>
                    <a:cubicBezTo>
                      <a:pt x="3254945" y="5814114"/>
                      <a:pt x="3257271" y="5808794"/>
                      <a:pt x="3260210" y="5804142"/>
                    </a:cubicBezTo>
                    <a:cubicBezTo>
                      <a:pt x="3263150" y="5799492"/>
                      <a:pt x="3266610" y="5795510"/>
                      <a:pt x="3270591" y="5792199"/>
                    </a:cubicBezTo>
                    <a:cubicBezTo>
                      <a:pt x="3274572" y="5788888"/>
                      <a:pt x="3278795" y="5786190"/>
                      <a:pt x="3283260" y="5784106"/>
                    </a:cubicBezTo>
                    <a:cubicBezTo>
                      <a:pt x="3287725" y="5782023"/>
                      <a:pt x="3292357" y="5780479"/>
                      <a:pt x="3297157" y="5779474"/>
                    </a:cubicBezTo>
                    <a:cubicBezTo>
                      <a:pt x="3301956" y="5778470"/>
                      <a:pt x="3306663" y="5777968"/>
                      <a:pt x="3311277" y="5777968"/>
                    </a:cubicBezTo>
                    <a:close/>
                    <a:moveTo>
                      <a:pt x="2211772" y="5777968"/>
                    </a:moveTo>
                    <a:cubicBezTo>
                      <a:pt x="2222190" y="5777968"/>
                      <a:pt x="2230933" y="5779102"/>
                      <a:pt x="2238003" y="5781372"/>
                    </a:cubicBezTo>
                    <a:cubicBezTo>
                      <a:pt x="2245072" y="5783642"/>
                      <a:pt x="2250765" y="5787028"/>
                      <a:pt x="2255081" y="5791530"/>
                    </a:cubicBezTo>
                    <a:cubicBezTo>
                      <a:pt x="2259397" y="5796032"/>
                      <a:pt x="2262485" y="5801650"/>
                      <a:pt x="2264345" y="5808384"/>
                    </a:cubicBezTo>
                    <a:cubicBezTo>
                      <a:pt x="2266206" y="5815118"/>
                      <a:pt x="2267136" y="5822988"/>
                      <a:pt x="2267136" y="5831992"/>
                    </a:cubicBezTo>
                    <a:lnTo>
                      <a:pt x="2267136" y="5895058"/>
                    </a:lnTo>
                    <a:lnTo>
                      <a:pt x="2223715" y="5895058"/>
                    </a:lnTo>
                    <a:lnTo>
                      <a:pt x="2223715" y="5877645"/>
                    </a:lnTo>
                    <a:lnTo>
                      <a:pt x="2223269" y="5877645"/>
                    </a:lnTo>
                    <a:cubicBezTo>
                      <a:pt x="2219697" y="5883970"/>
                      <a:pt x="2215027" y="5888918"/>
                      <a:pt x="2209260" y="5892490"/>
                    </a:cubicBezTo>
                    <a:cubicBezTo>
                      <a:pt x="2203493" y="5896062"/>
                      <a:pt x="2196554" y="5897848"/>
                      <a:pt x="2188443" y="5897848"/>
                    </a:cubicBezTo>
                    <a:cubicBezTo>
                      <a:pt x="2182639" y="5897848"/>
                      <a:pt x="2177579" y="5896937"/>
                      <a:pt x="2173263" y="5895114"/>
                    </a:cubicBezTo>
                    <a:cubicBezTo>
                      <a:pt x="2168947" y="5893290"/>
                      <a:pt x="2165356" y="5890779"/>
                      <a:pt x="2162491" y="5887580"/>
                    </a:cubicBezTo>
                    <a:cubicBezTo>
                      <a:pt x="2159626" y="5884380"/>
                      <a:pt x="2157487" y="5880640"/>
                      <a:pt x="2156073" y="5876362"/>
                    </a:cubicBezTo>
                    <a:cubicBezTo>
                      <a:pt x="2154659" y="5872082"/>
                      <a:pt x="2153952" y="5867488"/>
                      <a:pt x="2153952" y="5862576"/>
                    </a:cubicBezTo>
                    <a:cubicBezTo>
                      <a:pt x="2153952" y="5858409"/>
                      <a:pt x="2154510" y="5854242"/>
                      <a:pt x="2155626" y="5850074"/>
                    </a:cubicBezTo>
                    <a:cubicBezTo>
                      <a:pt x="2156743" y="5845908"/>
                      <a:pt x="2158808" y="5842038"/>
                      <a:pt x="2161821" y="5838466"/>
                    </a:cubicBezTo>
                    <a:cubicBezTo>
                      <a:pt x="2164835" y="5834894"/>
                      <a:pt x="2169040" y="5831788"/>
                      <a:pt x="2174435" y="5829146"/>
                    </a:cubicBezTo>
                    <a:cubicBezTo>
                      <a:pt x="2179830" y="5826504"/>
                      <a:pt x="2186806" y="5824625"/>
                      <a:pt x="2195364" y="5823509"/>
                    </a:cubicBezTo>
                    <a:lnTo>
                      <a:pt x="2223715" y="5819826"/>
                    </a:lnTo>
                    <a:cubicBezTo>
                      <a:pt x="2223715" y="5817890"/>
                      <a:pt x="2223250" y="5816142"/>
                      <a:pt x="2222320" y="5814579"/>
                    </a:cubicBezTo>
                    <a:cubicBezTo>
                      <a:pt x="2221390" y="5813016"/>
                      <a:pt x="2220106" y="5811677"/>
                      <a:pt x="2218469" y="5810560"/>
                    </a:cubicBezTo>
                    <a:cubicBezTo>
                      <a:pt x="2216832" y="5809444"/>
                      <a:pt x="2214879" y="5808588"/>
                      <a:pt x="2212609" y="5807994"/>
                    </a:cubicBezTo>
                    <a:cubicBezTo>
                      <a:pt x="2210339" y="5807398"/>
                      <a:pt x="2207865" y="5807100"/>
                      <a:pt x="2205186" y="5807100"/>
                    </a:cubicBezTo>
                    <a:cubicBezTo>
                      <a:pt x="2201391" y="5807100"/>
                      <a:pt x="2197615" y="5807416"/>
                      <a:pt x="2193857" y="5808049"/>
                    </a:cubicBezTo>
                    <a:cubicBezTo>
                      <a:pt x="2190099" y="5808682"/>
                      <a:pt x="2186490" y="5809519"/>
                      <a:pt x="2183029" y="5810560"/>
                    </a:cubicBezTo>
                    <a:cubicBezTo>
                      <a:pt x="2179569" y="5811602"/>
                      <a:pt x="2176295" y="5812774"/>
                      <a:pt x="2173207" y="5814077"/>
                    </a:cubicBezTo>
                    <a:cubicBezTo>
                      <a:pt x="2170119" y="5815379"/>
                      <a:pt x="2167272" y="5816700"/>
                      <a:pt x="2164668" y="5818040"/>
                    </a:cubicBezTo>
                    <a:lnTo>
                      <a:pt x="2164668" y="5787120"/>
                    </a:lnTo>
                    <a:cubicBezTo>
                      <a:pt x="2167421" y="5785930"/>
                      <a:pt x="2170714" y="5784776"/>
                      <a:pt x="2174546" y="5783660"/>
                    </a:cubicBezTo>
                    <a:cubicBezTo>
                      <a:pt x="2178379" y="5782544"/>
                      <a:pt x="2182434" y="5781576"/>
                      <a:pt x="2186713" y="5780758"/>
                    </a:cubicBezTo>
                    <a:cubicBezTo>
                      <a:pt x="2190992" y="5779940"/>
                      <a:pt x="2195289" y="5779270"/>
                      <a:pt x="2199605" y="5778748"/>
                    </a:cubicBezTo>
                    <a:cubicBezTo>
                      <a:pt x="2203921" y="5778228"/>
                      <a:pt x="2207977" y="5777968"/>
                      <a:pt x="2211772" y="5777968"/>
                    </a:cubicBezTo>
                    <a:close/>
                    <a:moveTo>
                      <a:pt x="1803871" y="5777968"/>
                    </a:moveTo>
                    <a:cubicBezTo>
                      <a:pt x="1806699" y="5777968"/>
                      <a:pt x="1809564" y="5778098"/>
                      <a:pt x="1812466" y="5778358"/>
                    </a:cubicBezTo>
                    <a:cubicBezTo>
                      <a:pt x="1815368" y="5778618"/>
                      <a:pt x="1818196" y="5778954"/>
                      <a:pt x="1820949" y="5779362"/>
                    </a:cubicBezTo>
                    <a:cubicBezTo>
                      <a:pt x="1823703" y="5779772"/>
                      <a:pt x="1826326" y="5780237"/>
                      <a:pt x="1828818" y="5780758"/>
                    </a:cubicBezTo>
                    <a:cubicBezTo>
                      <a:pt x="1831311" y="5781279"/>
                      <a:pt x="1833562" y="5781800"/>
                      <a:pt x="1835572" y="5782320"/>
                    </a:cubicBezTo>
                    <a:lnTo>
                      <a:pt x="1835572" y="5814356"/>
                    </a:lnTo>
                    <a:cubicBezTo>
                      <a:pt x="1834158" y="5813760"/>
                      <a:pt x="1832335" y="5813072"/>
                      <a:pt x="1830102" y="5812291"/>
                    </a:cubicBezTo>
                    <a:cubicBezTo>
                      <a:pt x="1827870" y="5811510"/>
                      <a:pt x="1825414" y="5810747"/>
                      <a:pt x="1822735" y="5810002"/>
                    </a:cubicBezTo>
                    <a:cubicBezTo>
                      <a:pt x="1820056" y="5809258"/>
                      <a:pt x="1817284" y="5808626"/>
                      <a:pt x="1814419" y="5808105"/>
                    </a:cubicBezTo>
                    <a:cubicBezTo>
                      <a:pt x="1811554" y="5807584"/>
                      <a:pt x="1808783" y="5807324"/>
                      <a:pt x="1806104" y="5807324"/>
                    </a:cubicBezTo>
                    <a:cubicBezTo>
                      <a:pt x="1802978" y="5807324"/>
                      <a:pt x="1800485" y="5807844"/>
                      <a:pt x="1798625" y="5808886"/>
                    </a:cubicBezTo>
                    <a:cubicBezTo>
                      <a:pt x="1796765" y="5809928"/>
                      <a:pt x="1795834" y="5811380"/>
                      <a:pt x="1795834" y="5813240"/>
                    </a:cubicBezTo>
                    <a:cubicBezTo>
                      <a:pt x="1795834" y="5814430"/>
                      <a:pt x="1796114" y="5815472"/>
                      <a:pt x="1796672" y="5816365"/>
                    </a:cubicBezTo>
                    <a:cubicBezTo>
                      <a:pt x="1797230" y="5817258"/>
                      <a:pt x="1798123" y="5818076"/>
                      <a:pt x="1799351" y="5818820"/>
                    </a:cubicBezTo>
                    <a:cubicBezTo>
                      <a:pt x="1800578" y="5819565"/>
                      <a:pt x="1802141" y="5820290"/>
                      <a:pt x="1804039" y="5820998"/>
                    </a:cubicBezTo>
                    <a:cubicBezTo>
                      <a:pt x="1805936" y="5821704"/>
                      <a:pt x="1808224" y="5822467"/>
                      <a:pt x="1810903" y="5823286"/>
                    </a:cubicBezTo>
                    <a:cubicBezTo>
                      <a:pt x="1816187" y="5824848"/>
                      <a:pt x="1820875" y="5826634"/>
                      <a:pt x="1824968" y="5828644"/>
                    </a:cubicBezTo>
                    <a:cubicBezTo>
                      <a:pt x="1829060" y="5830652"/>
                      <a:pt x="1832483" y="5832996"/>
                      <a:pt x="1835237" y="5835676"/>
                    </a:cubicBezTo>
                    <a:cubicBezTo>
                      <a:pt x="1837990" y="5838354"/>
                      <a:pt x="1840074" y="5841442"/>
                      <a:pt x="1841487" y="5844940"/>
                    </a:cubicBezTo>
                    <a:cubicBezTo>
                      <a:pt x="1842901" y="5848438"/>
                      <a:pt x="1843608" y="5852493"/>
                      <a:pt x="1843608" y="5857106"/>
                    </a:cubicBezTo>
                    <a:cubicBezTo>
                      <a:pt x="1843608" y="5862688"/>
                      <a:pt x="1842566" y="5867952"/>
                      <a:pt x="1840483" y="5872901"/>
                    </a:cubicBezTo>
                    <a:cubicBezTo>
                      <a:pt x="1838399" y="5877850"/>
                      <a:pt x="1835106" y="5882166"/>
                      <a:pt x="1830604" y="5885849"/>
                    </a:cubicBezTo>
                    <a:cubicBezTo>
                      <a:pt x="1826102" y="5889532"/>
                      <a:pt x="1820317" y="5892454"/>
                      <a:pt x="1813247" y="5894612"/>
                    </a:cubicBezTo>
                    <a:cubicBezTo>
                      <a:pt x="1806178" y="5896770"/>
                      <a:pt x="1797620" y="5897848"/>
                      <a:pt x="1787574" y="5897848"/>
                    </a:cubicBezTo>
                    <a:cubicBezTo>
                      <a:pt x="1784449" y="5897848"/>
                      <a:pt x="1781156" y="5897681"/>
                      <a:pt x="1777696" y="5897346"/>
                    </a:cubicBezTo>
                    <a:cubicBezTo>
                      <a:pt x="1774236" y="5897012"/>
                      <a:pt x="1770831" y="5896602"/>
                      <a:pt x="1767483" y="5896118"/>
                    </a:cubicBezTo>
                    <a:cubicBezTo>
                      <a:pt x="1764134" y="5895634"/>
                      <a:pt x="1760953" y="5895076"/>
                      <a:pt x="1757939" y="5894444"/>
                    </a:cubicBezTo>
                    <a:cubicBezTo>
                      <a:pt x="1754925" y="5893812"/>
                      <a:pt x="1752302" y="5893160"/>
                      <a:pt x="1750070" y="5892490"/>
                    </a:cubicBezTo>
                    <a:lnTo>
                      <a:pt x="1750070" y="5859116"/>
                    </a:lnTo>
                    <a:cubicBezTo>
                      <a:pt x="1752749" y="5860306"/>
                      <a:pt x="1755539" y="5861460"/>
                      <a:pt x="1758441" y="5862576"/>
                    </a:cubicBezTo>
                    <a:cubicBezTo>
                      <a:pt x="1761344" y="5863692"/>
                      <a:pt x="1764264" y="5864697"/>
                      <a:pt x="1767204" y="5865590"/>
                    </a:cubicBezTo>
                    <a:cubicBezTo>
                      <a:pt x="1770143" y="5866483"/>
                      <a:pt x="1773138" y="5867190"/>
                      <a:pt x="1776189" y="5867710"/>
                    </a:cubicBezTo>
                    <a:cubicBezTo>
                      <a:pt x="1779240" y="5868232"/>
                      <a:pt x="1782291" y="5868492"/>
                      <a:pt x="1785342" y="5868492"/>
                    </a:cubicBezTo>
                    <a:cubicBezTo>
                      <a:pt x="1790402" y="5868492"/>
                      <a:pt x="1793993" y="5867804"/>
                      <a:pt x="1796114" y="5866427"/>
                    </a:cubicBezTo>
                    <a:cubicBezTo>
                      <a:pt x="1798234" y="5865050"/>
                      <a:pt x="1799295" y="5863320"/>
                      <a:pt x="1799295" y="5861236"/>
                    </a:cubicBezTo>
                    <a:cubicBezTo>
                      <a:pt x="1799295" y="5860120"/>
                      <a:pt x="1799034" y="5859172"/>
                      <a:pt x="1798513" y="5858390"/>
                    </a:cubicBezTo>
                    <a:cubicBezTo>
                      <a:pt x="1797992" y="5857609"/>
                      <a:pt x="1797006" y="5856809"/>
                      <a:pt x="1795555" y="5855990"/>
                    </a:cubicBezTo>
                    <a:cubicBezTo>
                      <a:pt x="1794104" y="5855172"/>
                      <a:pt x="1792058" y="5854279"/>
                      <a:pt x="1789416" y="5853312"/>
                    </a:cubicBezTo>
                    <a:cubicBezTo>
                      <a:pt x="1786775" y="5852344"/>
                      <a:pt x="1783333" y="5851154"/>
                      <a:pt x="1779091" y="5849740"/>
                    </a:cubicBezTo>
                    <a:cubicBezTo>
                      <a:pt x="1774850" y="5848400"/>
                      <a:pt x="1770943" y="5846800"/>
                      <a:pt x="1767371" y="5844940"/>
                    </a:cubicBezTo>
                    <a:cubicBezTo>
                      <a:pt x="1763799" y="5843080"/>
                      <a:pt x="1760730" y="5840847"/>
                      <a:pt x="1758162" y="5838242"/>
                    </a:cubicBezTo>
                    <a:cubicBezTo>
                      <a:pt x="1755595" y="5835638"/>
                      <a:pt x="1753604" y="5832550"/>
                      <a:pt x="1752191" y="5828978"/>
                    </a:cubicBezTo>
                    <a:cubicBezTo>
                      <a:pt x="1750777" y="5825406"/>
                      <a:pt x="1750070" y="5821202"/>
                      <a:pt x="1750070" y="5816365"/>
                    </a:cubicBezTo>
                    <a:cubicBezTo>
                      <a:pt x="1750070" y="5810338"/>
                      <a:pt x="1751316" y="5804942"/>
                      <a:pt x="1753809" y="5800180"/>
                    </a:cubicBezTo>
                    <a:cubicBezTo>
                      <a:pt x="1756302" y="5795418"/>
                      <a:pt x="1759855" y="5791380"/>
                      <a:pt x="1764469" y="5788069"/>
                    </a:cubicBezTo>
                    <a:cubicBezTo>
                      <a:pt x="1769083" y="5784758"/>
                      <a:pt x="1774719" y="5782246"/>
                      <a:pt x="1781380" y="5780534"/>
                    </a:cubicBezTo>
                    <a:cubicBezTo>
                      <a:pt x="1788040" y="5778823"/>
                      <a:pt x="1795537" y="5777968"/>
                      <a:pt x="1803871" y="5777968"/>
                    </a:cubicBezTo>
                    <a:close/>
                    <a:moveTo>
                      <a:pt x="1682502" y="5777968"/>
                    </a:moveTo>
                    <a:cubicBezTo>
                      <a:pt x="1692697" y="5777968"/>
                      <a:pt x="1701347" y="5779548"/>
                      <a:pt x="1708454" y="5782712"/>
                    </a:cubicBezTo>
                    <a:cubicBezTo>
                      <a:pt x="1715560" y="5785874"/>
                      <a:pt x="1721346" y="5790041"/>
                      <a:pt x="1725811" y="5795213"/>
                    </a:cubicBezTo>
                    <a:cubicBezTo>
                      <a:pt x="1730276" y="5800384"/>
                      <a:pt x="1733513" y="5806300"/>
                      <a:pt x="1735522" y="5812960"/>
                    </a:cubicBezTo>
                    <a:cubicBezTo>
                      <a:pt x="1737531" y="5819620"/>
                      <a:pt x="1738536" y="5826486"/>
                      <a:pt x="1738536" y="5833554"/>
                    </a:cubicBezTo>
                    <a:lnTo>
                      <a:pt x="1738536" y="5851414"/>
                    </a:lnTo>
                    <a:lnTo>
                      <a:pt x="1667880" y="5851414"/>
                    </a:lnTo>
                    <a:cubicBezTo>
                      <a:pt x="1668177" y="5853200"/>
                      <a:pt x="1668866" y="5855023"/>
                      <a:pt x="1669945" y="5856884"/>
                    </a:cubicBezTo>
                    <a:cubicBezTo>
                      <a:pt x="1671024" y="5858744"/>
                      <a:pt x="1672642" y="5860436"/>
                      <a:pt x="1674800" y="5861962"/>
                    </a:cubicBezTo>
                    <a:cubicBezTo>
                      <a:pt x="1676958" y="5863488"/>
                      <a:pt x="1679730" y="5864734"/>
                      <a:pt x="1683116" y="5865702"/>
                    </a:cubicBezTo>
                    <a:cubicBezTo>
                      <a:pt x="1686502" y="5866669"/>
                      <a:pt x="1690650" y="5867152"/>
                      <a:pt x="1695562" y="5867152"/>
                    </a:cubicBezTo>
                    <a:cubicBezTo>
                      <a:pt x="1698910" y="5867152"/>
                      <a:pt x="1702129" y="5866948"/>
                      <a:pt x="1705217" y="5866538"/>
                    </a:cubicBezTo>
                    <a:cubicBezTo>
                      <a:pt x="1708305" y="5866130"/>
                      <a:pt x="1711207" y="5865608"/>
                      <a:pt x="1713923" y="5864976"/>
                    </a:cubicBezTo>
                    <a:cubicBezTo>
                      <a:pt x="1716639" y="5864344"/>
                      <a:pt x="1719114" y="5863655"/>
                      <a:pt x="1721346" y="5862911"/>
                    </a:cubicBezTo>
                    <a:cubicBezTo>
                      <a:pt x="1723578" y="5862167"/>
                      <a:pt x="1725476" y="5861460"/>
                      <a:pt x="1727039" y="5860790"/>
                    </a:cubicBezTo>
                    <a:lnTo>
                      <a:pt x="1727039" y="5890928"/>
                    </a:lnTo>
                    <a:cubicBezTo>
                      <a:pt x="1725178" y="5891672"/>
                      <a:pt x="1722909" y="5892454"/>
                      <a:pt x="1720230" y="5893272"/>
                    </a:cubicBezTo>
                    <a:cubicBezTo>
                      <a:pt x="1717551" y="5894090"/>
                      <a:pt x="1714463" y="5894834"/>
                      <a:pt x="1710965" y="5895504"/>
                    </a:cubicBezTo>
                    <a:cubicBezTo>
                      <a:pt x="1707468" y="5896174"/>
                      <a:pt x="1703561" y="5896732"/>
                      <a:pt x="1699245" y="5897178"/>
                    </a:cubicBezTo>
                    <a:cubicBezTo>
                      <a:pt x="1694929" y="5897625"/>
                      <a:pt x="1690204" y="5897848"/>
                      <a:pt x="1685069" y="5897848"/>
                    </a:cubicBezTo>
                    <a:cubicBezTo>
                      <a:pt x="1674354" y="5897848"/>
                      <a:pt x="1665052" y="5896416"/>
                      <a:pt x="1657164" y="5893551"/>
                    </a:cubicBezTo>
                    <a:cubicBezTo>
                      <a:pt x="1649276" y="5890686"/>
                      <a:pt x="1642709" y="5886686"/>
                      <a:pt x="1637463" y="5881552"/>
                    </a:cubicBezTo>
                    <a:cubicBezTo>
                      <a:pt x="1632217" y="5876417"/>
                      <a:pt x="1628310" y="5870352"/>
                      <a:pt x="1625743" y="5863358"/>
                    </a:cubicBezTo>
                    <a:cubicBezTo>
                      <a:pt x="1623175" y="5856362"/>
                      <a:pt x="1621892" y="5848735"/>
                      <a:pt x="1621892" y="5840475"/>
                    </a:cubicBezTo>
                    <a:cubicBezTo>
                      <a:pt x="1621892" y="5832885"/>
                      <a:pt x="1622747" y="5826094"/>
                      <a:pt x="1624459" y="5820104"/>
                    </a:cubicBezTo>
                    <a:cubicBezTo>
                      <a:pt x="1626170" y="5814114"/>
                      <a:pt x="1628496" y="5808794"/>
                      <a:pt x="1631435" y="5804142"/>
                    </a:cubicBezTo>
                    <a:cubicBezTo>
                      <a:pt x="1634375" y="5799492"/>
                      <a:pt x="1637835" y="5795510"/>
                      <a:pt x="1641816" y="5792199"/>
                    </a:cubicBezTo>
                    <a:cubicBezTo>
                      <a:pt x="1645797" y="5788888"/>
                      <a:pt x="1650020" y="5786190"/>
                      <a:pt x="1654485" y="5784106"/>
                    </a:cubicBezTo>
                    <a:cubicBezTo>
                      <a:pt x="1658950" y="5782023"/>
                      <a:pt x="1663582" y="5780479"/>
                      <a:pt x="1668382" y="5779474"/>
                    </a:cubicBezTo>
                    <a:cubicBezTo>
                      <a:pt x="1673182" y="5778470"/>
                      <a:pt x="1677888" y="5777968"/>
                      <a:pt x="1682502" y="5777968"/>
                    </a:cubicBezTo>
                    <a:close/>
                    <a:moveTo>
                      <a:pt x="459172" y="5777968"/>
                    </a:moveTo>
                    <a:cubicBezTo>
                      <a:pt x="469590" y="5777968"/>
                      <a:pt x="478334" y="5779102"/>
                      <a:pt x="485403" y="5781372"/>
                    </a:cubicBezTo>
                    <a:cubicBezTo>
                      <a:pt x="492472" y="5783642"/>
                      <a:pt x="498165" y="5787028"/>
                      <a:pt x="502481" y="5791530"/>
                    </a:cubicBezTo>
                    <a:cubicBezTo>
                      <a:pt x="506797" y="5796032"/>
                      <a:pt x="509885" y="5801650"/>
                      <a:pt x="511745" y="5808384"/>
                    </a:cubicBezTo>
                    <a:cubicBezTo>
                      <a:pt x="513606" y="5815118"/>
                      <a:pt x="514536" y="5822988"/>
                      <a:pt x="514536" y="5831992"/>
                    </a:cubicBezTo>
                    <a:lnTo>
                      <a:pt x="514536" y="5895058"/>
                    </a:lnTo>
                    <a:lnTo>
                      <a:pt x="471115" y="5895058"/>
                    </a:lnTo>
                    <a:lnTo>
                      <a:pt x="471115" y="5877645"/>
                    </a:lnTo>
                    <a:lnTo>
                      <a:pt x="470669" y="5877645"/>
                    </a:lnTo>
                    <a:cubicBezTo>
                      <a:pt x="467097" y="5883970"/>
                      <a:pt x="462427" y="5888918"/>
                      <a:pt x="456660" y="5892490"/>
                    </a:cubicBezTo>
                    <a:cubicBezTo>
                      <a:pt x="450893" y="5896062"/>
                      <a:pt x="443954" y="5897848"/>
                      <a:pt x="435843" y="5897848"/>
                    </a:cubicBezTo>
                    <a:cubicBezTo>
                      <a:pt x="430039" y="5897848"/>
                      <a:pt x="424979" y="5896937"/>
                      <a:pt x="420663" y="5895114"/>
                    </a:cubicBezTo>
                    <a:cubicBezTo>
                      <a:pt x="416347" y="5893290"/>
                      <a:pt x="412756" y="5890779"/>
                      <a:pt x="409891" y="5887580"/>
                    </a:cubicBezTo>
                    <a:cubicBezTo>
                      <a:pt x="407026" y="5884380"/>
                      <a:pt x="404887" y="5880640"/>
                      <a:pt x="403473" y="5876362"/>
                    </a:cubicBezTo>
                    <a:cubicBezTo>
                      <a:pt x="402059" y="5872082"/>
                      <a:pt x="401352" y="5867488"/>
                      <a:pt x="401352" y="5862576"/>
                    </a:cubicBezTo>
                    <a:cubicBezTo>
                      <a:pt x="401352" y="5858409"/>
                      <a:pt x="401910" y="5854242"/>
                      <a:pt x="403026" y="5850074"/>
                    </a:cubicBezTo>
                    <a:cubicBezTo>
                      <a:pt x="404143" y="5845908"/>
                      <a:pt x="406208" y="5842038"/>
                      <a:pt x="409221" y="5838466"/>
                    </a:cubicBezTo>
                    <a:cubicBezTo>
                      <a:pt x="412235" y="5834894"/>
                      <a:pt x="416440" y="5831788"/>
                      <a:pt x="421835" y="5829146"/>
                    </a:cubicBezTo>
                    <a:cubicBezTo>
                      <a:pt x="427230" y="5826504"/>
                      <a:pt x="434206" y="5824625"/>
                      <a:pt x="442764" y="5823509"/>
                    </a:cubicBezTo>
                    <a:lnTo>
                      <a:pt x="471115" y="5819826"/>
                    </a:lnTo>
                    <a:cubicBezTo>
                      <a:pt x="471115" y="5817890"/>
                      <a:pt x="470650" y="5816142"/>
                      <a:pt x="469720" y="5814579"/>
                    </a:cubicBezTo>
                    <a:cubicBezTo>
                      <a:pt x="468790" y="5813016"/>
                      <a:pt x="467506" y="5811677"/>
                      <a:pt x="465869" y="5810560"/>
                    </a:cubicBezTo>
                    <a:cubicBezTo>
                      <a:pt x="464232" y="5809444"/>
                      <a:pt x="462279" y="5808588"/>
                      <a:pt x="460009" y="5807994"/>
                    </a:cubicBezTo>
                    <a:cubicBezTo>
                      <a:pt x="457739" y="5807398"/>
                      <a:pt x="455265" y="5807100"/>
                      <a:pt x="452586" y="5807100"/>
                    </a:cubicBezTo>
                    <a:cubicBezTo>
                      <a:pt x="448791" y="5807100"/>
                      <a:pt x="445015" y="5807416"/>
                      <a:pt x="441257" y="5808049"/>
                    </a:cubicBezTo>
                    <a:cubicBezTo>
                      <a:pt x="437499" y="5808682"/>
                      <a:pt x="433890" y="5809519"/>
                      <a:pt x="430429" y="5810560"/>
                    </a:cubicBezTo>
                    <a:cubicBezTo>
                      <a:pt x="426969" y="5811602"/>
                      <a:pt x="423695" y="5812774"/>
                      <a:pt x="420607" y="5814077"/>
                    </a:cubicBezTo>
                    <a:cubicBezTo>
                      <a:pt x="417519" y="5815379"/>
                      <a:pt x="414672" y="5816700"/>
                      <a:pt x="412068" y="5818040"/>
                    </a:cubicBezTo>
                    <a:lnTo>
                      <a:pt x="412068" y="5787120"/>
                    </a:lnTo>
                    <a:cubicBezTo>
                      <a:pt x="414821" y="5785930"/>
                      <a:pt x="418114" y="5784776"/>
                      <a:pt x="421946" y="5783660"/>
                    </a:cubicBezTo>
                    <a:cubicBezTo>
                      <a:pt x="425779" y="5782544"/>
                      <a:pt x="429834" y="5781576"/>
                      <a:pt x="434113" y="5780758"/>
                    </a:cubicBezTo>
                    <a:cubicBezTo>
                      <a:pt x="438392" y="5779940"/>
                      <a:pt x="442689" y="5779270"/>
                      <a:pt x="447005" y="5778748"/>
                    </a:cubicBezTo>
                    <a:cubicBezTo>
                      <a:pt x="451321" y="5778228"/>
                      <a:pt x="455377" y="5777968"/>
                      <a:pt x="459172" y="5777968"/>
                    </a:cubicBezTo>
                    <a:close/>
                    <a:moveTo>
                      <a:pt x="2799420" y="5773391"/>
                    </a:moveTo>
                    <a:cubicBezTo>
                      <a:pt x="2793987" y="5773391"/>
                      <a:pt x="2789337" y="5774507"/>
                      <a:pt x="2785467" y="5776740"/>
                    </a:cubicBezTo>
                    <a:cubicBezTo>
                      <a:pt x="2781598" y="5778972"/>
                      <a:pt x="2778435" y="5781986"/>
                      <a:pt x="2775979" y="5785781"/>
                    </a:cubicBezTo>
                    <a:cubicBezTo>
                      <a:pt x="2773524" y="5789576"/>
                      <a:pt x="2771738" y="5794004"/>
                      <a:pt x="2770621" y="5799064"/>
                    </a:cubicBezTo>
                    <a:cubicBezTo>
                      <a:pt x="2769505" y="5804124"/>
                      <a:pt x="2768947" y="5809519"/>
                      <a:pt x="2768947" y="5815249"/>
                    </a:cubicBezTo>
                    <a:cubicBezTo>
                      <a:pt x="2768947" y="5822690"/>
                      <a:pt x="2769766" y="5829034"/>
                      <a:pt x="2771403" y="5834280"/>
                    </a:cubicBezTo>
                    <a:cubicBezTo>
                      <a:pt x="2773040" y="5839526"/>
                      <a:pt x="2775235" y="5843805"/>
                      <a:pt x="2777988" y="5847116"/>
                    </a:cubicBezTo>
                    <a:cubicBezTo>
                      <a:pt x="2780742" y="5850428"/>
                      <a:pt x="2783904" y="5852846"/>
                      <a:pt x="2787476" y="5854372"/>
                    </a:cubicBezTo>
                    <a:cubicBezTo>
                      <a:pt x="2791048" y="5855898"/>
                      <a:pt x="2794769" y="5856660"/>
                      <a:pt x="2798638" y="5856660"/>
                    </a:cubicBezTo>
                    <a:cubicBezTo>
                      <a:pt x="2802359" y="5856660"/>
                      <a:pt x="2805968" y="5855860"/>
                      <a:pt x="2809466" y="5854260"/>
                    </a:cubicBezTo>
                    <a:cubicBezTo>
                      <a:pt x="2812963" y="5852660"/>
                      <a:pt x="2816070" y="5850205"/>
                      <a:pt x="2818786" y="5846894"/>
                    </a:cubicBezTo>
                    <a:cubicBezTo>
                      <a:pt x="2821502" y="5843582"/>
                      <a:pt x="2823679" y="5839359"/>
                      <a:pt x="2825316" y="5834224"/>
                    </a:cubicBezTo>
                    <a:cubicBezTo>
                      <a:pt x="2826953" y="5829090"/>
                      <a:pt x="2827771" y="5822988"/>
                      <a:pt x="2827771" y="5815918"/>
                    </a:cubicBezTo>
                    <a:cubicBezTo>
                      <a:pt x="2827771" y="5809072"/>
                      <a:pt x="2827083" y="5803008"/>
                      <a:pt x="2825706" y="5797724"/>
                    </a:cubicBezTo>
                    <a:cubicBezTo>
                      <a:pt x="2824330" y="5792441"/>
                      <a:pt x="2822395" y="5787994"/>
                      <a:pt x="2819902" y="5784386"/>
                    </a:cubicBezTo>
                    <a:cubicBezTo>
                      <a:pt x="2817409" y="5780776"/>
                      <a:pt x="2814433" y="5778042"/>
                      <a:pt x="2810972" y="5776182"/>
                    </a:cubicBezTo>
                    <a:cubicBezTo>
                      <a:pt x="2807512" y="5774321"/>
                      <a:pt x="2803661" y="5773391"/>
                      <a:pt x="2799420" y="5773391"/>
                    </a:cubicBezTo>
                    <a:close/>
                    <a:moveTo>
                      <a:pt x="2627970" y="5773391"/>
                    </a:moveTo>
                    <a:cubicBezTo>
                      <a:pt x="2622537" y="5773391"/>
                      <a:pt x="2617887" y="5774507"/>
                      <a:pt x="2614017" y="5776740"/>
                    </a:cubicBezTo>
                    <a:cubicBezTo>
                      <a:pt x="2610148" y="5778972"/>
                      <a:pt x="2606985" y="5781986"/>
                      <a:pt x="2604529" y="5785781"/>
                    </a:cubicBezTo>
                    <a:cubicBezTo>
                      <a:pt x="2602074" y="5789576"/>
                      <a:pt x="2600288" y="5794004"/>
                      <a:pt x="2599171" y="5799064"/>
                    </a:cubicBezTo>
                    <a:cubicBezTo>
                      <a:pt x="2598055" y="5804124"/>
                      <a:pt x="2597497" y="5809519"/>
                      <a:pt x="2597497" y="5815249"/>
                    </a:cubicBezTo>
                    <a:cubicBezTo>
                      <a:pt x="2597497" y="5822690"/>
                      <a:pt x="2598316" y="5829034"/>
                      <a:pt x="2599953" y="5834280"/>
                    </a:cubicBezTo>
                    <a:cubicBezTo>
                      <a:pt x="2601590" y="5839526"/>
                      <a:pt x="2603785" y="5843805"/>
                      <a:pt x="2606538" y="5847116"/>
                    </a:cubicBezTo>
                    <a:cubicBezTo>
                      <a:pt x="2609292" y="5850428"/>
                      <a:pt x="2612454" y="5852846"/>
                      <a:pt x="2616026" y="5854372"/>
                    </a:cubicBezTo>
                    <a:cubicBezTo>
                      <a:pt x="2619598" y="5855898"/>
                      <a:pt x="2623319" y="5856660"/>
                      <a:pt x="2627188" y="5856660"/>
                    </a:cubicBezTo>
                    <a:cubicBezTo>
                      <a:pt x="2630909" y="5856660"/>
                      <a:pt x="2634518" y="5855860"/>
                      <a:pt x="2638016" y="5854260"/>
                    </a:cubicBezTo>
                    <a:cubicBezTo>
                      <a:pt x="2641513" y="5852660"/>
                      <a:pt x="2644620" y="5850205"/>
                      <a:pt x="2647336" y="5846894"/>
                    </a:cubicBezTo>
                    <a:cubicBezTo>
                      <a:pt x="2650052" y="5843582"/>
                      <a:pt x="2652229" y="5839359"/>
                      <a:pt x="2653866" y="5834224"/>
                    </a:cubicBezTo>
                    <a:cubicBezTo>
                      <a:pt x="2655503" y="5829090"/>
                      <a:pt x="2656321" y="5822988"/>
                      <a:pt x="2656321" y="5815918"/>
                    </a:cubicBezTo>
                    <a:cubicBezTo>
                      <a:pt x="2656321" y="5809072"/>
                      <a:pt x="2655633" y="5803008"/>
                      <a:pt x="2654256" y="5797724"/>
                    </a:cubicBezTo>
                    <a:cubicBezTo>
                      <a:pt x="2652880" y="5792441"/>
                      <a:pt x="2650945" y="5787994"/>
                      <a:pt x="2648452" y="5784386"/>
                    </a:cubicBezTo>
                    <a:cubicBezTo>
                      <a:pt x="2645959" y="5780776"/>
                      <a:pt x="2642983" y="5778042"/>
                      <a:pt x="2639522" y="5776182"/>
                    </a:cubicBezTo>
                    <a:cubicBezTo>
                      <a:pt x="2636062" y="5774321"/>
                      <a:pt x="2632211" y="5773391"/>
                      <a:pt x="2627970" y="5773391"/>
                    </a:cubicBezTo>
                    <a:close/>
                    <a:moveTo>
                      <a:pt x="2946313" y="5772721"/>
                    </a:moveTo>
                    <a:lnTo>
                      <a:pt x="2946313" y="5857330"/>
                    </a:lnTo>
                    <a:lnTo>
                      <a:pt x="2959819" y="5857330"/>
                    </a:lnTo>
                    <a:cubicBezTo>
                      <a:pt x="2965698" y="5857330"/>
                      <a:pt x="2970981" y="5856270"/>
                      <a:pt x="2975669" y="5854149"/>
                    </a:cubicBezTo>
                    <a:cubicBezTo>
                      <a:pt x="2980358" y="5852028"/>
                      <a:pt x="2984339" y="5849052"/>
                      <a:pt x="2987613" y="5845219"/>
                    </a:cubicBezTo>
                    <a:cubicBezTo>
                      <a:pt x="2990887" y="5841386"/>
                      <a:pt x="2993399" y="5836773"/>
                      <a:pt x="2995147" y="5831378"/>
                    </a:cubicBezTo>
                    <a:cubicBezTo>
                      <a:pt x="2996896" y="5825983"/>
                      <a:pt x="2997770" y="5820012"/>
                      <a:pt x="2997770" y="5813463"/>
                    </a:cubicBezTo>
                    <a:cubicBezTo>
                      <a:pt x="2997770" y="5808254"/>
                      <a:pt x="2996989" y="5803194"/>
                      <a:pt x="2995426" y="5798282"/>
                    </a:cubicBezTo>
                    <a:cubicBezTo>
                      <a:pt x="2993864" y="5793371"/>
                      <a:pt x="2991482" y="5789018"/>
                      <a:pt x="2988283" y="5785222"/>
                    </a:cubicBezTo>
                    <a:cubicBezTo>
                      <a:pt x="2985083" y="5781428"/>
                      <a:pt x="2981027" y="5778395"/>
                      <a:pt x="2976116" y="5776126"/>
                    </a:cubicBezTo>
                    <a:cubicBezTo>
                      <a:pt x="2971205" y="5773856"/>
                      <a:pt x="2965400" y="5772721"/>
                      <a:pt x="2958703" y="5772721"/>
                    </a:cubicBezTo>
                    <a:close/>
                    <a:moveTo>
                      <a:pt x="3550518" y="5745374"/>
                    </a:moveTo>
                    <a:lnTo>
                      <a:pt x="3550518" y="5780758"/>
                    </a:lnTo>
                    <a:lnTo>
                      <a:pt x="3574293" y="5780758"/>
                    </a:lnTo>
                    <a:lnTo>
                      <a:pt x="3574293" y="5813686"/>
                    </a:lnTo>
                    <a:lnTo>
                      <a:pt x="3550518" y="5813686"/>
                    </a:lnTo>
                    <a:lnTo>
                      <a:pt x="3550518" y="5847954"/>
                    </a:lnTo>
                    <a:cubicBezTo>
                      <a:pt x="3550518" y="5853088"/>
                      <a:pt x="3551578" y="5856884"/>
                      <a:pt x="3553699" y="5859339"/>
                    </a:cubicBezTo>
                    <a:cubicBezTo>
                      <a:pt x="3555820" y="5861795"/>
                      <a:pt x="3558741" y="5863022"/>
                      <a:pt x="3562462" y="5863022"/>
                    </a:cubicBezTo>
                    <a:cubicBezTo>
                      <a:pt x="3564620" y="5863022"/>
                      <a:pt x="3566610" y="5862818"/>
                      <a:pt x="3568433" y="5862408"/>
                    </a:cubicBezTo>
                    <a:cubicBezTo>
                      <a:pt x="3570256" y="5862000"/>
                      <a:pt x="3572210" y="5861386"/>
                      <a:pt x="3574293" y="5860567"/>
                    </a:cubicBezTo>
                    <a:lnTo>
                      <a:pt x="3574293" y="5893495"/>
                    </a:lnTo>
                    <a:cubicBezTo>
                      <a:pt x="3572135" y="5894537"/>
                      <a:pt x="3568601" y="5895523"/>
                      <a:pt x="3563689" y="5896453"/>
                    </a:cubicBezTo>
                    <a:cubicBezTo>
                      <a:pt x="3558778" y="5897384"/>
                      <a:pt x="3552862" y="5897848"/>
                      <a:pt x="3545942" y="5897848"/>
                    </a:cubicBezTo>
                    <a:cubicBezTo>
                      <a:pt x="3538723" y="5897848"/>
                      <a:pt x="3532454" y="5896788"/>
                      <a:pt x="3527133" y="5894667"/>
                    </a:cubicBezTo>
                    <a:cubicBezTo>
                      <a:pt x="3521813" y="5892546"/>
                      <a:pt x="3517404" y="5889626"/>
                      <a:pt x="3513906" y="5885905"/>
                    </a:cubicBezTo>
                    <a:cubicBezTo>
                      <a:pt x="3510409" y="5882184"/>
                      <a:pt x="3507823" y="5877738"/>
                      <a:pt x="3506149" y="5872566"/>
                    </a:cubicBezTo>
                    <a:cubicBezTo>
                      <a:pt x="3504474" y="5867394"/>
                      <a:pt x="3503637" y="5861795"/>
                      <a:pt x="3503637" y="5855768"/>
                    </a:cubicBezTo>
                    <a:lnTo>
                      <a:pt x="3503637" y="5813686"/>
                    </a:lnTo>
                    <a:lnTo>
                      <a:pt x="3485666" y="5813686"/>
                    </a:lnTo>
                    <a:lnTo>
                      <a:pt x="3485666" y="5780758"/>
                    </a:lnTo>
                    <a:lnTo>
                      <a:pt x="3503637" y="5780758"/>
                    </a:lnTo>
                    <a:lnTo>
                      <a:pt x="3503637" y="5758322"/>
                    </a:lnTo>
                    <a:close/>
                    <a:moveTo>
                      <a:pt x="1921743" y="5745374"/>
                    </a:moveTo>
                    <a:lnTo>
                      <a:pt x="1921743" y="5780758"/>
                    </a:lnTo>
                    <a:lnTo>
                      <a:pt x="1945518" y="5780758"/>
                    </a:lnTo>
                    <a:lnTo>
                      <a:pt x="1945518" y="5813686"/>
                    </a:lnTo>
                    <a:lnTo>
                      <a:pt x="1921743" y="5813686"/>
                    </a:lnTo>
                    <a:lnTo>
                      <a:pt x="1921743" y="5847954"/>
                    </a:lnTo>
                    <a:cubicBezTo>
                      <a:pt x="1921743" y="5853088"/>
                      <a:pt x="1922803" y="5856884"/>
                      <a:pt x="1924924" y="5859339"/>
                    </a:cubicBezTo>
                    <a:cubicBezTo>
                      <a:pt x="1927045" y="5861795"/>
                      <a:pt x="1929966" y="5863022"/>
                      <a:pt x="1933687" y="5863022"/>
                    </a:cubicBezTo>
                    <a:cubicBezTo>
                      <a:pt x="1935845" y="5863022"/>
                      <a:pt x="1937835" y="5862818"/>
                      <a:pt x="1939658" y="5862408"/>
                    </a:cubicBezTo>
                    <a:cubicBezTo>
                      <a:pt x="1941481" y="5862000"/>
                      <a:pt x="1943435" y="5861386"/>
                      <a:pt x="1945518" y="5860567"/>
                    </a:cubicBezTo>
                    <a:lnTo>
                      <a:pt x="1945518" y="5893495"/>
                    </a:lnTo>
                    <a:cubicBezTo>
                      <a:pt x="1943360" y="5894537"/>
                      <a:pt x="1939826" y="5895523"/>
                      <a:pt x="1934914" y="5896453"/>
                    </a:cubicBezTo>
                    <a:cubicBezTo>
                      <a:pt x="1930003" y="5897384"/>
                      <a:pt x="1924087" y="5897848"/>
                      <a:pt x="1917167" y="5897848"/>
                    </a:cubicBezTo>
                    <a:cubicBezTo>
                      <a:pt x="1909948" y="5897848"/>
                      <a:pt x="1903679" y="5896788"/>
                      <a:pt x="1898358" y="5894667"/>
                    </a:cubicBezTo>
                    <a:cubicBezTo>
                      <a:pt x="1893038" y="5892546"/>
                      <a:pt x="1888629" y="5889626"/>
                      <a:pt x="1885131" y="5885905"/>
                    </a:cubicBezTo>
                    <a:cubicBezTo>
                      <a:pt x="1881634" y="5882184"/>
                      <a:pt x="1879048" y="5877738"/>
                      <a:pt x="1877374" y="5872566"/>
                    </a:cubicBezTo>
                    <a:cubicBezTo>
                      <a:pt x="1875699" y="5867394"/>
                      <a:pt x="1874862" y="5861795"/>
                      <a:pt x="1874862" y="5855768"/>
                    </a:cubicBezTo>
                    <a:lnTo>
                      <a:pt x="1874862" y="5813686"/>
                    </a:lnTo>
                    <a:lnTo>
                      <a:pt x="1856891" y="5813686"/>
                    </a:lnTo>
                    <a:lnTo>
                      <a:pt x="1856891" y="5780758"/>
                    </a:lnTo>
                    <a:lnTo>
                      <a:pt x="1874862" y="5780758"/>
                    </a:lnTo>
                    <a:lnTo>
                      <a:pt x="1874862" y="5758322"/>
                    </a:lnTo>
                    <a:close/>
                    <a:moveTo>
                      <a:pt x="3136218" y="5734993"/>
                    </a:moveTo>
                    <a:lnTo>
                      <a:pt x="3236565" y="5734993"/>
                    </a:lnTo>
                    <a:lnTo>
                      <a:pt x="3236565" y="5772721"/>
                    </a:lnTo>
                    <a:lnTo>
                      <a:pt x="3184438" y="5772721"/>
                    </a:lnTo>
                    <a:lnTo>
                      <a:pt x="3184438" y="5801520"/>
                    </a:lnTo>
                    <a:lnTo>
                      <a:pt x="3231989" y="5801520"/>
                    </a:lnTo>
                    <a:lnTo>
                      <a:pt x="3231989" y="5839248"/>
                    </a:lnTo>
                    <a:lnTo>
                      <a:pt x="3184438" y="5839248"/>
                    </a:lnTo>
                    <a:lnTo>
                      <a:pt x="3184438" y="5895058"/>
                    </a:lnTo>
                    <a:lnTo>
                      <a:pt x="3136218" y="5895058"/>
                    </a:lnTo>
                    <a:close/>
                    <a:moveTo>
                      <a:pt x="2898093" y="5734993"/>
                    </a:moveTo>
                    <a:lnTo>
                      <a:pt x="2964396" y="5734993"/>
                    </a:lnTo>
                    <a:cubicBezTo>
                      <a:pt x="2975186" y="5734993"/>
                      <a:pt x="2984767" y="5735905"/>
                      <a:pt x="2993138" y="5737728"/>
                    </a:cubicBezTo>
                    <a:cubicBezTo>
                      <a:pt x="3001510" y="5739551"/>
                      <a:pt x="3008839" y="5742137"/>
                      <a:pt x="3015127" y="5745486"/>
                    </a:cubicBezTo>
                    <a:cubicBezTo>
                      <a:pt x="3021415" y="5748834"/>
                      <a:pt x="3026699" y="5752852"/>
                      <a:pt x="3030978" y="5757540"/>
                    </a:cubicBezTo>
                    <a:cubicBezTo>
                      <a:pt x="3035256" y="5762229"/>
                      <a:pt x="3038735" y="5767475"/>
                      <a:pt x="3041414" y="5773280"/>
                    </a:cubicBezTo>
                    <a:cubicBezTo>
                      <a:pt x="3044093" y="5779084"/>
                      <a:pt x="3046028" y="5785334"/>
                      <a:pt x="3047219" y="5792032"/>
                    </a:cubicBezTo>
                    <a:cubicBezTo>
                      <a:pt x="3048409" y="5798729"/>
                      <a:pt x="3049004" y="5805724"/>
                      <a:pt x="3049004" y="5813016"/>
                    </a:cubicBezTo>
                    <a:cubicBezTo>
                      <a:pt x="3049004" y="5825518"/>
                      <a:pt x="3047014" y="5836829"/>
                      <a:pt x="3043033" y="5846949"/>
                    </a:cubicBezTo>
                    <a:cubicBezTo>
                      <a:pt x="3039052" y="5857070"/>
                      <a:pt x="3033433" y="5865683"/>
                      <a:pt x="3026178" y="5872790"/>
                    </a:cubicBezTo>
                    <a:cubicBezTo>
                      <a:pt x="3018923" y="5879896"/>
                      <a:pt x="3010179" y="5885384"/>
                      <a:pt x="2999947" y="5889254"/>
                    </a:cubicBezTo>
                    <a:cubicBezTo>
                      <a:pt x="2989715" y="5893123"/>
                      <a:pt x="2978348" y="5895058"/>
                      <a:pt x="2965847" y="5895058"/>
                    </a:cubicBezTo>
                    <a:lnTo>
                      <a:pt x="2898093" y="5895058"/>
                    </a:lnTo>
                    <a:close/>
                    <a:moveTo>
                      <a:pt x="2431368" y="5734993"/>
                    </a:moveTo>
                    <a:lnTo>
                      <a:pt x="2531715" y="5734993"/>
                    </a:lnTo>
                    <a:lnTo>
                      <a:pt x="2531715" y="5772721"/>
                    </a:lnTo>
                    <a:lnTo>
                      <a:pt x="2479588" y="5772721"/>
                    </a:lnTo>
                    <a:lnTo>
                      <a:pt x="2479588" y="5801520"/>
                    </a:lnTo>
                    <a:lnTo>
                      <a:pt x="2527139" y="5801520"/>
                    </a:lnTo>
                    <a:lnTo>
                      <a:pt x="2527139" y="5839248"/>
                    </a:lnTo>
                    <a:lnTo>
                      <a:pt x="2479588" y="5839248"/>
                    </a:lnTo>
                    <a:lnTo>
                      <a:pt x="2479588" y="5895058"/>
                    </a:lnTo>
                    <a:lnTo>
                      <a:pt x="2431368" y="5895058"/>
                    </a:lnTo>
                    <a:close/>
                    <a:moveTo>
                      <a:pt x="1507443" y="5734993"/>
                    </a:moveTo>
                    <a:lnTo>
                      <a:pt x="1607790" y="5734993"/>
                    </a:lnTo>
                    <a:lnTo>
                      <a:pt x="1607790" y="5772721"/>
                    </a:lnTo>
                    <a:lnTo>
                      <a:pt x="1555663" y="5772721"/>
                    </a:lnTo>
                    <a:lnTo>
                      <a:pt x="1555663" y="5801520"/>
                    </a:lnTo>
                    <a:lnTo>
                      <a:pt x="1603214" y="5801520"/>
                    </a:lnTo>
                    <a:lnTo>
                      <a:pt x="1603214" y="5839248"/>
                    </a:lnTo>
                    <a:lnTo>
                      <a:pt x="1555663" y="5839248"/>
                    </a:lnTo>
                    <a:lnTo>
                      <a:pt x="1555663" y="5895058"/>
                    </a:lnTo>
                    <a:lnTo>
                      <a:pt x="1507443" y="5895058"/>
                    </a:lnTo>
                    <a:close/>
                    <a:moveTo>
                      <a:pt x="2799866" y="5732314"/>
                    </a:moveTo>
                    <a:cubicBezTo>
                      <a:pt x="2811326" y="5732314"/>
                      <a:pt x="2821893" y="5734230"/>
                      <a:pt x="2831567" y="5738063"/>
                    </a:cubicBezTo>
                    <a:cubicBezTo>
                      <a:pt x="2841240" y="5741895"/>
                      <a:pt x="2849575" y="5747364"/>
                      <a:pt x="2856570" y="5754471"/>
                    </a:cubicBezTo>
                    <a:cubicBezTo>
                      <a:pt x="2863565" y="5761578"/>
                      <a:pt x="2869034" y="5770210"/>
                      <a:pt x="2872978" y="5780367"/>
                    </a:cubicBezTo>
                    <a:cubicBezTo>
                      <a:pt x="2876922" y="5790524"/>
                      <a:pt x="2878894" y="5801928"/>
                      <a:pt x="2878894" y="5814579"/>
                    </a:cubicBezTo>
                    <a:cubicBezTo>
                      <a:pt x="2878894" y="5827304"/>
                      <a:pt x="2876810" y="5838782"/>
                      <a:pt x="2872643" y="5849014"/>
                    </a:cubicBezTo>
                    <a:cubicBezTo>
                      <a:pt x="2868476" y="5859246"/>
                      <a:pt x="2862727" y="5867990"/>
                      <a:pt x="2855398" y="5875245"/>
                    </a:cubicBezTo>
                    <a:cubicBezTo>
                      <a:pt x="2848068" y="5882500"/>
                      <a:pt x="2839473" y="5888082"/>
                      <a:pt x="2829613" y="5891988"/>
                    </a:cubicBezTo>
                    <a:cubicBezTo>
                      <a:pt x="2819753" y="5895895"/>
                      <a:pt x="2809131" y="5897848"/>
                      <a:pt x="2797745" y="5897848"/>
                    </a:cubicBezTo>
                    <a:cubicBezTo>
                      <a:pt x="2786732" y="5897848"/>
                      <a:pt x="2776370" y="5895988"/>
                      <a:pt x="2766659" y="5892268"/>
                    </a:cubicBezTo>
                    <a:cubicBezTo>
                      <a:pt x="2756948" y="5888546"/>
                      <a:pt x="2748465" y="5883208"/>
                      <a:pt x="2741209" y="5876250"/>
                    </a:cubicBezTo>
                    <a:cubicBezTo>
                      <a:pt x="2733954" y="5869292"/>
                      <a:pt x="2728224" y="5860828"/>
                      <a:pt x="2724020" y="5850856"/>
                    </a:cubicBezTo>
                    <a:cubicBezTo>
                      <a:pt x="2719815" y="5840884"/>
                      <a:pt x="2717713" y="5829648"/>
                      <a:pt x="2717713" y="5817146"/>
                    </a:cubicBezTo>
                    <a:cubicBezTo>
                      <a:pt x="2717713" y="5804645"/>
                      <a:pt x="2719722" y="5793185"/>
                      <a:pt x="2723741" y="5782767"/>
                    </a:cubicBezTo>
                    <a:cubicBezTo>
                      <a:pt x="2727759" y="5772349"/>
                      <a:pt x="2733377" y="5763401"/>
                      <a:pt x="2740595" y="5755922"/>
                    </a:cubicBezTo>
                    <a:cubicBezTo>
                      <a:pt x="2747814" y="5748444"/>
                      <a:pt x="2756464" y="5742640"/>
                      <a:pt x="2766547" y="5738510"/>
                    </a:cubicBezTo>
                    <a:cubicBezTo>
                      <a:pt x="2776630" y="5734380"/>
                      <a:pt x="2787737" y="5732314"/>
                      <a:pt x="2799866" y="5732314"/>
                    </a:cubicBezTo>
                    <a:close/>
                    <a:moveTo>
                      <a:pt x="2628416" y="5732314"/>
                    </a:moveTo>
                    <a:cubicBezTo>
                      <a:pt x="2639876" y="5732314"/>
                      <a:pt x="2650443" y="5734230"/>
                      <a:pt x="2660117" y="5738063"/>
                    </a:cubicBezTo>
                    <a:cubicBezTo>
                      <a:pt x="2669790" y="5741895"/>
                      <a:pt x="2678125" y="5747364"/>
                      <a:pt x="2685120" y="5754471"/>
                    </a:cubicBezTo>
                    <a:cubicBezTo>
                      <a:pt x="2692115" y="5761578"/>
                      <a:pt x="2697584" y="5770210"/>
                      <a:pt x="2701528" y="5780367"/>
                    </a:cubicBezTo>
                    <a:cubicBezTo>
                      <a:pt x="2705472" y="5790524"/>
                      <a:pt x="2707444" y="5801928"/>
                      <a:pt x="2707444" y="5814579"/>
                    </a:cubicBezTo>
                    <a:cubicBezTo>
                      <a:pt x="2707444" y="5827304"/>
                      <a:pt x="2705360" y="5838782"/>
                      <a:pt x="2701193" y="5849014"/>
                    </a:cubicBezTo>
                    <a:cubicBezTo>
                      <a:pt x="2697026" y="5859246"/>
                      <a:pt x="2691277" y="5867990"/>
                      <a:pt x="2683948" y="5875245"/>
                    </a:cubicBezTo>
                    <a:cubicBezTo>
                      <a:pt x="2676618" y="5882500"/>
                      <a:pt x="2668023" y="5888082"/>
                      <a:pt x="2658163" y="5891988"/>
                    </a:cubicBezTo>
                    <a:cubicBezTo>
                      <a:pt x="2648303" y="5895895"/>
                      <a:pt x="2637681" y="5897848"/>
                      <a:pt x="2626295" y="5897848"/>
                    </a:cubicBezTo>
                    <a:cubicBezTo>
                      <a:pt x="2615282" y="5897848"/>
                      <a:pt x="2604920" y="5895988"/>
                      <a:pt x="2595209" y="5892268"/>
                    </a:cubicBezTo>
                    <a:cubicBezTo>
                      <a:pt x="2585498" y="5888546"/>
                      <a:pt x="2577015" y="5883208"/>
                      <a:pt x="2569759" y="5876250"/>
                    </a:cubicBezTo>
                    <a:cubicBezTo>
                      <a:pt x="2562504" y="5869292"/>
                      <a:pt x="2556774" y="5860828"/>
                      <a:pt x="2552570" y="5850856"/>
                    </a:cubicBezTo>
                    <a:cubicBezTo>
                      <a:pt x="2548365" y="5840884"/>
                      <a:pt x="2546263" y="5829648"/>
                      <a:pt x="2546263" y="5817146"/>
                    </a:cubicBezTo>
                    <a:cubicBezTo>
                      <a:pt x="2546263" y="5804645"/>
                      <a:pt x="2548272" y="5793185"/>
                      <a:pt x="2552291" y="5782767"/>
                    </a:cubicBezTo>
                    <a:cubicBezTo>
                      <a:pt x="2556309" y="5772349"/>
                      <a:pt x="2561927" y="5763401"/>
                      <a:pt x="2569145" y="5755922"/>
                    </a:cubicBezTo>
                    <a:cubicBezTo>
                      <a:pt x="2576364" y="5748444"/>
                      <a:pt x="2585014" y="5742640"/>
                      <a:pt x="2595097" y="5738510"/>
                    </a:cubicBezTo>
                    <a:cubicBezTo>
                      <a:pt x="2605180" y="5734380"/>
                      <a:pt x="2616287" y="5732314"/>
                      <a:pt x="2628416" y="5732314"/>
                    </a:cubicBezTo>
                    <a:close/>
                    <a:moveTo>
                      <a:pt x="3612840" y="5727961"/>
                    </a:moveTo>
                    <a:cubicBezTo>
                      <a:pt x="3616858" y="5727961"/>
                      <a:pt x="3620504" y="5728500"/>
                      <a:pt x="3623779" y="5729580"/>
                    </a:cubicBezTo>
                    <a:cubicBezTo>
                      <a:pt x="3627053" y="5730658"/>
                      <a:pt x="3629843" y="5732166"/>
                      <a:pt x="3632150" y="5734100"/>
                    </a:cubicBezTo>
                    <a:cubicBezTo>
                      <a:pt x="3634457" y="5736035"/>
                      <a:pt x="3636243" y="5738342"/>
                      <a:pt x="3637508" y="5741021"/>
                    </a:cubicBezTo>
                    <a:cubicBezTo>
                      <a:pt x="3638773" y="5743700"/>
                      <a:pt x="3639406" y="5746676"/>
                      <a:pt x="3639406" y="5749950"/>
                    </a:cubicBezTo>
                    <a:cubicBezTo>
                      <a:pt x="3639406" y="5753076"/>
                      <a:pt x="3638810" y="5756015"/>
                      <a:pt x="3637620" y="5758768"/>
                    </a:cubicBezTo>
                    <a:cubicBezTo>
                      <a:pt x="3636429" y="5761522"/>
                      <a:pt x="3634718" y="5763903"/>
                      <a:pt x="3632485" y="5765912"/>
                    </a:cubicBezTo>
                    <a:cubicBezTo>
                      <a:pt x="3630253" y="5767922"/>
                      <a:pt x="3627481" y="5769522"/>
                      <a:pt x="3624169" y="5770712"/>
                    </a:cubicBezTo>
                    <a:cubicBezTo>
                      <a:pt x="3620858" y="5771902"/>
                      <a:pt x="3617081" y="5772498"/>
                      <a:pt x="3612840" y="5772498"/>
                    </a:cubicBezTo>
                    <a:cubicBezTo>
                      <a:pt x="3608747" y="5772498"/>
                      <a:pt x="3605064" y="5771884"/>
                      <a:pt x="3601789" y="5770656"/>
                    </a:cubicBezTo>
                    <a:cubicBezTo>
                      <a:pt x="3598515" y="5769428"/>
                      <a:pt x="3595743" y="5767791"/>
                      <a:pt x="3593474" y="5765745"/>
                    </a:cubicBezTo>
                    <a:cubicBezTo>
                      <a:pt x="3591204" y="5763698"/>
                      <a:pt x="3589455" y="5761298"/>
                      <a:pt x="3588227" y="5758546"/>
                    </a:cubicBezTo>
                    <a:cubicBezTo>
                      <a:pt x="3587000" y="5755792"/>
                      <a:pt x="3586386" y="5752927"/>
                      <a:pt x="3586386" y="5749950"/>
                    </a:cubicBezTo>
                    <a:cubicBezTo>
                      <a:pt x="3586386" y="5746528"/>
                      <a:pt x="3587055" y="5743458"/>
                      <a:pt x="3588395" y="5740742"/>
                    </a:cubicBezTo>
                    <a:cubicBezTo>
                      <a:pt x="3589734" y="5738026"/>
                      <a:pt x="3591576" y="5735719"/>
                      <a:pt x="3593920" y="5733821"/>
                    </a:cubicBezTo>
                    <a:cubicBezTo>
                      <a:pt x="3596264" y="5731924"/>
                      <a:pt x="3599055" y="5730472"/>
                      <a:pt x="3602292" y="5729468"/>
                    </a:cubicBezTo>
                    <a:cubicBezTo>
                      <a:pt x="3605529" y="5728464"/>
                      <a:pt x="3609045" y="5727961"/>
                      <a:pt x="3612840" y="5727961"/>
                    </a:cubicBezTo>
                    <a:close/>
                    <a:moveTo>
                      <a:pt x="1984065" y="5727961"/>
                    </a:moveTo>
                    <a:cubicBezTo>
                      <a:pt x="1988083" y="5727961"/>
                      <a:pt x="1991729" y="5728500"/>
                      <a:pt x="1995004" y="5729580"/>
                    </a:cubicBezTo>
                    <a:cubicBezTo>
                      <a:pt x="1998278" y="5730658"/>
                      <a:pt x="2001068" y="5732166"/>
                      <a:pt x="2003375" y="5734100"/>
                    </a:cubicBezTo>
                    <a:cubicBezTo>
                      <a:pt x="2005682" y="5736035"/>
                      <a:pt x="2007468" y="5738342"/>
                      <a:pt x="2008733" y="5741021"/>
                    </a:cubicBezTo>
                    <a:cubicBezTo>
                      <a:pt x="2009998" y="5743700"/>
                      <a:pt x="2010631" y="5746676"/>
                      <a:pt x="2010631" y="5749950"/>
                    </a:cubicBezTo>
                    <a:cubicBezTo>
                      <a:pt x="2010631" y="5753076"/>
                      <a:pt x="2010035" y="5756015"/>
                      <a:pt x="2008845" y="5758768"/>
                    </a:cubicBezTo>
                    <a:cubicBezTo>
                      <a:pt x="2007654" y="5761522"/>
                      <a:pt x="2005943" y="5763903"/>
                      <a:pt x="2003710" y="5765912"/>
                    </a:cubicBezTo>
                    <a:cubicBezTo>
                      <a:pt x="2001478" y="5767922"/>
                      <a:pt x="1998706" y="5769522"/>
                      <a:pt x="1995394" y="5770712"/>
                    </a:cubicBezTo>
                    <a:cubicBezTo>
                      <a:pt x="1992083" y="5771902"/>
                      <a:pt x="1988306" y="5772498"/>
                      <a:pt x="1984065" y="5772498"/>
                    </a:cubicBezTo>
                    <a:cubicBezTo>
                      <a:pt x="1979972" y="5772498"/>
                      <a:pt x="1976289" y="5771884"/>
                      <a:pt x="1973014" y="5770656"/>
                    </a:cubicBezTo>
                    <a:cubicBezTo>
                      <a:pt x="1969740" y="5769428"/>
                      <a:pt x="1966968" y="5767791"/>
                      <a:pt x="1964699" y="5765745"/>
                    </a:cubicBezTo>
                    <a:cubicBezTo>
                      <a:pt x="1962429" y="5763698"/>
                      <a:pt x="1960680" y="5761298"/>
                      <a:pt x="1959452" y="5758546"/>
                    </a:cubicBezTo>
                    <a:cubicBezTo>
                      <a:pt x="1958225" y="5755792"/>
                      <a:pt x="1957611" y="5752927"/>
                      <a:pt x="1957611" y="5749950"/>
                    </a:cubicBezTo>
                    <a:cubicBezTo>
                      <a:pt x="1957611" y="5746528"/>
                      <a:pt x="1958280" y="5743458"/>
                      <a:pt x="1959620" y="5740742"/>
                    </a:cubicBezTo>
                    <a:cubicBezTo>
                      <a:pt x="1960959" y="5738026"/>
                      <a:pt x="1962801" y="5735719"/>
                      <a:pt x="1965145" y="5733821"/>
                    </a:cubicBezTo>
                    <a:cubicBezTo>
                      <a:pt x="1967489" y="5731924"/>
                      <a:pt x="1970280" y="5730472"/>
                      <a:pt x="1973517" y="5729468"/>
                    </a:cubicBezTo>
                    <a:cubicBezTo>
                      <a:pt x="1976754" y="5728464"/>
                      <a:pt x="1980270" y="5727961"/>
                      <a:pt x="1984065" y="5727961"/>
                    </a:cubicBezTo>
                    <a:close/>
                    <a:moveTo>
                      <a:pt x="3912914" y="5725840"/>
                    </a:moveTo>
                    <a:lnTo>
                      <a:pt x="3960465" y="5725840"/>
                    </a:lnTo>
                    <a:lnTo>
                      <a:pt x="3960465" y="5895058"/>
                    </a:lnTo>
                    <a:lnTo>
                      <a:pt x="3912914" y="5895058"/>
                    </a:lnTo>
                    <a:close/>
                    <a:moveTo>
                      <a:pt x="2284140" y="5725840"/>
                    </a:moveTo>
                    <a:lnTo>
                      <a:pt x="2331690" y="5725840"/>
                    </a:lnTo>
                    <a:lnTo>
                      <a:pt x="2331690" y="5895058"/>
                    </a:lnTo>
                    <a:lnTo>
                      <a:pt x="2284140" y="5895058"/>
                    </a:lnTo>
                    <a:close/>
                    <a:moveTo>
                      <a:pt x="531540" y="5725840"/>
                    </a:moveTo>
                    <a:lnTo>
                      <a:pt x="579090" y="5725840"/>
                    </a:lnTo>
                    <a:lnTo>
                      <a:pt x="579090" y="5895058"/>
                    </a:lnTo>
                    <a:lnTo>
                      <a:pt x="531540" y="5895058"/>
                    </a:lnTo>
                    <a:close/>
                    <a:moveTo>
                      <a:pt x="2814265" y="5623632"/>
                    </a:moveTo>
                    <a:lnTo>
                      <a:pt x="2798192" y="5625865"/>
                    </a:lnTo>
                    <a:cubicBezTo>
                      <a:pt x="2794546" y="5626460"/>
                      <a:pt x="2791625" y="5627670"/>
                      <a:pt x="2789430" y="5629492"/>
                    </a:cubicBezTo>
                    <a:cubicBezTo>
                      <a:pt x="2787234" y="5631316"/>
                      <a:pt x="2786137" y="5633864"/>
                      <a:pt x="2786137" y="5637138"/>
                    </a:cubicBezTo>
                    <a:cubicBezTo>
                      <a:pt x="2786137" y="5638404"/>
                      <a:pt x="2786341" y="5639669"/>
                      <a:pt x="2786751" y="5640934"/>
                    </a:cubicBezTo>
                    <a:cubicBezTo>
                      <a:pt x="2787160" y="5642199"/>
                      <a:pt x="2787811" y="5643352"/>
                      <a:pt x="2788704" y="5644394"/>
                    </a:cubicBezTo>
                    <a:cubicBezTo>
                      <a:pt x="2789597" y="5645436"/>
                      <a:pt x="2790769" y="5646273"/>
                      <a:pt x="2792220" y="5646906"/>
                    </a:cubicBezTo>
                    <a:cubicBezTo>
                      <a:pt x="2793671" y="5647538"/>
                      <a:pt x="2795439" y="5647854"/>
                      <a:pt x="2797522" y="5647854"/>
                    </a:cubicBezTo>
                    <a:cubicBezTo>
                      <a:pt x="2799903" y="5647854"/>
                      <a:pt x="2802117" y="5647390"/>
                      <a:pt x="2804164" y="5646459"/>
                    </a:cubicBezTo>
                    <a:cubicBezTo>
                      <a:pt x="2806210" y="5645529"/>
                      <a:pt x="2807977" y="5644190"/>
                      <a:pt x="2809466" y="5642440"/>
                    </a:cubicBezTo>
                    <a:cubicBezTo>
                      <a:pt x="2810954" y="5640692"/>
                      <a:pt x="2812126" y="5638590"/>
                      <a:pt x="2812982" y="5636134"/>
                    </a:cubicBezTo>
                    <a:cubicBezTo>
                      <a:pt x="2813837" y="5633678"/>
                      <a:pt x="2814265" y="5630962"/>
                      <a:pt x="2814265" y="5627986"/>
                    </a:cubicBezTo>
                    <a:close/>
                    <a:moveTo>
                      <a:pt x="1175966" y="5623632"/>
                    </a:moveTo>
                    <a:lnTo>
                      <a:pt x="1159892" y="5625865"/>
                    </a:lnTo>
                    <a:cubicBezTo>
                      <a:pt x="1156246" y="5626460"/>
                      <a:pt x="1153325" y="5627670"/>
                      <a:pt x="1151130" y="5629492"/>
                    </a:cubicBezTo>
                    <a:cubicBezTo>
                      <a:pt x="1148935" y="5631316"/>
                      <a:pt x="1147837" y="5633864"/>
                      <a:pt x="1147837" y="5637138"/>
                    </a:cubicBezTo>
                    <a:cubicBezTo>
                      <a:pt x="1147837" y="5638404"/>
                      <a:pt x="1148042" y="5639669"/>
                      <a:pt x="1148451" y="5640934"/>
                    </a:cubicBezTo>
                    <a:cubicBezTo>
                      <a:pt x="1148860" y="5642199"/>
                      <a:pt x="1149511" y="5643352"/>
                      <a:pt x="1150404" y="5644394"/>
                    </a:cubicBezTo>
                    <a:cubicBezTo>
                      <a:pt x="1151297" y="5645436"/>
                      <a:pt x="1152469" y="5646273"/>
                      <a:pt x="1153920" y="5646906"/>
                    </a:cubicBezTo>
                    <a:cubicBezTo>
                      <a:pt x="1155371" y="5647538"/>
                      <a:pt x="1157139" y="5647854"/>
                      <a:pt x="1159222" y="5647854"/>
                    </a:cubicBezTo>
                    <a:cubicBezTo>
                      <a:pt x="1161604" y="5647854"/>
                      <a:pt x="1163817" y="5647390"/>
                      <a:pt x="1165864" y="5646459"/>
                    </a:cubicBezTo>
                    <a:cubicBezTo>
                      <a:pt x="1167910" y="5645529"/>
                      <a:pt x="1169677" y="5644190"/>
                      <a:pt x="1171166" y="5642440"/>
                    </a:cubicBezTo>
                    <a:cubicBezTo>
                      <a:pt x="1172654" y="5640692"/>
                      <a:pt x="1173826" y="5638590"/>
                      <a:pt x="1174682" y="5636134"/>
                    </a:cubicBezTo>
                    <a:cubicBezTo>
                      <a:pt x="1175538" y="5633678"/>
                      <a:pt x="1175966" y="5630962"/>
                      <a:pt x="1175966" y="5627986"/>
                    </a:cubicBezTo>
                    <a:close/>
                    <a:moveTo>
                      <a:pt x="372259" y="5591342"/>
                    </a:moveTo>
                    <a:lnTo>
                      <a:pt x="372480" y="5593942"/>
                    </a:lnTo>
                    <a:cubicBezTo>
                      <a:pt x="372480" y="5606443"/>
                      <a:pt x="370489" y="5617754"/>
                      <a:pt x="366508" y="5627874"/>
                    </a:cubicBezTo>
                    <a:cubicBezTo>
                      <a:pt x="362527" y="5637994"/>
                      <a:pt x="356908" y="5646608"/>
                      <a:pt x="349653" y="5653714"/>
                    </a:cubicBezTo>
                    <a:cubicBezTo>
                      <a:pt x="342398" y="5660821"/>
                      <a:pt x="333654" y="5666309"/>
                      <a:pt x="323422" y="5670178"/>
                    </a:cubicBezTo>
                    <a:lnTo>
                      <a:pt x="315333" y="5671555"/>
                    </a:lnTo>
                    <a:close/>
                    <a:moveTo>
                      <a:pt x="3911128" y="5587690"/>
                    </a:moveTo>
                    <a:cubicBezTo>
                      <a:pt x="3908598" y="5587690"/>
                      <a:pt x="3906422" y="5588360"/>
                      <a:pt x="3904598" y="5589700"/>
                    </a:cubicBezTo>
                    <a:cubicBezTo>
                      <a:pt x="3902776" y="5591039"/>
                      <a:pt x="3901287" y="5592714"/>
                      <a:pt x="3900134" y="5594722"/>
                    </a:cubicBezTo>
                    <a:cubicBezTo>
                      <a:pt x="3898980" y="5596732"/>
                      <a:pt x="3898124" y="5598872"/>
                      <a:pt x="3897566" y="5601141"/>
                    </a:cubicBezTo>
                    <a:cubicBezTo>
                      <a:pt x="3897008" y="5603410"/>
                      <a:pt x="3896655" y="5605513"/>
                      <a:pt x="3896506" y="5607448"/>
                    </a:cubicBezTo>
                    <a:lnTo>
                      <a:pt x="3925304" y="5607448"/>
                    </a:lnTo>
                    <a:cubicBezTo>
                      <a:pt x="3925304" y="5605364"/>
                      <a:pt x="3925156" y="5603168"/>
                      <a:pt x="3924858" y="5600862"/>
                    </a:cubicBezTo>
                    <a:cubicBezTo>
                      <a:pt x="3924560" y="5598555"/>
                      <a:pt x="3923909" y="5596416"/>
                      <a:pt x="3922904" y="5594444"/>
                    </a:cubicBezTo>
                    <a:cubicBezTo>
                      <a:pt x="3921900" y="5592472"/>
                      <a:pt x="3920468" y="5590853"/>
                      <a:pt x="3918607" y="5589588"/>
                    </a:cubicBezTo>
                    <a:cubicBezTo>
                      <a:pt x="3916746" y="5588323"/>
                      <a:pt x="3914254" y="5587690"/>
                      <a:pt x="3911128" y="5587690"/>
                    </a:cubicBezTo>
                    <a:close/>
                    <a:moveTo>
                      <a:pt x="2272829" y="5587690"/>
                    </a:moveTo>
                    <a:cubicBezTo>
                      <a:pt x="2270299" y="5587690"/>
                      <a:pt x="2268122" y="5588360"/>
                      <a:pt x="2266299" y="5589700"/>
                    </a:cubicBezTo>
                    <a:cubicBezTo>
                      <a:pt x="2264476" y="5591039"/>
                      <a:pt x="2262987" y="5592714"/>
                      <a:pt x="2261834" y="5594722"/>
                    </a:cubicBezTo>
                    <a:cubicBezTo>
                      <a:pt x="2260681" y="5596732"/>
                      <a:pt x="2259825" y="5598872"/>
                      <a:pt x="2259267" y="5601141"/>
                    </a:cubicBezTo>
                    <a:cubicBezTo>
                      <a:pt x="2258709" y="5603410"/>
                      <a:pt x="2258355" y="5605513"/>
                      <a:pt x="2258206" y="5607448"/>
                    </a:cubicBezTo>
                    <a:lnTo>
                      <a:pt x="2287004" y="5607448"/>
                    </a:lnTo>
                    <a:cubicBezTo>
                      <a:pt x="2287004" y="5605364"/>
                      <a:pt x="2286856" y="5603168"/>
                      <a:pt x="2286558" y="5600862"/>
                    </a:cubicBezTo>
                    <a:cubicBezTo>
                      <a:pt x="2286260" y="5598555"/>
                      <a:pt x="2285609" y="5596416"/>
                      <a:pt x="2284605" y="5594444"/>
                    </a:cubicBezTo>
                    <a:cubicBezTo>
                      <a:pt x="2283600" y="5592472"/>
                      <a:pt x="2282168" y="5590853"/>
                      <a:pt x="2280307" y="5589588"/>
                    </a:cubicBezTo>
                    <a:cubicBezTo>
                      <a:pt x="2278447" y="5588323"/>
                      <a:pt x="2275954" y="5587690"/>
                      <a:pt x="2272829" y="5587690"/>
                    </a:cubicBezTo>
                    <a:close/>
                    <a:moveTo>
                      <a:pt x="634529" y="5587690"/>
                    </a:moveTo>
                    <a:cubicBezTo>
                      <a:pt x="631999" y="5587690"/>
                      <a:pt x="629822" y="5588360"/>
                      <a:pt x="627999" y="5589700"/>
                    </a:cubicBezTo>
                    <a:cubicBezTo>
                      <a:pt x="626176" y="5591039"/>
                      <a:pt x="624687" y="5592714"/>
                      <a:pt x="623534" y="5594722"/>
                    </a:cubicBezTo>
                    <a:cubicBezTo>
                      <a:pt x="622381" y="5596732"/>
                      <a:pt x="621525" y="5598872"/>
                      <a:pt x="620967" y="5601141"/>
                    </a:cubicBezTo>
                    <a:cubicBezTo>
                      <a:pt x="620409" y="5603410"/>
                      <a:pt x="620055" y="5605513"/>
                      <a:pt x="619906" y="5607448"/>
                    </a:cubicBezTo>
                    <a:lnTo>
                      <a:pt x="648705" y="5607448"/>
                    </a:lnTo>
                    <a:cubicBezTo>
                      <a:pt x="648705" y="5605364"/>
                      <a:pt x="648556" y="5603168"/>
                      <a:pt x="648258" y="5600862"/>
                    </a:cubicBezTo>
                    <a:cubicBezTo>
                      <a:pt x="647960" y="5598555"/>
                      <a:pt x="647309" y="5596416"/>
                      <a:pt x="646305" y="5594444"/>
                    </a:cubicBezTo>
                    <a:cubicBezTo>
                      <a:pt x="645300" y="5592472"/>
                      <a:pt x="643868" y="5590853"/>
                      <a:pt x="642007" y="5589588"/>
                    </a:cubicBezTo>
                    <a:cubicBezTo>
                      <a:pt x="640147" y="5588323"/>
                      <a:pt x="637654" y="5587690"/>
                      <a:pt x="634529" y="5587690"/>
                    </a:cubicBezTo>
                    <a:close/>
                    <a:moveTo>
                      <a:pt x="2606129" y="5561683"/>
                    </a:moveTo>
                    <a:lnTo>
                      <a:pt x="2655689" y="5561683"/>
                    </a:lnTo>
                    <a:lnTo>
                      <a:pt x="2669642" y="5624079"/>
                    </a:lnTo>
                    <a:cubicBezTo>
                      <a:pt x="2669939" y="5625418"/>
                      <a:pt x="2670274" y="5627037"/>
                      <a:pt x="2670646" y="5628934"/>
                    </a:cubicBezTo>
                    <a:cubicBezTo>
                      <a:pt x="2671018" y="5630832"/>
                      <a:pt x="2671390" y="5632822"/>
                      <a:pt x="2671762" y="5634906"/>
                    </a:cubicBezTo>
                    <a:cubicBezTo>
                      <a:pt x="2672134" y="5636990"/>
                      <a:pt x="2672469" y="5639055"/>
                      <a:pt x="2672767" y="5641102"/>
                    </a:cubicBezTo>
                    <a:cubicBezTo>
                      <a:pt x="2673065" y="5643148"/>
                      <a:pt x="2673251" y="5645026"/>
                      <a:pt x="2673325" y="5646738"/>
                    </a:cubicBezTo>
                    <a:lnTo>
                      <a:pt x="2673995" y="5646738"/>
                    </a:lnTo>
                    <a:cubicBezTo>
                      <a:pt x="2674367" y="5643390"/>
                      <a:pt x="2674944" y="5639818"/>
                      <a:pt x="2675725" y="5636022"/>
                    </a:cubicBezTo>
                    <a:cubicBezTo>
                      <a:pt x="2676506" y="5632228"/>
                      <a:pt x="2677306" y="5628470"/>
                      <a:pt x="2678125" y="5624749"/>
                    </a:cubicBezTo>
                    <a:lnTo>
                      <a:pt x="2691184" y="5561683"/>
                    </a:lnTo>
                    <a:lnTo>
                      <a:pt x="2740521" y="5561683"/>
                    </a:lnTo>
                    <a:lnTo>
                      <a:pt x="2700784" y="5675983"/>
                    </a:lnTo>
                    <a:lnTo>
                      <a:pt x="2644304" y="5675983"/>
                    </a:lnTo>
                    <a:close/>
                    <a:moveTo>
                      <a:pt x="2550840" y="5561683"/>
                    </a:moveTo>
                    <a:lnTo>
                      <a:pt x="2598390" y="5561683"/>
                    </a:lnTo>
                    <a:lnTo>
                      <a:pt x="2598390" y="5675983"/>
                    </a:lnTo>
                    <a:lnTo>
                      <a:pt x="2550840" y="5675983"/>
                    </a:lnTo>
                    <a:close/>
                    <a:moveTo>
                      <a:pt x="967829" y="5561683"/>
                    </a:moveTo>
                    <a:lnTo>
                      <a:pt x="1017389" y="5561683"/>
                    </a:lnTo>
                    <a:lnTo>
                      <a:pt x="1031342" y="5624079"/>
                    </a:lnTo>
                    <a:cubicBezTo>
                      <a:pt x="1031639" y="5625418"/>
                      <a:pt x="1031974" y="5627037"/>
                      <a:pt x="1032346" y="5628934"/>
                    </a:cubicBezTo>
                    <a:cubicBezTo>
                      <a:pt x="1032718" y="5630832"/>
                      <a:pt x="1033090" y="5632822"/>
                      <a:pt x="1033462" y="5634906"/>
                    </a:cubicBezTo>
                    <a:cubicBezTo>
                      <a:pt x="1033835" y="5636990"/>
                      <a:pt x="1034170" y="5639055"/>
                      <a:pt x="1034467" y="5641102"/>
                    </a:cubicBezTo>
                    <a:cubicBezTo>
                      <a:pt x="1034765" y="5643148"/>
                      <a:pt x="1034951" y="5645026"/>
                      <a:pt x="1035025" y="5646738"/>
                    </a:cubicBezTo>
                    <a:lnTo>
                      <a:pt x="1035695" y="5646738"/>
                    </a:lnTo>
                    <a:cubicBezTo>
                      <a:pt x="1036067" y="5643390"/>
                      <a:pt x="1036644" y="5639818"/>
                      <a:pt x="1037425" y="5636022"/>
                    </a:cubicBezTo>
                    <a:cubicBezTo>
                      <a:pt x="1038206" y="5632228"/>
                      <a:pt x="1039006" y="5628470"/>
                      <a:pt x="1039825" y="5624749"/>
                    </a:cubicBezTo>
                    <a:lnTo>
                      <a:pt x="1052885" y="5561683"/>
                    </a:lnTo>
                    <a:lnTo>
                      <a:pt x="1102221" y="5561683"/>
                    </a:lnTo>
                    <a:lnTo>
                      <a:pt x="1062484" y="5675983"/>
                    </a:lnTo>
                    <a:lnTo>
                      <a:pt x="1006004" y="5675983"/>
                    </a:lnTo>
                    <a:close/>
                    <a:moveTo>
                      <a:pt x="912540" y="5561683"/>
                    </a:moveTo>
                    <a:lnTo>
                      <a:pt x="960090" y="5561683"/>
                    </a:lnTo>
                    <a:lnTo>
                      <a:pt x="960090" y="5675983"/>
                    </a:lnTo>
                    <a:lnTo>
                      <a:pt x="912540" y="5675983"/>
                    </a:lnTo>
                    <a:close/>
                    <a:moveTo>
                      <a:pt x="3911352" y="5558892"/>
                    </a:moveTo>
                    <a:lnTo>
                      <a:pt x="3930284" y="5562353"/>
                    </a:lnTo>
                    <a:lnTo>
                      <a:pt x="3937902" y="5594350"/>
                    </a:lnTo>
                    <a:lnTo>
                      <a:pt x="3945314" y="5632339"/>
                    </a:lnTo>
                    <a:lnTo>
                      <a:pt x="3896730" y="5632339"/>
                    </a:lnTo>
                    <a:cubicBezTo>
                      <a:pt x="3897027" y="5634125"/>
                      <a:pt x="3897716" y="5635948"/>
                      <a:pt x="3898794" y="5637808"/>
                    </a:cubicBezTo>
                    <a:cubicBezTo>
                      <a:pt x="3899874" y="5639669"/>
                      <a:pt x="3901492" y="5641362"/>
                      <a:pt x="3903650" y="5642887"/>
                    </a:cubicBezTo>
                    <a:cubicBezTo>
                      <a:pt x="3905808" y="5644412"/>
                      <a:pt x="3908580" y="5645659"/>
                      <a:pt x="3911966" y="5646626"/>
                    </a:cubicBezTo>
                    <a:cubicBezTo>
                      <a:pt x="3915352" y="5647594"/>
                      <a:pt x="3919500" y="5648078"/>
                      <a:pt x="3924412" y="5648078"/>
                    </a:cubicBezTo>
                    <a:cubicBezTo>
                      <a:pt x="3927760" y="5648078"/>
                      <a:pt x="3930978" y="5647873"/>
                      <a:pt x="3934066" y="5647464"/>
                    </a:cubicBezTo>
                    <a:cubicBezTo>
                      <a:pt x="3937155" y="5647054"/>
                      <a:pt x="3940057" y="5646534"/>
                      <a:pt x="3942773" y="5645901"/>
                    </a:cubicBezTo>
                    <a:lnTo>
                      <a:pt x="3947694" y="5644532"/>
                    </a:lnTo>
                    <a:lnTo>
                      <a:pt x="3953205" y="5672777"/>
                    </a:lnTo>
                    <a:lnTo>
                      <a:pt x="3949080" y="5674197"/>
                    </a:lnTo>
                    <a:cubicBezTo>
                      <a:pt x="3946400" y="5675016"/>
                      <a:pt x="3943312" y="5675760"/>
                      <a:pt x="3939815" y="5676430"/>
                    </a:cubicBezTo>
                    <a:cubicBezTo>
                      <a:pt x="3936318" y="5677099"/>
                      <a:pt x="3932411" y="5677657"/>
                      <a:pt x="3928095" y="5678104"/>
                    </a:cubicBezTo>
                    <a:cubicBezTo>
                      <a:pt x="3923779" y="5678550"/>
                      <a:pt x="3919054" y="5678774"/>
                      <a:pt x="3913919" y="5678774"/>
                    </a:cubicBezTo>
                    <a:cubicBezTo>
                      <a:pt x="3903204" y="5678774"/>
                      <a:pt x="3893902" y="5677341"/>
                      <a:pt x="3886014" y="5674476"/>
                    </a:cubicBezTo>
                    <a:cubicBezTo>
                      <a:pt x="3878126" y="5671611"/>
                      <a:pt x="3871559" y="5667612"/>
                      <a:pt x="3866312" y="5662476"/>
                    </a:cubicBezTo>
                    <a:cubicBezTo>
                      <a:pt x="3861066" y="5657342"/>
                      <a:pt x="3857160" y="5651278"/>
                      <a:pt x="3854592" y="5644282"/>
                    </a:cubicBezTo>
                    <a:cubicBezTo>
                      <a:pt x="3852025" y="5637288"/>
                      <a:pt x="3850742" y="5629660"/>
                      <a:pt x="3850742" y="5621400"/>
                    </a:cubicBezTo>
                    <a:cubicBezTo>
                      <a:pt x="3850742" y="5613810"/>
                      <a:pt x="3851597" y="5607020"/>
                      <a:pt x="3853308" y="5601030"/>
                    </a:cubicBezTo>
                    <a:cubicBezTo>
                      <a:pt x="3855020" y="5595039"/>
                      <a:pt x="3857346" y="5589718"/>
                      <a:pt x="3860285" y="5585068"/>
                    </a:cubicBezTo>
                    <a:cubicBezTo>
                      <a:pt x="3863224" y="5580416"/>
                      <a:pt x="3866684" y="5576436"/>
                      <a:pt x="3870666" y="5573124"/>
                    </a:cubicBezTo>
                    <a:cubicBezTo>
                      <a:pt x="3874647" y="5569812"/>
                      <a:pt x="3878870" y="5567115"/>
                      <a:pt x="3883335" y="5565032"/>
                    </a:cubicBezTo>
                    <a:cubicBezTo>
                      <a:pt x="3887800" y="5562948"/>
                      <a:pt x="3892432" y="5561404"/>
                      <a:pt x="3897232" y="5560399"/>
                    </a:cubicBezTo>
                    <a:cubicBezTo>
                      <a:pt x="3902032" y="5559394"/>
                      <a:pt x="3906738" y="5558892"/>
                      <a:pt x="3911352" y="5558892"/>
                    </a:cubicBezTo>
                    <a:close/>
                    <a:moveTo>
                      <a:pt x="2802322" y="5558892"/>
                    </a:moveTo>
                    <a:cubicBezTo>
                      <a:pt x="2812740" y="5558892"/>
                      <a:pt x="2821483" y="5560027"/>
                      <a:pt x="2828553" y="5562297"/>
                    </a:cubicBezTo>
                    <a:cubicBezTo>
                      <a:pt x="2835622" y="5564566"/>
                      <a:pt x="2841315" y="5567952"/>
                      <a:pt x="2845631" y="5572454"/>
                    </a:cubicBezTo>
                    <a:cubicBezTo>
                      <a:pt x="2849947" y="5576956"/>
                      <a:pt x="2853035" y="5582574"/>
                      <a:pt x="2854895" y="5589309"/>
                    </a:cubicBezTo>
                    <a:cubicBezTo>
                      <a:pt x="2856756" y="5596044"/>
                      <a:pt x="2857686" y="5603913"/>
                      <a:pt x="2857686" y="5612917"/>
                    </a:cubicBezTo>
                    <a:lnTo>
                      <a:pt x="2857686" y="5675983"/>
                    </a:lnTo>
                    <a:lnTo>
                      <a:pt x="2814265" y="5675983"/>
                    </a:lnTo>
                    <a:lnTo>
                      <a:pt x="2814265" y="5658570"/>
                    </a:lnTo>
                    <a:lnTo>
                      <a:pt x="2813819" y="5658570"/>
                    </a:lnTo>
                    <a:cubicBezTo>
                      <a:pt x="2810247" y="5664895"/>
                      <a:pt x="2805577" y="5669844"/>
                      <a:pt x="2799810" y="5673416"/>
                    </a:cubicBezTo>
                    <a:cubicBezTo>
                      <a:pt x="2794043" y="5676988"/>
                      <a:pt x="2787104" y="5678774"/>
                      <a:pt x="2778993" y="5678774"/>
                    </a:cubicBezTo>
                    <a:cubicBezTo>
                      <a:pt x="2773189" y="5678774"/>
                      <a:pt x="2768129" y="5677862"/>
                      <a:pt x="2763813" y="5676038"/>
                    </a:cubicBezTo>
                    <a:cubicBezTo>
                      <a:pt x="2759497" y="5674216"/>
                      <a:pt x="2755906" y="5671704"/>
                      <a:pt x="2753041" y="5668504"/>
                    </a:cubicBezTo>
                    <a:cubicBezTo>
                      <a:pt x="2750176" y="5665304"/>
                      <a:pt x="2748037" y="5661565"/>
                      <a:pt x="2746623" y="5657286"/>
                    </a:cubicBezTo>
                    <a:cubicBezTo>
                      <a:pt x="2745209" y="5653008"/>
                      <a:pt x="2744502" y="5648412"/>
                      <a:pt x="2744502" y="5643501"/>
                    </a:cubicBezTo>
                    <a:cubicBezTo>
                      <a:pt x="2744502" y="5639334"/>
                      <a:pt x="2745060" y="5635167"/>
                      <a:pt x="2746176" y="5631000"/>
                    </a:cubicBezTo>
                    <a:cubicBezTo>
                      <a:pt x="2747293" y="5626832"/>
                      <a:pt x="2749358" y="5622963"/>
                      <a:pt x="2752371" y="5619391"/>
                    </a:cubicBezTo>
                    <a:cubicBezTo>
                      <a:pt x="2755385" y="5615819"/>
                      <a:pt x="2759590" y="5612712"/>
                      <a:pt x="2764985" y="5610070"/>
                    </a:cubicBezTo>
                    <a:cubicBezTo>
                      <a:pt x="2770380" y="5607429"/>
                      <a:pt x="2777356" y="5605550"/>
                      <a:pt x="2785914" y="5604434"/>
                    </a:cubicBezTo>
                    <a:lnTo>
                      <a:pt x="2814265" y="5600750"/>
                    </a:lnTo>
                    <a:cubicBezTo>
                      <a:pt x="2814265" y="5598816"/>
                      <a:pt x="2813800" y="5597067"/>
                      <a:pt x="2812870" y="5595504"/>
                    </a:cubicBezTo>
                    <a:cubicBezTo>
                      <a:pt x="2811940" y="5593942"/>
                      <a:pt x="2810656" y="5592602"/>
                      <a:pt x="2809019" y="5591486"/>
                    </a:cubicBezTo>
                    <a:cubicBezTo>
                      <a:pt x="2807382" y="5590370"/>
                      <a:pt x="2805429" y="5589514"/>
                      <a:pt x="2803159" y="5588918"/>
                    </a:cubicBezTo>
                    <a:cubicBezTo>
                      <a:pt x="2800889" y="5588323"/>
                      <a:pt x="2798415" y="5588026"/>
                      <a:pt x="2795736" y="5588026"/>
                    </a:cubicBezTo>
                    <a:cubicBezTo>
                      <a:pt x="2791941" y="5588026"/>
                      <a:pt x="2788165" y="5588342"/>
                      <a:pt x="2784407" y="5588974"/>
                    </a:cubicBezTo>
                    <a:cubicBezTo>
                      <a:pt x="2780649" y="5589607"/>
                      <a:pt x="2777040" y="5590444"/>
                      <a:pt x="2773579" y="5591486"/>
                    </a:cubicBezTo>
                    <a:cubicBezTo>
                      <a:pt x="2770119" y="5592528"/>
                      <a:pt x="2766845" y="5593700"/>
                      <a:pt x="2763757" y="5595002"/>
                    </a:cubicBezTo>
                    <a:cubicBezTo>
                      <a:pt x="2760669" y="5596304"/>
                      <a:pt x="2757822" y="5597625"/>
                      <a:pt x="2755218" y="5598964"/>
                    </a:cubicBezTo>
                    <a:lnTo>
                      <a:pt x="2755218" y="5568046"/>
                    </a:lnTo>
                    <a:cubicBezTo>
                      <a:pt x="2757971" y="5566854"/>
                      <a:pt x="2761264" y="5565701"/>
                      <a:pt x="2765096" y="5564585"/>
                    </a:cubicBezTo>
                    <a:cubicBezTo>
                      <a:pt x="2768929" y="5563469"/>
                      <a:pt x="2772984" y="5562502"/>
                      <a:pt x="2777263" y="5561683"/>
                    </a:cubicBezTo>
                    <a:cubicBezTo>
                      <a:pt x="2781542" y="5560864"/>
                      <a:pt x="2785839" y="5560194"/>
                      <a:pt x="2790155" y="5559674"/>
                    </a:cubicBezTo>
                    <a:cubicBezTo>
                      <a:pt x="2794471" y="5559153"/>
                      <a:pt x="2798527" y="5558892"/>
                      <a:pt x="2802322" y="5558892"/>
                    </a:cubicBezTo>
                    <a:close/>
                    <a:moveTo>
                      <a:pt x="2394421" y="5558892"/>
                    </a:moveTo>
                    <a:cubicBezTo>
                      <a:pt x="2397249" y="5558892"/>
                      <a:pt x="2400114" y="5559022"/>
                      <a:pt x="2403016" y="5559283"/>
                    </a:cubicBezTo>
                    <a:cubicBezTo>
                      <a:pt x="2405918" y="5559544"/>
                      <a:pt x="2408746" y="5559878"/>
                      <a:pt x="2411499" y="5560288"/>
                    </a:cubicBezTo>
                    <a:cubicBezTo>
                      <a:pt x="2414253" y="5560697"/>
                      <a:pt x="2416876" y="5561162"/>
                      <a:pt x="2419368" y="5561683"/>
                    </a:cubicBezTo>
                    <a:cubicBezTo>
                      <a:pt x="2421861" y="5562204"/>
                      <a:pt x="2424112" y="5562724"/>
                      <a:pt x="2426122" y="5563246"/>
                    </a:cubicBezTo>
                    <a:lnTo>
                      <a:pt x="2426122" y="5595281"/>
                    </a:lnTo>
                    <a:cubicBezTo>
                      <a:pt x="2424708" y="5594686"/>
                      <a:pt x="2422885" y="5593997"/>
                      <a:pt x="2420652" y="5593216"/>
                    </a:cubicBezTo>
                    <a:cubicBezTo>
                      <a:pt x="2418420" y="5592434"/>
                      <a:pt x="2415964" y="5591672"/>
                      <a:pt x="2413285" y="5590928"/>
                    </a:cubicBezTo>
                    <a:cubicBezTo>
                      <a:pt x="2410606" y="5590184"/>
                      <a:pt x="2407834" y="5589551"/>
                      <a:pt x="2404969" y="5589030"/>
                    </a:cubicBezTo>
                    <a:cubicBezTo>
                      <a:pt x="2402104" y="5588509"/>
                      <a:pt x="2399333" y="5588248"/>
                      <a:pt x="2396654" y="5588248"/>
                    </a:cubicBezTo>
                    <a:cubicBezTo>
                      <a:pt x="2393528" y="5588248"/>
                      <a:pt x="2391035" y="5588770"/>
                      <a:pt x="2389175" y="5589812"/>
                    </a:cubicBezTo>
                    <a:cubicBezTo>
                      <a:pt x="2387315" y="5590853"/>
                      <a:pt x="2386384" y="5592304"/>
                      <a:pt x="2386384" y="5594164"/>
                    </a:cubicBezTo>
                    <a:cubicBezTo>
                      <a:pt x="2386384" y="5595355"/>
                      <a:pt x="2386664" y="5596397"/>
                      <a:pt x="2387222" y="5597290"/>
                    </a:cubicBezTo>
                    <a:cubicBezTo>
                      <a:pt x="2387780" y="5598183"/>
                      <a:pt x="2388673" y="5599002"/>
                      <a:pt x="2389901" y="5599746"/>
                    </a:cubicBezTo>
                    <a:cubicBezTo>
                      <a:pt x="2391128" y="5600490"/>
                      <a:pt x="2392691" y="5601216"/>
                      <a:pt x="2394589" y="5601922"/>
                    </a:cubicBezTo>
                    <a:cubicBezTo>
                      <a:pt x="2396486" y="5602629"/>
                      <a:pt x="2398774" y="5603392"/>
                      <a:pt x="2401453" y="5604210"/>
                    </a:cubicBezTo>
                    <a:cubicBezTo>
                      <a:pt x="2406737" y="5605773"/>
                      <a:pt x="2411425" y="5607559"/>
                      <a:pt x="2415518" y="5609568"/>
                    </a:cubicBezTo>
                    <a:cubicBezTo>
                      <a:pt x="2419610" y="5611578"/>
                      <a:pt x="2423033" y="5613922"/>
                      <a:pt x="2425787" y="5616600"/>
                    </a:cubicBezTo>
                    <a:cubicBezTo>
                      <a:pt x="2428540" y="5619280"/>
                      <a:pt x="2430624" y="5622368"/>
                      <a:pt x="2432037" y="5625865"/>
                    </a:cubicBezTo>
                    <a:cubicBezTo>
                      <a:pt x="2433451" y="5629362"/>
                      <a:pt x="2434158" y="5633418"/>
                      <a:pt x="2434158" y="5638032"/>
                    </a:cubicBezTo>
                    <a:cubicBezTo>
                      <a:pt x="2434158" y="5643613"/>
                      <a:pt x="2433116" y="5648878"/>
                      <a:pt x="2431033" y="5653826"/>
                    </a:cubicBezTo>
                    <a:cubicBezTo>
                      <a:pt x="2428949" y="5658774"/>
                      <a:pt x="2425656" y="5663090"/>
                      <a:pt x="2421154" y="5666774"/>
                    </a:cubicBezTo>
                    <a:cubicBezTo>
                      <a:pt x="2416652" y="5670458"/>
                      <a:pt x="2410867" y="5673378"/>
                      <a:pt x="2403797" y="5675536"/>
                    </a:cubicBezTo>
                    <a:cubicBezTo>
                      <a:pt x="2396728" y="5677694"/>
                      <a:pt x="2388170" y="5678774"/>
                      <a:pt x="2378124" y="5678774"/>
                    </a:cubicBezTo>
                    <a:cubicBezTo>
                      <a:pt x="2374999" y="5678774"/>
                      <a:pt x="2371706" y="5678606"/>
                      <a:pt x="2368246" y="5678271"/>
                    </a:cubicBezTo>
                    <a:cubicBezTo>
                      <a:pt x="2364786" y="5677936"/>
                      <a:pt x="2361381" y="5677527"/>
                      <a:pt x="2358033" y="5677044"/>
                    </a:cubicBezTo>
                    <a:cubicBezTo>
                      <a:pt x="2354684" y="5676560"/>
                      <a:pt x="2351503" y="5676002"/>
                      <a:pt x="2348489" y="5675369"/>
                    </a:cubicBezTo>
                    <a:cubicBezTo>
                      <a:pt x="2345475" y="5674736"/>
                      <a:pt x="2342852" y="5674086"/>
                      <a:pt x="2340620" y="5673416"/>
                    </a:cubicBezTo>
                    <a:lnTo>
                      <a:pt x="2340620" y="5640041"/>
                    </a:lnTo>
                    <a:cubicBezTo>
                      <a:pt x="2343299" y="5641232"/>
                      <a:pt x="2346089" y="5642385"/>
                      <a:pt x="2348991" y="5643501"/>
                    </a:cubicBezTo>
                    <a:cubicBezTo>
                      <a:pt x="2351894" y="5644618"/>
                      <a:pt x="2354814" y="5645622"/>
                      <a:pt x="2357754" y="5646515"/>
                    </a:cubicBezTo>
                    <a:cubicBezTo>
                      <a:pt x="2360693" y="5647408"/>
                      <a:pt x="2363688" y="5648115"/>
                      <a:pt x="2366739" y="5648636"/>
                    </a:cubicBezTo>
                    <a:cubicBezTo>
                      <a:pt x="2369790" y="5649156"/>
                      <a:pt x="2372841" y="5649417"/>
                      <a:pt x="2375892" y="5649417"/>
                    </a:cubicBezTo>
                    <a:cubicBezTo>
                      <a:pt x="2380952" y="5649417"/>
                      <a:pt x="2384543" y="5648728"/>
                      <a:pt x="2386664" y="5647352"/>
                    </a:cubicBezTo>
                    <a:cubicBezTo>
                      <a:pt x="2388784" y="5645976"/>
                      <a:pt x="2389845" y="5644246"/>
                      <a:pt x="2389845" y="5642162"/>
                    </a:cubicBezTo>
                    <a:cubicBezTo>
                      <a:pt x="2389845" y="5641046"/>
                      <a:pt x="2389584" y="5640096"/>
                      <a:pt x="2389063" y="5639316"/>
                    </a:cubicBezTo>
                    <a:cubicBezTo>
                      <a:pt x="2388542" y="5638534"/>
                      <a:pt x="2387556" y="5637734"/>
                      <a:pt x="2386105" y="5636916"/>
                    </a:cubicBezTo>
                    <a:cubicBezTo>
                      <a:pt x="2384654" y="5636097"/>
                      <a:pt x="2382608" y="5635204"/>
                      <a:pt x="2379966" y="5634236"/>
                    </a:cubicBezTo>
                    <a:cubicBezTo>
                      <a:pt x="2377325" y="5633269"/>
                      <a:pt x="2373883" y="5632078"/>
                      <a:pt x="2369641" y="5630664"/>
                    </a:cubicBezTo>
                    <a:cubicBezTo>
                      <a:pt x="2365400" y="5629326"/>
                      <a:pt x="2361493" y="5627726"/>
                      <a:pt x="2357921" y="5625865"/>
                    </a:cubicBezTo>
                    <a:cubicBezTo>
                      <a:pt x="2354349" y="5624004"/>
                      <a:pt x="2351280" y="5621772"/>
                      <a:pt x="2348712" y="5619168"/>
                    </a:cubicBezTo>
                    <a:cubicBezTo>
                      <a:pt x="2346145" y="5616564"/>
                      <a:pt x="2344154" y="5613475"/>
                      <a:pt x="2342741" y="5609903"/>
                    </a:cubicBezTo>
                    <a:cubicBezTo>
                      <a:pt x="2341327" y="5606332"/>
                      <a:pt x="2340620" y="5602127"/>
                      <a:pt x="2340620" y="5597290"/>
                    </a:cubicBezTo>
                    <a:cubicBezTo>
                      <a:pt x="2340620" y="5591262"/>
                      <a:pt x="2341866" y="5585868"/>
                      <a:pt x="2344359" y="5581105"/>
                    </a:cubicBezTo>
                    <a:cubicBezTo>
                      <a:pt x="2346852" y="5576342"/>
                      <a:pt x="2350405" y="5572306"/>
                      <a:pt x="2355019" y="5568994"/>
                    </a:cubicBezTo>
                    <a:cubicBezTo>
                      <a:pt x="2359633" y="5565682"/>
                      <a:pt x="2365269" y="5563171"/>
                      <a:pt x="2371930" y="5561460"/>
                    </a:cubicBezTo>
                    <a:cubicBezTo>
                      <a:pt x="2378590" y="5559748"/>
                      <a:pt x="2386087" y="5558892"/>
                      <a:pt x="2394421" y="5558892"/>
                    </a:cubicBezTo>
                    <a:close/>
                    <a:moveTo>
                      <a:pt x="2273052" y="5558892"/>
                    </a:moveTo>
                    <a:cubicBezTo>
                      <a:pt x="2283247" y="5558892"/>
                      <a:pt x="2291897" y="5560474"/>
                      <a:pt x="2299004" y="5563636"/>
                    </a:cubicBezTo>
                    <a:cubicBezTo>
                      <a:pt x="2306110" y="5566799"/>
                      <a:pt x="2311896" y="5570966"/>
                      <a:pt x="2316361" y="5576138"/>
                    </a:cubicBezTo>
                    <a:cubicBezTo>
                      <a:pt x="2320826" y="5581310"/>
                      <a:pt x="2324063" y="5587226"/>
                      <a:pt x="2326072" y="5593886"/>
                    </a:cubicBezTo>
                    <a:cubicBezTo>
                      <a:pt x="2328081" y="5600546"/>
                      <a:pt x="2329086" y="5607410"/>
                      <a:pt x="2329086" y="5614480"/>
                    </a:cubicBezTo>
                    <a:lnTo>
                      <a:pt x="2329086" y="5632339"/>
                    </a:lnTo>
                    <a:lnTo>
                      <a:pt x="2258429" y="5632339"/>
                    </a:lnTo>
                    <a:cubicBezTo>
                      <a:pt x="2258727" y="5634125"/>
                      <a:pt x="2259415" y="5635948"/>
                      <a:pt x="2260494" y="5637808"/>
                    </a:cubicBezTo>
                    <a:cubicBezTo>
                      <a:pt x="2261573" y="5639669"/>
                      <a:pt x="2263192" y="5641362"/>
                      <a:pt x="2265350" y="5642887"/>
                    </a:cubicBezTo>
                    <a:cubicBezTo>
                      <a:pt x="2267508" y="5644412"/>
                      <a:pt x="2270280" y="5645659"/>
                      <a:pt x="2273666" y="5646626"/>
                    </a:cubicBezTo>
                    <a:cubicBezTo>
                      <a:pt x="2277052" y="5647594"/>
                      <a:pt x="2281200" y="5648078"/>
                      <a:pt x="2286112" y="5648078"/>
                    </a:cubicBezTo>
                    <a:cubicBezTo>
                      <a:pt x="2289460" y="5648078"/>
                      <a:pt x="2292679" y="5647873"/>
                      <a:pt x="2295767" y="5647464"/>
                    </a:cubicBezTo>
                    <a:cubicBezTo>
                      <a:pt x="2298855" y="5647054"/>
                      <a:pt x="2301757" y="5646534"/>
                      <a:pt x="2304473" y="5645901"/>
                    </a:cubicBezTo>
                    <a:cubicBezTo>
                      <a:pt x="2307189" y="5645268"/>
                      <a:pt x="2309664" y="5644580"/>
                      <a:pt x="2311896" y="5643836"/>
                    </a:cubicBezTo>
                    <a:cubicBezTo>
                      <a:pt x="2314128" y="5643092"/>
                      <a:pt x="2316026" y="5642385"/>
                      <a:pt x="2317589" y="5641715"/>
                    </a:cubicBezTo>
                    <a:lnTo>
                      <a:pt x="2317589" y="5671853"/>
                    </a:lnTo>
                    <a:cubicBezTo>
                      <a:pt x="2315728" y="5672597"/>
                      <a:pt x="2313459" y="5673378"/>
                      <a:pt x="2310780" y="5674197"/>
                    </a:cubicBezTo>
                    <a:cubicBezTo>
                      <a:pt x="2308101" y="5675016"/>
                      <a:pt x="2305013" y="5675760"/>
                      <a:pt x="2301515" y="5676430"/>
                    </a:cubicBezTo>
                    <a:cubicBezTo>
                      <a:pt x="2298018" y="5677099"/>
                      <a:pt x="2294111" y="5677657"/>
                      <a:pt x="2289795" y="5678104"/>
                    </a:cubicBezTo>
                    <a:cubicBezTo>
                      <a:pt x="2285479" y="5678550"/>
                      <a:pt x="2280754" y="5678774"/>
                      <a:pt x="2275619" y="5678774"/>
                    </a:cubicBezTo>
                    <a:cubicBezTo>
                      <a:pt x="2264903" y="5678774"/>
                      <a:pt x="2255602" y="5677341"/>
                      <a:pt x="2247714" y="5674476"/>
                    </a:cubicBezTo>
                    <a:cubicBezTo>
                      <a:pt x="2239826" y="5671611"/>
                      <a:pt x="2233259" y="5667612"/>
                      <a:pt x="2228013" y="5662476"/>
                    </a:cubicBezTo>
                    <a:cubicBezTo>
                      <a:pt x="2222767" y="5657342"/>
                      <a:pt x="2218860" y="5651278"/>
                      <a:pt x="2216293" y="5644282"/>
                    </a:cubicBezTo>
                    <a:cubicBezTo>
                      <a:pt x="2213725" y="5637288"/>
                      <a:pt x="2212442" y="5629660"/>
                      <a:pt x="2212442" y="5621400"/>
                    </a:cubicBezTo>
                    <a:cubicBezTo>
                      <a:pt x="2212442" y="5613810"/>
                      <a:pt x="2213297" y="5607020"/>
                      <a:pt x="2215009" y="5601030"/>
                    </a:cubicBezTo>
                    <a:cubicBezTo>
                      <a:pt x="2216720" y="5595039"/>
                      <a:pt x="2219046" y="5589718"/>
                      <a:pt x="2221985" y="5585068"/>
                    </a:cubicBezTo>
                    <a:cubicBezTo>
                      <a:pt x="2224925" y="5580416"/>
                      <a:pt x="2228385" y="5576436"/>
                      <a:pt x="2232366" y="5573124"/>
                    </a:cubicBezTo>
                    <a:cubicBezTo>
                      <a:pt x="2236347" y="5569812"/>
                      <a:pt x="2240570" y="5567115"/>
                      <a:pt x="2245035" y="5565032"/>
                    </a:cubicBezTo>
                    <a:cubicBezTo>
                      <a:pt x="2249500" y="5562948"/>
                      <a:pt x="2254132" y="5561404"/>
                      <a:pt x="2258932" y="5560399"/>
                    </a:cubicBezTo>
                    <a:cubicBezTo>
                      <a:pt x="2263731" y="5559394"/>
                      <a:pt x="2268438" y="5558892"/>
                      <a:pt x="2273052" y="5558892"/>
                    </a:cubicBezTo>
                    <a:close/>
                    <a:moveTo>
                      <a:pt x="1164022" y="5558892"/>
                    </a:moveTo>
                    <a:cubicBezTo>
                      <a:pt x="1174440" y="5558892"/>
                      <a:pt x="1183184" y="5560027"/>
                      <a:pt x="1190253" y="5562297"/>
                    </a:cubicBezTo>
                    <a:cubicBezTo>
                      <a:pt x="1197322" y="5564566"/>
                      <a:pt x="1203015" y="5567952"/>
                      <a:pt x="1207331" y="5572454"/>
                    </a:cubicBezTo>
                    <a:cubicBezTo>
                      <a:pt x="1211647" y="5576956"/>
                      <a:pt x="1214735" y="5582574"/>
                      <a:pt x="1216596" y="5589309"/>
                    </a:cubicBezTo>
                    <a:cubicBezTo>
                      <a:pt x="1218456" y="5596044"/>
                      <a:pt x="1219386" y="5603913"/>
                      <a:pt x="1219386" y="5612917"/>
                    </a:cubicBezTo>
                    <a:lnTo>
                      <a:pt x="1219386" y="5675983"/>
                    </a:lnTo>
                    <a:lnTo>
                      <a:pt x="1175966" y="5675983"/>
                    </a:lnTo>
                    <a:lnTo>
                      <a:pt x="1175966" y="5658570"/>
                    </a:lnTo>
                    <a:lnTo>
                      <a:pt x="1175519" y="5658570"/>
                    </a:lnTo>
                    <a:cubicBezTo>
                      <a:pt x="1171947" y="5664895"/>
                      <a:pt x="1167278" y="5669844"/>
                      <a:pt x="1161510" y="5673416"/>
                    </a:cubicBezTo>
                    <a:cubicBezTo>
                      <a:pt x="1155744" y="5676988"/>
                      <a:pt x="1148804" y="5678774"/>
                      <a:pt x="1140693" y="5678774"/>
                    </a:cubicBezTo>
                    <a:cubicBezTo>
                      <a:pt x="1134889" y="5678774"/>
                      <a:pt x="1129829" y="5677862"/>
                      <a:pt x="1125513" y="5676038"/>
                    </a:cubicBezTo>
                    <a:cubicBezTo>
                      <a:pt x="1121197" y="5674216"/>
                      <a:pt x="1117606" y="5671704"/>
                      <a:pt x="1114741" y="5668504"/>
                    </a:cubicBezTo>
                    <a:cubicBezTo>
                      <a:pt x="1111876" y="5665304"/>
                      <a:pt x="1109737" y="5661565"/>
                      <a:pt x="1108323" y="5657286"/>
                    </a:cubicBezTo>
                    <a:cubicBezTo>
                      <a:pt x="1106909" y="5653008"/>
                      <a:pt x="1106202" y="5648412"/>
                      <a:pt x="1106202" y="5643501"/>
                    </a:cubicBezTo>
                    <a:cubicBezTo>
                      <a:pt x="1106202" y="5639334"/>
                      <a:pt x="1106760" y="5635167"/>
                      <a:pt x="1107877" y="5631000"/>
                    </a:cubicBezTo>
                    <a:cubicBezTo>
                      <a:pt x="1108993" y="5626832"/>
                      <a:pt x="1111058" y="5622963"/>
                      <a:pt x="1114071" y="5619391"/>
                    </a:cubicBezTo>
                    <a:cubicBezTo>
                      <a:pt x="1117085" y="5615819"/>
                      <a:pt x="1121290" y="5612712"/>
                      <a:pt x="1126685" y="5610070"/>
                    </a:cubicBezTo>
                    <a:cubicBezTo>
                      <a:pt x="1132080" y="5607429"/>
                      <a:pt x="1139056" y="5605550"/>
                      <a:pt x="1147614" y="5604434"/>
                    </a:cubicBezTo>
                    <a:lnTo>
                      <a:pt x="1175966" y="5600750"/>
                    </a:lnTo>
                    <a:cubicBezTo>
                      <a:pt x="1175966" y="5598816"/>
                      <a:pt x="1175500" y="5597067"/>
                      <a:pt x="1174570" y="5595504"/>
                    </a:cubicBezTo>
                    <a:cubicBezTo>
                      <a:pt x="1173640" y="5593942"/>
                      <a:pt x="1172356" y="5592602"/>
                      <a:pt x="1170719" y="5591486"/>
                    </a:cubicBezTo>
                    <a:cubicBezTo>
                      <a:pt x="1169082" y="5590370"/>
                      <a:pt x="1167129" y="5589514"/>
                      <a:pt x="1164859" y="5588918"/>
                    </a:cubicBezTo>
                    <a:cubicBezTo>
                      <a:pt x="1162589" y="5588323"/>
                      <a:pt x="1160115" y="5588026"/>
                      <a:pt x="1157436" y="5588026"/>
                    </a:cubicBezTo>
                    <a:cubicBezTo>
                      <a:pt x="1153641" y="5588026"/>
                      <a:pt x="1149865" y="5588342"/>
                      <a:pt x="1146107" y="5588974"/>
                    </a:cubicBezTo>
                    <a:cubicBezTo>
                      <a:pt x="1142349" y="5589607"/>
                      <a:pt x="1138740" y="5590444"/>
                      <a:pt x="1135280" y="5591486"/>
                    </a:cubicBezTo>
                    <a:cubicBezTo>
                      <a:pt x="1131819" y="5592528"/>
                      <a:pt x="1128545" y="5593700"/>
                      <a:pt x="1125457" y="5595002"/>
                    </a:cubicBezTo>
                    <a:cubicBezTo>
                      <a:pt x="1122369" y="5596304"/>
                      <a:pt x="1119522" y="5597625"/>
                      <a:pt x="1116918" y="5598964"/>
                    </a:cubicBezTo>
                    <a:lnTo>
                      <a:pt x="1116918" y="5568046"/>
                    </a:lnTo>
                    <a:cubicBezTo>
                      <a:pt x="1119671" y="5566854"/>
                      <a:pt x="1122964" y="5565701"/>
                      <a:pt x="1126796" y="5564585"/>
                    </a:cubicBezTo>
                    <a:cubicBezTo>
                      <a:pt x="1130629" y="5563469"/>
                      <a:pt x="1134684" y="5562502"/>
                      <a:pt x="1138963" y="5561683"/>
                    </a:cubicBezTo>
                    <a:cubicBezTo>
                      <a:pt x="1143242" y="5560864"/>
                      <a:pt x="1147539" y="5560194"/>
                      <a:pt x="1151855" y="5559674"/>
                    </a:cubicBezTo>
                    <a:cubicBezTo>
                      <a:pt x="1156171" y="5559153"/>
                      <a:pt x="1160227" y="5558892"/>
                      <a:pt x="1164022" y="5558892"/>
                    </a:cubicBezTo>
                    <a:close/>
                    <a:moveTo>
                      <a:pt x="756121" y="5558892"/>
                    </a:moveTo>
                    <a:cubicBezTo>
                      <a:pt x="758949" y="5558892"/>
                      <a:pt x="761814" y="5559022"/>
                      <a:pt x="764716" y="5559283"/>
                    </a:cubicBezTo>
                    <a:cubicBezTo>
                      <a:pt x="767618" y="5559544"/>
                      <a:pt x="770446" y="5559878"/>
                      <a:pt x="773199" y="5560288"/>
                    </a:cubicBezTo>
                    <a:cubicBezTo>
                      <a:pt x="775953" y="5560697"/>
                      <a:pt x="778576" y="5561162"/>
                      <a:pt x="781069" y="5561683"/>
                    </a:cubicBezTo>
                    <a:cubicBezTo>
                      <a:pt x="783561" y="5562204"/>
                      <a:pt x="785812" y="5562724"/>
                      <a:pt x="787822" y="5563246"/>
                    </a:cubicBezTo>
                    <a:lnTo>
                      <a:pt x="787822" y="5595281"/>
                    </a:lnTo>
                    <a:cubicBezTo>
                      <a:pt x="786408" y="5594686"/>
                      <a:pt x="784585" y="5593997"/>
                      <a:pt x="782352" y="5593216"/>
                    </a:cubicBezTo>
                    <a:cubicBezTo>
                      <a:pt x="780120" y="5592434"/>
                      <a:pt x="777664" y="5591672"/>
                      <a:pt x="774985" y="5590928"/>
                    </a:cubicBezTo>
                    <a:cubicBezTo>
                      <a:pt x="772306" y="5590184"/>
                      <a:pt x="769534" y="5589551"/>
                      <a:pt x="766669" y="5589030"/>
                    </a:cubicBezTo>
                    <a:cubicBezTo>
                      <a:pt x="763804" y="5588509"/>
                      <a:pt x="761033" y="5588248"/>
                      <a:pt x="758354" y="5588248"/>
                    </a:cubicBezTo>
                    <a:cubicBezTo>
                      <a:pt x="755228" y="5588248"/>
                      <a:pt x="752735" y="5588770"/>
                      <a:pt x="750875" y="5589812"/>
                    </a:cubicBezTo>
                    <a:cubicBezTo>
                      <a:pt x="749015" y="5590853"/>
                      <a:pt x="748085" y="5592304"/>
                      <a:pt x="748085" y="5594164"/>
                    </a:cubicBezTo>
                    <a:cubicBezTo>
                      <a:pt x="748085" y="5595355"/>
                      <a:pt x="748364" y="5596397"/>
                      <a:pt x="748922" y="5597290"/>
                    </a:cubicBezTo>
                    <a:cubicBezTo>
                      <a:pt x="749480" y="5598183"/>
                      <a:pt x="750373" y="5599002"/>
                      <a:pt x="751601" y="5599746"/>
                    </a:cubicBezTo>
                    <a:cubicBezTo>
                      <a:pt x="752828" y="5600490"/>
                      <a:pt x="754391" y="5601216"/>
                      <a:pt x="756289" y="5601922"/>
                    </a:cubicBezTo>
                    <a:cubicBezTo>
                      <a:pt x="758186" y="5602629"/>
                      <a:pt x="760474" y="5603392"/>
                      <a:pt x="763153" y="5604210"/>
                    </a:cubicBezTo>
                    <a:cubicBezTo>
                      <a:pt x="768437" y="5605773"/>
                      <a:pt x="773125" y="5607559"/>
                      <a:pt x="777218" y="5609568"/>
                    </a:cubicBezTo>
                    <a:cubicBezTo>
                      <a:pt x="781310" y="5611578"/>
                      <a:pt x="784733" y="5613922"/>
                      <a:pt x="787487" y="5616600"/>
                    </a:cubicBezTo>
                    <a:cubicBezTo>
                      <a:pt x="790240" y="5619280"/>
                      <a:pt x="792324" y="5622368"/>
                      <a:pt x="793738" y="5625865"/>
                    </a:cubicBezTo>
                    <a:cubicBezTo>
                      <a:pt x="795151" y="5629362"/>
                      <a:pt x="795858" y="5633418"/>
                      <a:pt x="795858" y="5638032"/>
                    </a:cubicBezTo>
                    <a:cubicBezTo>
                      <a:pt x="795858" y="5643613"/>
                      <a:pt x="794817" y="5648878"/>
                      <a:pt x="792733" y="5653826"/>
                    </a:cubicBezTo>
                    <a:cubicBezTo>
                      <a:pt x="790649" y="5658774"/>
                      <a:pt x="787357" y="5663090"/>
                      <a:pt x="782854" y="5666774"/>
                    </a:cubicBezTo>
                    <a:cubicBezTo>
                      <a:pt x="778352" y="5670458"/>
                      <a:pt x="772567" y="5673378"/>
                      <a:pt x="765497" y="5675536"/>
                    </a:cubicBezTo>
                    <a:cubicBezTo>
                      <a:pt x="758428" y="5677694"/>
                      <a:pt x="749870" y="5678774"/>
                      <a:pt x="739825" y="5678774"/>
                    </a:cubicBezTo>
                    <a:cubicBezTo>
                      <a:pt x="736699" y="5678774"/>
                      <a:pt x="733406" y="5678606"/>
                      <a:pt x="729946" y="5678271"/>
                    </a:cubicBezTo>
                    <a:cubicBezTo>
                      <a:pt x="726486" y="5677936"/>
                      <a:pt x="723081" y="5677527"/>
                      <a:pt x="719733" y="5677044"/>
                    </a:cubicBezTo>
                    <a:cubicBezTo>
                      <a:pt x="716384" y="5676560"/>
                      <a:pt x="713203" y="5676002"/>
                      <a:pt x="710189" y="5675369"/>
                    </a:cubicBezTo>
                    <a:cubicBezTo>
                      <a:pt x="707175" y="5674736"/>
                      <a:pt x="704552" y="5674086"/>
                      <a:pt x="702320" y="5673416"/>
                    </a:cubicBezTo>
                    <a:lnTo>
                      <a:pt x="702320" y="5640041"/>
                    </a:lnTo>
                    <a:cubicBezTo>
                      <a:pt x="704999" y="5641232"/>
                      <a:pt x="707789" y="5642385"/>
                      <a:pt x="710691" y="5643501"/>
                    </a:cubicBezTo>
                    <a:cubicBezTo>
                      <a:pt x="713594" y="5644618"/>
                      <a:pt x="716514" y="5645622"/>
                      <a:pt x="719454" y="5646515"/>
                    </a:cubicBezTo>
                    <a:cubicBezTo>
                      <a:pt x="722393" y="5647408"/>
                      <a:pt x="725388" y="5648115"/>
                      <a:pt x="728439" y="5648636"/>
                    </a:cubicBezTo>
                    <a:cubicBezTo>
                      <a:pt x="731490" y="5649156"/>
                      <a:pt x="734541" y="5649417"/>
                      <a:pt x="737592" y="5649417"/>
                    </a:cubicBezTo>
                    <a:cubicBezTo>
                      <a:pt x="742652" y="5649417"/>
                      <a:pt x="746243" y="5648728"/>
                      <a:pt x="748364" y="5647352"/>
                    </a:cubicBezTo>
                    <a:cubicBezTo>
                      <a:pt x="750484" y="5645976"/>
                      <a:pt x="751545" y="5644246"/>
                      <a:pt x="751545" y="5642162"/>
                    </a:cubicBezTo>
                    <a:cubicBezTo>
                      <a:pt x="751545" y="5641046"/>
                      <a:pt x="751284" y="5640096"/>
                      <a:pt x="750763" y="5639316"/>
                    </a:cubicBezTo>
                    <a:cubicBezTo>
                      <a:pt x="750243" y="5638534"/>
                      <a:pt x="749257" y="5637734"/>
                      <a:pt x="747805" y="5636916"/>
                    </a:cubicBezTo>
                    <a:cubicBezTo>
                      <a:pt x="746354" y="5636097"/>
                      <a:pt x="744308" y="5635204"/>
                      <a:pt x="741666" y="5634236"/>
                    </a:cubicBezTo>
                    <a:cubicBezTo>
                      <a:pt x="739025" y="5633269"/>
                      <a:pt x="735583" y="5632078"/>
                      <a:pt x="731341" y="5630664"/>
                    </a:cubicBezTo>
                    <a:cubicBezTo>
                      <a:pt x="727100" y="5629326"/>
                      <a:pt x="723193" y="5627726"/>
                      <a:pt x="719621" y="5625865"/>
                    </a:cubicBezTo>
                    <a:cubicBezTo>
                      <a:pt x="716049" y="5624004"/>
                      <a:pt x="712980" y="5621772"/>
                      <a:pt x="710412" y="5619168"/>
                    </a:cubicBezTo>
                    <a:cubicBezTo>
                      <a:pt x="707845" y="5616564"/>
                      <a:pt x="705855" y="5613475"/>
                      <a:pt x="704441" y="5609903"/>
                    </a:cubicBezTo>
                    <a:cubicBezTo>
                      <a:pt x="703027" y="5606332"/>
                      <a:pt x="702320" y="5602127"/>
                      <a:pt x="702320" y="5597290"/>
                    </a:cubicBezTo>
                    <a:cubicBezTo>
                      <a:pt x="702320" y="5591262"/>
                      <a:pt x="703566" y="5585868"/>
                      <a:pt x="706059" y="5581105"/>
                    </a:cubicBezTo>
                    <a:cubicBezTo>
                      <a:pt x="708552" y="5576342"/>
                      <a:pt x="712105" y="5572306"/>
                      <a:pt x="716719" y="5568994"/>
                    </a:cubicBezTo>
                    <a:cubicBezTo>
                      <a:pt x="721333" y="5565682"/>
                      <a:pt x="726970" y="5563171"/>
                      <a:pt x="733630" y="5561460"/>
                    </a:cubicBezTo>
                    <a:cubicBezTo>
                      <a:pt x="740290" y="5559748"/>
                      <a:pt x="747787" y="5558892"/>
                      <a:pt x="756121" y="5558892"/>
                    </a:cubicBezTo>
                    <a:close/>
                    <a:moveTo>
                      <a:pt x="634752" y="5558892"/>
                    </a:moveTo>
                    <a:cubicBezTo>
                      <a:pt x="644947" y="5558892"/>
                      <a:pt x="653597" y="5560474"/>
                      <a:pt x="660704" y="5563636"/>
                    </a:cubicBezTo>
                    <a:cubicBezTo>
                      <a:pt x="667810" y="5566799"/>
                      <a:pt x="673596" y="5570966"/>
                      <a:pt x="678061" y="5576138"/>
                    </a:cubicBezTo>
                    <a:cubicBezTo>
                      <a:pt x="682526" y="5581310"/>
                      <a:pt x="685763" y="5587226"/>
                      <a:pt x="687772" y="5593886"/>
                    </a:cubicBezTo>
                    <a:cubicBezTo>
                      <a:pt x="689781" y="5600546"/>
                      <a:pt x="690786" y="5607410"/>
                      <a:pt x="690786" y="5614480"/>
                    </a:cubicBezTo>
                    <a:lnTo>
                      <a:pt x="690786" y="5632339"/>
                    </a:lnTo>
                    <a:lnTo>
                      <a:pt x="620130" y="5632339"/>
                    </a:lnTo>
                    <a:cubicBezTo>
                      <a:pt x="620427" y="5634125"/>
                      <a:pt x="621116" y="5635948"/>
                      <a:pt x="622195" y="5637808"/>
                    </a:cubicBezTo>
                    <a:cubicBezTo>
                      <a:pt x="623274" y="5639669"/>
                      <a:pt x="624892" y="5641362"/>
                      <a:pt x="627050" y="5642887"/>
                    </a:cubicBezTo>
                    <a:cubicBezTo>
                      <a:pt x="629208" y="5644412"/>
                      <a:pt x="631980" y="5645659"/>
                      <a:pt x="635366" y="5646626"/>
                    </a:cubicBezTo>
                    <a:cubicBezTo>
                      <a:pt x="638752" y="5647594"/>
                      <a:pt x="642900" y="5648078"/>
                      <a:pt x="647812" y="5648078"/>
                    </a:cubicBezTo>
                    <a:cubicBezTo>
                      <a:pt x="651160" y="5648078"/>
                      <a:pt x="654379" y="5647873"/>
                      <a:pt x="657467" y="5647464"/>
                    </a:cubicBezTo>
                    <a:cubicBezTo>
                      <a:pt x="660555" y="5647054"/>
                      <a:pt x="663457" y="5646534"/>
                      <a:pt x="666173" y="5645901"/>
                    </a:cubicBezTo>
                    <a:cubicBezTo>
                      <a:pt x="668889" y="5645268"/>
                      <a:pt x="671364" y="5644580"/>
                      <a:pt x="673596" y="5643836"/>
                    </a:cubicBezTo>
                    <a:cubicBezTo>
                      <a:pt x="675828" y="5643092"/>
                      <a:pt x="677726" y="5642385"/>
                      <a:pt x="679289" y="5641715"/>
                    </a:cubicBezTo>
                    <a:lnTo>
                      <a:pt x="679289" y="5671853"/>
                    </a:lnTo>
                    <a:cubicBezTo>
                      <a:pt x="677428" y="5672597"/>
                      <a:pt x="675159" y="5673378"/>
                      <a:pt x="672480" y="5674197"/>
                    </a:cubicBezTo>
                    <a:cubicBezTo>
                      <a:pt x="669801" y="5675016"/>
                      <a:pt x="666713" y="5675760"/>
                      <a:pt x="663215" y="5676430"/>
                    </a:cubicBezTo>
                    <a:cubicBezTo>
                      <a:pt x="659718" y="5677099"/>
                      <a:pt x="655811" y="5677657"/>
                      <a:pt x="651495" y="5678104"/>
                    </a:cubicBezTo>
                    <a:cubicBezTo>
                      <a:pt x="647179" y="5678550"/>
                      <a:pt x="642454" y="5678774"/>
                      <a:pt x="637319" y="5678774"/>
                    </a:cubicBezTo>
                    <a:cubicBezTo>
                      <a:pt x="626604" y="5678774"/>
                      <a:pt x="617302" y="5677341"/>
                      <a:pt x="609414" y="5674476"/>
                    </a:cubicBezTo>
                    <a:cubicBezTo>
                      <a:pt x="601526" y="5671611"/>
                      <a:pt x="594959" y="5667612"/>
                      <a:pt x="589713" y="5662476"/>
                    </a:cubicBezTo>
                    <a:cubicBezTo>
                      <a:pt x="584467" y="5657342"/>
                      <a:pt x="580560" y="5651278"/>
                      <a:pt x="577993" y="5644282"/>
                    </a:cubicBezTo>
                    <a:cubicBezTo>
                      <a:pt x="575425" y="5637288"/>
                      <a:pt x="574142" y="5629660"/>
                      <a:pt x="574142" y="5621400"/>
                    </a:cubicBezTo>
                    <a:cubicBezTo>
                      <a:pt x="574142" y="5613810"/>
                      <a:pt x="574997" y="5607020"/>
                      <a:pt x="576709" y="5601030"/>
                    </a:cubicBezTo>
                    <a:cubicBezTo>
                      <a:pt x="578420" y="5595039"/>
                      <a:pt x="580746" y="5589718"/>
                      <a:pt x="583685" y="5585068"/>
                    </a:cubicBezTo>
                    <a:cubicBezTo>
                      <a:pt x="586625" y="5580416"/>
                      <a:pt x="590085" y="5576436"/>
                      <a:pt x="594066" y="5573124"/>
                    </a:cubicBezTo>
                    <a:cubicBezTo>
                      <a:pt x="598047" y="5569812"/>
                      <a:pt x="602270" y="5567115"/>
                      <a:pt x="606735" y="5565032"/>
                    </a:cubicBezTo>
                    <a:cubicBezTo>
                      <a:pt x="611200" y="5562948"/>
                      <a:pt x="615832" y="5561404"/>
                      <a:pt x="620632" y="5560399"/>
                    </a:cubicBezTo>
                    <a:cubicBezTo>
                      <a:pt x="625432" y="5559394"/>
                      <a:pt x="630138" y="5558892"/>
                      <a:pt x="634752" y="5558892"/>
                    </a:cubicBezTo>
                    <a:close/>
                    <a:moveTo>
                      <a:pt x="3389970" y="5554316"/>
                    </a:moveTo>
                    <a:cubicBezTo>
                      <a:pt x="3384537" y="5554316"/>
                      <a:pt x="3379887" y="5555432"/>
                      <a:pt x="3376017" y="5557664"/>
                    </a:cubicBezTo>
                    <a:cubicBezTo>
                      <a:pt x="3372148" y="5559897"/>
                      <a:pt x="3368985" y="5562910"/>
                      <a:pt x="3366529" y="5566706"/>
                    </a:cubicBezTo>
                    <a:cubicBezTo>
                      <a:pt x="3364074" y="5570501"/>
                      <a:pt x="3362288" y="5574928"/>
                      <a:pt x="3361171" y="5579988"/>
                    </a:cubicBezTo>
                    <a:cubicBezTo>
                      <a:pt x="3360055" y="5585049"/>
                      <a:pt x="3359497" y="5590444"/>
                      <a:pt x="3359497" y="5596174"/>
                    </a:cubicBezTo>
                    <a:cubicBezTo>
                      <a:pt x="3359497" y="5603615"/>
                      <a:pt x="3360316" y="5609959"/>
                      <a:pt x="3361953" y="5615205"/>
                    </a:cubicBezTo>
                    <a:cubicBezTo>
                      <a:pt x="3363590" y="5620452"/>
                      <a:pt x="3365785" y="5624730"/>
                      <a:pt x="3368538" y="5628042"/>
                    </a:cubicBezTo>
                    <a:cubicBezTo>
                      <a:pt x="3371292" y="5631353"/>
                      <a:pt x="3374454" y="5633772"/>
                      <a:pt x="3378026" y="5635297"/>
                    </a:cubicBezTo>
                    <a:cubicBezTo>
                      <a:pt x="3381598" y="5636822"/>
                      <a:pt x="3385319" y="5637585"/>
                      <a:pt x="3389188" y="5637585"/>
                    </a:cubicBezTo>
                    <a:cubicBezTo>
                      <a:pt x="3392909" y="5637585"/>
                      <a:pt x="3396518" y="5636786"/>
                      <a:pt x="3400016" y="5635186"/>
                    </a:cubicBezTo>
                    <a:cubicBezTo>
                      <a:pt x="3403513" y="5633586"/>
                      <a:pt x="3406620" y="5631130"/>
                      <a:pt x="3409336" y="5627818"/>
                    </a:cubicBezTo>
                    <a:cubicBezTo>
                      <a:pt x="3412052" y="5624507"/>
                      <a:pt x="3414229" y="5620284"/>
                      <a:pt x="3415866" y="5615150"/>
                    </a:cubicBezTo>
                    <a:cubicBezTo>
                      <a:pt x="3417503" y="5610015"/>
                      <a:pt x="3418321" y="5603913"/>
                      <a:pt x="3418321" y="5596844"/>
                    </a:cubicBezTo>
                    <a:cubicBezTo>
                      <a:pt x="3418321" y="5589998"/>
                      <a:pt x="3417633" y="5583932"/>
                      <a:pt x="3416256" y="5578650"/>
                    </a:cubicBezTo>
                    <a:cubicBezTo>
                      <a:pt x="3414880" y="5573366"/>
                      <a:pt x="3412945" y="5568920"/>
                      <a:pt x="3410452" y="5565310"/>
                    </a:cubicBezTo>
                    <a:cubicBezTo>
                      <a:pt x="3407959" y="5561702"/>
                      <a:pt x="3404983" y="5558967"/>
                      <a:pt x="3401522" y="5557106"/>
                    </a:cubicBezTo>
                    <a:cubicBezTo>
                      <a:pt x="3398062" y="5555246"/>
                      <a:pt x="3394211" y="5554316"/>
                      <a:pt x="3389970" y="5554316"/>
                    </a:cubicBezTo>
                    <a:close/>
                    <a:moveTo>
                      <a:pt x="3218520" y="5554316"/>
                    </a:moveTo>
                    <a:cubicBezTo>
                      <a:pt x="3213087" y="5554316"/>
                      <a:pt x="3208437" y="5555432"/>
                      <a:pt x="3204567" y="5557664"/>
                    </a:cubicBezTo>
                    <a:cubicBezTo>
                      <a:pt x="3200698" y="5559897"/>
                      <a:pt x="3197535" y="5562910"/>
                      <a:pt x="3195079" y="5566706"/>
                    </a:cubicBezTo>
                    <a:cubicBezTo>
                      <a:pt x="3192624" y="5570501"/>
                      <a:pt x="3190838" y="5574928"/>
                      <a:pt x="3189721" y="5579988"/>
                    </a:cubicBezTo>
                    <a:cubicBezTo>
                      <a:pt x="3188605" y="5585049"/>
                      <a:pt x="3188047" y="5590444"/>
                      <a:pt x="3188047" y="5596174"/>
                    </a:cubicBezTo>
                    <a:cubicBezTo>
                      <a:pt x="3188047" y="5603615"/>
                      <a:pt x="3188866" y="5609959"/>
                      <a:pt x="3190503" y="5615205"/>
                    </a:cubicBezTo>
                    <a:cubicBezTo>
                      <a:pt x="3192140" y="5620452"/>
                      <a:pt x="3194335" y="5624730"/>
                      <a:pt x="3197088" y="5628042"/>
                    </a:cubicBezTo>
                    <a:cubicBezTo>
                      <a:pt x="3199842" y="5631353"/>
                      <a:pt x="3203004" y="5633772"/>
                      <a:pt x="3206576" y="5635297"/>
                    </a:cubicBezTo>
                    <a:cubicBezTo>
                      <a:pt x="3210148" y="5636822"/>
                      <a:pt x="3213869" y="5637585"/>
                      <a:pt x="3217738" y="5637585"/>
                    </a:cubicBezTo>
                    <a:cubicBezTo>
                      <a:pt x="3221459" y="5637585"/>
                      <a:pt x="3225068" y="5636786"/>
                      <a:pt x="3228566" y="5635186"/>
                    </a:cubicBezTo>
                    <a:cubicBezTo>
                      <a:pt x="3232063" y="5633586"/>
                      <a:pt x="3235170" y="5631130"/>
                      <a:pt x="3237886" y="5627818"/>
                    </a:cubicBezTo>
                    <a:cubicBezTo>
                      <a:pt x="3240602" y="5624507"/>
                      <a:pt x="3242779" y="5620284"/>
                      <a:pt x="3244416" y="5615150"/>
                    </a:cubicBezTo>
                    <a:cubicBezTo>
                      <a:pt x="3246053" y="5610015"/>
                      <a:pt x="3246871" y="5603913"/>
                      <a:pt x="3246871" y="5596844"/>
                    </a:cubicBezTo>
                    <a:cubicBezTo>
                      <a:pt x="3246871" y="5589998"/>
                      <a:pt x="3246183" y="5583932"/>
                      <a:pt x="3244806" y="5578650"/>
                    </a:cubicBezTo>
                    <a:cubicBezTo>
                      <a:pt x="3243430" y="5573366"/>
                      <a:pt x="3241495" y="5568920"/>
                      <a:pt x="3239002" y="5565310"/>
                    </a:cubicBezTo>
                    <a:cubicBezTo>
                      <a:pt x="3236509" y="5561702"/>
                      <a:pt x="3233533" y="5558967"/>
                      <a:pt x="3230072" y="5557106"/>
                    </a:cubicBezTo>
                    <a:cubicBezTo>
                      <a:pt x="3226612" y="5555246"/>
                      <a:pt x="3222761" y="5554316"/>
                      <a:pt x="3218520" y="5554316"/>
                    </a:cubicBezTo>
                    <a:close/>
                    <a:moveTo>
                      <a:pt x="1761195" y="5554316"/>
                    </a:moveTo>
                    <a:cubicBezTo>
                      <a:pt x="1755763" y="5554316"/>
                      <a:pt x="1751112" y="5555432"/>
                      <a:pt x="1747242" y="5557664"/>
                    </a:cubicBezTo>
                    <a:cubicBezTo>
                      <a:pt x="1743373" y="5559897"/>
                      <a:pt x="1740210" y="5562910"/>
                      <a:pt x="1737754" y="5566706"/>
                    </a:cubicBezTo>
                    <a:cubicBezTo>
                      <a:pt x="1735299" y="5570501"/>
                      <a:pt x="1733513" y="5574928"/>
                      <a:pt x="1732397" y="5579988"/>
                    </a:cubicBezTo>
                    <a:cubicBezTo>
                      <a:pt x="1731280" y="5585049"/>
                      <a:pt x="1730722" y="5590444"/>
                      <a:pt x="1730722" y="5596174"/>
                    </a:cubicBezTo>
                    <a:cubicBezTo>
                      <a:pt x="1730722" y="5603615"/>
                      <a:pt x="1731541" y="5609959"/>
                      <a:pt x="1733178" y="5615205"/>
                    </a:cubicBezTo>
                    <a:cubicBezTo>
                      <a:pt x="1734815" y="5620452"/>
                      <a:pt x="1737010" y="5624730"/>
                      <a:pt x="1739764" y="5628042"/>
                    </a:cubicBezTo>
                    <a:cubicBezTo>
                      <a:pt x="1742517" y="5631353"/>
                      <a:pt x="1745680" y="5633772"/>
                      <a:pt x="1749251" y="5635297"/>
                    </a:cubicBezTo>
                    <a:cubicBezTo>
                      <a:pt x="1752823" y="5636822"/>
                      <a:pt x="1756544" y="5637585"/>
                      <a:pt x="1760414" y="5637585"/>
                    </a:cubicBezTo>
                    <a:cubicBezTo>
                      <a:pt x="1764134" y="5637585"/>
                      <a:pt x="1767743" y="5636786"/>
                      <a:pt x="1771241" y="5635186"/>
                    </a:cubicBezTo>
                    <a:cubicBezTo>
                      <a:pt x="1774738" y="5633586"/>
                      <a:pt x="1777845" y="5631130"/>
                      <a:pt x="1780561" y="5627818"/>
                    </a:cubicBezTo>
                    <a:cubicBezTo>
                      <a:pt x="1783277" y="5624507"/>
                      <a:pt x="1785454" y="5620284"/>
                      <a:pt x="1787091" y="5615150"/>
                    </a:cubicBezTo>
                    <a:cubicBezTo>
                      <a:pt x="1788728" y="5610015"/>
                      <a:pt x="1789547" y="5603913"/>
                      <a:pt x="1789547" y="5596844"/>
                    </a:cubicBezTo>
                    <a:cubicBezTo>
                      <a:pt x="1789547" y="5589998"/>
                      <a:pt x="1788858" y="5583932"/>
                      <a:pt x="1787481" y="5578650"/>
                    </a:cubicBezTo>
                    <a:cubicBezTo>
                      <a:pt x="1786105" y="5573366"/>
                      <a:pt x="1784170" y="5568920"/>
                      <a:pt x="1781677" y="5565310"/>
                    </a:cubicBezTo>
                    <a:cubicBezTo>
                      <a:pt x="1779184" y="5561702"/>
                      <a:pt x="1776208" y="5558967"/>
                      <a:pt x="1772748" y="5557106"/>
                    </a:cubicBezTo>
                    <a:cubicBezTo>
                      <a:pt x="1769287" y="5555246"/>
                      <a:pt x="1765436" y="5554316"/>
                      <a:pt x="1761195" y="5554316"/>
                    </a:cubicBezTo>
                    <a:close/>
                    <a:moveTo>
                      <a:pt x="1589745" y="5554316"/>
                    </a:moveTo>
                    <a:cubicBezTo>
                      <a:pt x="1584313" y="5554316"/>
                      <a:pt x="1579662" y="5555432"/>
                      <a:pt x="1575792" y="5557664"/>
                    </a:cubicBezTo>
                    <a:cubicBezTo>
                      <a:pt x="1571923" y="5559897"/>
                      <a:pt x="1568760" y="5562910"/>
                      <a:pt x="1566304" y="5566706"/>
                    </a:cubicBezTo>
                    <a:cubicBezTo>
                      <a:pt x="1563849" y="5570501"/>
                      <a:pt x="1562063" y="5574928"/>
                      <a:pt x="1560947" y="5579988"/>
                    </a:cubicBezTo>
                    <a:cubicBezTo>
                      <a:pt x="1559830" y="5585049"/>
                      <a:pt x="1559272" y="5590444"/>
                      <a:pt x="1559272" y="5596174"/>
                    </a:cubicBezTo>
                    <a:cubicBezTo>
                      <a:pt x="1559272" y="5603615"/>
                      <a:pt x="1560091" y="5609959"/>
                      <a:pt x="1561728" y="5615205"/>
                    </a:cubicBezTo>
                    <a:cubicBezTo>
                      <a:pt x="1563365" y="5620452"/>
                      <a:pt x="1565560" y="5624730"/>
                      <a:pt x="1568314" y="5628042"/>
                    </a:cubicBezTo>
                    <a:cubicBezTo>
                      <a:pt x="1571067" y="5631353"/>
                      <a:pt x="1574229" y="5633772"/>
                      <a:pt x="1577801" y="5635297"/>
                    </a:cubicBezTo>
                    <a:cubicBezTo>
                      <a:pt x="1581373" y="5636822"/>
                      <a:pt x="1585094" y="5637585"/>
                      <a:pt x="1588964" y="5637585"/>
                    </a:cubicBezTo>
                    <a:cubicBezTo>
                      <a:pt x="1592684" y="5637585"/>
                      <a:pt x="1596293" y="5636786"/>
                      <a:pt x="1599791" y="5635186"/>
                    </a:cubicBezTo>
                    <a:cubicBezTo>
                      <a:pt x="1603288" y="5633586"/>
                      <a:pt x="1606395" y="5631130"/>
                      <a:pt x="1609111" y="5627818"/>
                    </a:cubicBezTo>
                    <a:cubicBezTo>
                      <a:pt x="1611827" y="5624507"/>
                      <a:pt x="1614004" y="5620284"/>
                      <a:pt x="1615641" y="5615150"/>
                    </a:cubicBezTo>
                    <a:cubicBezTo>
                      <a:pt x="1617278" y="5610015"/>
                      <a:pt x="1618097" y="5603913"/>
                      <a:pt x="1618097" y="5596844"/>
                    </a:cubicBezTo>
                    <a:cubicBezTo>
                      <a:pt x="1618097" y="5589998"/>
                      <a:pt x="1617408" y="5583932"/>
                      <a:pt x="1616032" y="5578650"/>
                    </a:cubicBezTo>
                    <a:cubicBezTo>
                      <a:pt x="1614655" y="5573366"/>
                      <a:pt x="1612720" y="5568920"/>
                      <a:pt x="1610227" y="5565310"/>
                    </a:cubicBezTo>
                    <a:cubicBezTo>
                      <a:pt x="1607734" y="5561702"/>
                      <a:pt x="1604758" y="5558967"/>
                      <a:pt x="1601298" y="5557106"/>
                    </a:cubicBezTo>
                    <a:cubicBezTo>
                      <a:pt x="1597837" y="5555246"/>
                      <a:pt x="1593986" y="5554316"/>
                      <a:pt x="1589745" y="5554316"/>
                    </a:cubicBezTo>
                    <a:close/>
                    <a:moveTo>
                      <a:pt x="3536863" y="5553646"/>
                    </a:moveTo>
                    <a:lnTo>
                      <a:pt x="3536863" y="5638255"/>
                    </a:lnTo>
                    <a:lnTo>
                      <a:pt x="3550369" y="5638255"/>
                    </a:lnTo>
                    <a:cubicBezTo>
                      <a:pt x="3556248" y="5638255"/>
                      <a:pt x="3561531" y="5637194"/>
                      <a:pt x="3566219" y="5635074"/>
                    </a:cubicBezTo>
                    <a:cubicBezTo>
                      <a:pt x="3570908" y="5632953"/>
                      <a:pt x="3574889" y="5629976"/>
                      <a:pt x="3578163" y="5626144"/>
                    </a:cubicBezTo>
                    <a:cubicBezTo>
                      <a:pt x="3581437" y="5622312"/>
                      <a:pt x="3583949" y="5617698"/>
                      <a:pt x="3585697" y="5612303"/>
                    </a:cubicBezTo>
                    <a:cubicBezTo>
                      <a:pt x="3587446" y="5606908"/>
                      <a:pt x="3588320" y="5600936"/>
                      <a:pt x="3588320" y="5594388"/>
                    </a:cubicBezTo>
                    <a:cubicBezTo>
                      <a:pt x="3588320" y="5589179"/>
                      <a:pt x="3587539" y="5584118"/>
                      <a:pt x="3585976" y="5579208"/>
                    </a:cubicBezTo>
                    <a:cubicBezTo>
                      <a:pt x="3584414" y="5574296"/>
                      <a:pt x="3582032" y="5569943"/>
                      <a:pt x="3578833" y="5566148"/>
                    </a:cubicBezTo>
                    <a:cubicBezTo>
                      <a:pt x="3575633" y="5562352"/>
                      <a:pt x="3571577" y="5559320"/>
                      <a:pt x="3566666" y="5557050"/>
                    </a:cubicBezTo>
                    <a:cubicBezTo>
                      <a:pt x="3561755" y="5554781"/>
                      <a:pt x="3555950" y="5553646"/>
                      <a:pt x="3549253" y="5553646"/>
                    </a:cubicBezTo>
                    <a:close/>
                    <a:moveTo>
                      <a:pt x="1908088" y="5553646"/>
                    </a:moveTo>
                    <a:lnTo>
                      <a:pt x="1908088" y="5638255"/>
                    </a:lnTo>
                    <a:lnTo>
                      <a:pt x="1921594" y="5638255"/>
                    </a:lnTo>
                    <a:cubicBezTo>
                      <a:pt x="1927473" y="5638255"/>
                      <a:pt x="1932756" y="5637194"/>
                      <a:pt x="1937445" y="5635074"/>
                    </a:cubicBezTo>
                    <a:cubicBezTo>
                      <a:pt x="1942133" y="5632953"/>
                      <a:pt x="1946114" y="5629976"/>
                      <a:pt x="1949388" y="5626144"/>
                    </a:cubicBezTo>
                    <a:cubicBezTo>
                      <a:pt x="1952662" y="5622312"/>
                      <a:pt x="1955174" y="5617698"/>
                      <a:pt x="1956922" y="5612303"/>
                    </a:cubicBezTo>
                    <a:cubicBezTo>
                      <a:pt x="1958671" y="5606908"/>
                      <a:pt x="1959546" y="5600936"/>
                      <a:pt x="1959546" y="5594388"/>
                    </a:cubicBezTo>
                    <a:cubicBezTo>
                      <a:pt x="1959546" y="5589179"/>
                      <a:pt x="1958764" y="5584118"/>
                      <a:pt x="1957201" y="5579208"/>
                    </a:cubicBezTo>
                    <a:cubicBezTo>
                      <a:pt x="1955639" y="5574296"/>
                      <a:pt x="1953257" y="5569943"/>
                      <a:pt x="1950058" y="5566148"/>
                    </a:cubicBezTo>
                    <a:cubicBezTo>
                      <a:pt x="1946858" y="5562352"/>
                      <a:pt x="1942802" y="5559320"/>
                      <a:pt x="1937891" y="5557050"/>
                    </a:cubicBezTo>
                    <a:cubicBezTo>
                      <a:pt x="1932980" y="5554781"/>
                      <a:pt x="1927175" y="5553646"/>
                      <a:pt x="1920478" y="5553646"/>
                    </a:cubicBezTo>
                    <a:close/>
                    <a:moveTo>
                      <a:pt x="2512293" y="5526299"/>
                    </a:moveTo>
                    <a:lnTo>
                      <a:pt x="2512293" y="5561683"/>
                    </a:lnTo>
                    <a:lnTo>
                      <a:pt x="2536068" y="5561683"/>
                    </a:lnTo>
                    <a:lnTo>
                      <a:pt x="2536068" y="5594611"/>
                    </a:lnTo>
                    <a:lnTo>
                      <a:pt x="2512293" y="5594611"/>
                    </a:lnTo>
                    <a:lnTo>
                      <a:pt x="2512293" y="5628879"/>
                    </a:lnTo>
                    <a:cubicBezTo>
                      <a:pt x="2512293" y="5634014"/>
                      <a:pt x="2513353" y="5637808"/>
                      <a:pt x="2515474" y="5640264"/>
                    </a:cubicBezTo>
                    <a:cubicBezTo>
                      <a:pt x="2517595" y="5642720"/>
                      <a:pt x="2520516" y="5643948"/>
                      <a:pt x="2524237" y="5643948"/>
                    </a:cubicBezTo>
                    <a:cubicBezTo>
                      <a:pt x="2526395" y="5643948"/>
                      <a:pt x="2528385" y="5643743"/>
                      <a:pt x="2530208" y="5643334"/>
                    </a:cubicBezTo>
                    <a:cubicBezTo>
                      <a:pt x="2532031" y="5642924"/>
                      <a:pt x="2533985" y="5642310"/>
                      <a:pt x="2536068" y="5641492"/>
                    </a:cubicBezTo>
                    <a:lnTo>
                      <a:pt x="2536068" y="5674420"/>
                    </a:lnTo>
                    <a:cubicBezTo>
                      <a:pt x="2533910" y="5675462"/>
                      <a:pt x="2530376" y="5676448"/>
                      <a:pt x="2525464" y="5677378"/>
                    </a:cubicBezTo>
                    <a:cubicBezTo>
                      <a:pt x="2520553" y="5678308"/>
                      <a:pt x="2514637" y="5678774"/>
                      <a:pt x="2507717" y="5678774"/>
                    </a:cubicBezTo>
                    <a:cubicBezTo>
                      <a:pt x="2500498" y="5678774"/>
                      <a:pt x="2494229" y="5677713"/>
                      <a:pt x="2488908" y="5675592"/>
                    </a:cubicBezTo>
                    <a:cubicBezTo>
                      <a:pt x="2483588" y="5673472"/>
                      <a:pt x="2479179" y="5670550"/>
                      <a:pt x="2475681" y="5666830"/>
                    </a:cubicBezTo>
                    <a:cubicBezTo>
                      <a:pt x="2472184" y="5663110"/>
                      <a:pt x="2469598" y="5658663"/>
                      <a:pt x="2467924" y="5653491"/>
                    </a:cubicBezTo>
                    <a:cubicBezTo>
                      <a:pt x="2466249" y="5648320"/>
                      <a:pt x="2465412" y="5642720"/>
                      <a:pt x="2465412" y="5636692"/>
                    </a:cubicBezTo>
                    <a:lnTo>
                      <a:pt x="2465412" y="5594611"/>
                    </a:lnTo>
                    <a:lnTo>
                      <a:pt x="2447441" y="5594611"/>
                    </a:lnTo>
                    <a:lnTo>
                      <a:pt x="2447441" y="5561683"/>
                    </a:lnTo>
                    <a:lnTo>
                      <a:pt x="2465412" y="5561683"/>
                    </a:lnTo>
                    <a:lnTo>
                      <a:pt x="2465412" y="5539247"/>
                    </a:lnTo>
                    <a:close/>
                    <a:moveTo>
                      <a:pt x="873993" y="5526299"/>
                    </a:moveTo>
                    <a:lnTo>
                      <a:pt x="873993" y="5561683"/>
                    </a:lnTo>
                    <a:lnTo>
                      <a:pt x="897768" y="5561683"/>
                    </a:lnTo>
                    <a:lnTo>
                      <a:pt x="897768" y="5594611"/>
                    </a:lnTo>
                    <a:lnTo>
                      <a:pt x="873993" y="5594611"/>
                    </a:lnTo>
                    <a:lnTo>
                      <a:pt x="873993" y="5628879"/>
                    </a:lnTo>
                    <a:cubicBezTo>
                      <a:pt x="873993" y="5634014"/>
                      <a:pt x="875054" y="5637808"/>
                      <a:pt x="877174" y="5640264"/>
                    </a:cubicBezTo>
                    <a:cubicBezTo>
                      <a:pt x="879295" y="5642720"/>
                      <a:pt x="882216" y="5643948"/>
                      <a:pt x="885937" y="5643948"/>
                    </a:cubicBezTo>
                    <a:cubicBezTo>
                      <a:pt x="888095" y="5643948"/>
                      <a:pt x="890085" y="5643743"/>
                      <a:pt x="891908" y="5643334"/>
                    </a:cubicBezTo>
                    <a:cubicBezTo>
                      <a:pt x="893731" y="5642924"/>
                      <a:pt x="895685" y="5642310"/>
                      <a:pt x="897768" y="5641492"/>
                    </a:cubicBezTo>
                    <a:lnTo>
                      <a:pt x="897768" y="5674420"/>
                    </a:lnTo>
                    <a:cubicBezTo>
                      <a:pt x="895610" y="5675462"/>
                      <a:pt x="892076" y="5676448"/>
                      <a:pt x="887164" y="5677378"/>
                    </a:cubicBezTo>
                    <a:cubicBezTo>
                      <a:pt x="882253" y="5678308"/>
                      <a:pt x="876337" y="5678774"/>
                      <a:pt x="869417" y="5678774"/>
                    </a:cubicBezTo>
                    <a:cubicBezTo>
                      <a:pt x="862199" y="5678774"/>
                      <a:pt x="855929" y="5677713"/>
                      <a:pt x="850608" y="5675592"/>
                    </a:cubicBezTo>
                    <a:cubicBezTo>
                      <a:pt x="845288" y="5673472"/>
                      <a:pt x="840879" y="5670550"/>
                      <a:pt x="837381" y="5666830"/>
                    </a:cubicBezTo>
                    <a:cubicBezTo>
                      <a:pt x="833884" y="5663110"/>
                      <a:pt x="831298" y="5658663"/>
                      <a:pt x="829624" y="5653491"/>
                    </a:cubicBezTo>
                    <a:cubicBezTo>
                      <a:pt x="827949" y="5648320"/>
                      <a:pt x="827112" y="5642720"/>
                      <a:pt x="827112" y="5636692"/>
                    </a:cubicBezTo>
                    <a:lnTo>
                      <a:pt x="827112" y="5594611"/>
                    </a:lnTo>
                    <a:lnTo>
                      <a:pt x="809141" y="5594611"/>
                    </a:lnTo>
                    <a:lnTo>
                      <a:pt x="809141" y="5561683"/>
                    </a:lnTo>
                    <a:lnTo>
                      <a:pt x="827112" y="5561683"/>
                    </a:lnTo>
                    <a:lnTo>
                      <a:pt x="827112" y="5539247"/>
                    </a:lnTo>
                    <a:close/>
                    <a:moveTo>
                      <a:pt x="3736293" y="5515918"/>
                    </a:moveTo>
                    <a:lnTo>
                      <a:pt x="3836640" y="5515918"/>
                    </a:lnTo>
                    <a:lnTo>
                      <a:pt x="3836640" y="5553646"/>
                    </a:lnTo>
                    <a:lnTo>
                      <a:pt x="3784513" y="5553646"/>
                    </a:lnTo>
                    <a:lnTo>
                      <a:pt x="3784513" y="5582444"/>
                    </a:lnTo>
                    <a:lnTo>
                      <a:pt x="3832064" y="5582444"/>
                    </a:lnTo>
                    <a:lnTo>
                      <a:pt x="3832064" y="5620172"/>
                    </a:lnTo>
                    <a:lnTo>
                      <a:pt x="3784513" y="5620172"/>
                    </a:lnTo>
                    <a:lnTo>
                      <a:pt x="3784513" y="5675983"/>
                    </a:lnTo>
                    <a:lnTo>
                      <a:pt x="3736293" y="5675983"/>
                    </a:lnTo>
                    <a:close/>
                    <a:moveTo>
                      <a:pt x="3488643" y="5515918"/>
                    </a:moveTo>
                    <a:lnTo>
                      <a:pt x="3554946" y="5515918"/>
                    </a:lnTo>
                    <a:cubicBezTo>
                      <a:pt x="3565736" y="5515918"/>
                      <a:pt x="3575317" y="5516830"/>
                      <a:pt x="3583688" y="5518653"/>
                    </a:cubicBezTo>
                    <a:cubicBezTo>
                      <a:pt x="3592060" y="5520476"/>
                      <a:pt x="3599389" y="5523062"/>
                      <a:pt x="3605677" y="5526410"/>
                    </a:cubicBezTo>
                    <a:cubicBezTo>
                      <a:pt x="3611965" y="5529760"/>
                      <a:pt x="3617249" y="5533778"/>
                      <a:pt x="3621528" y="5538466"/>
                    </a:cubicBezTo>
                    <a:cubicBezTo>
                      <a:pt x="3625806" y="5543154"/>
                      <a:pt x="3629285" y="5548400"/>
                      <a:pt x="3631964" y="5554204"/>
                    </a:cubicBezTo>
                    <a:cubicBezTo>
                      <a:pt x="3634643" y="5560008"/>
                      <a:pt x="3636578" y="5566260"/>
                      <a:pt x="3637769" y="5572956"/>
                    </a:cubicBezTo>
                    <a:cubicBezTo>
                      <a:pt x="3638959" y="5579654"/>
                      <a:pt x="3639554" y="5586649"/>
                      <a:pt x="3639554" y="5593942"/>
                    </a:cubicBezTo>
                    <a:cubicBezTo>
                      <a:pt x="3639554" y="5606443"/>
                      <a:pt x="3637564" y="5617754"/>
                      <a:pt x="3633583" y="5627874"/>
                    </a:cubicBezTo>
                    <a:cubicBezTo>
                      <a:pt x="3629602" y="5637994"/>
                      <a:pt x="3623983" y="5646608"/>
                      <a:pt x="3616728" y="5653714"/>
                    </a:cubicBezTo>
                    <a:cubicBezTo>
                      <a:pt x="3609473" y="5660821"/>
                      <a:pt x="3600729" y="5666309"/>
                      <a:pt x="3590497" y="5670178"/>
                    </a:cubicBezTo>
                    <a:cubicBezTo>
                      <a:pt x="3580265" y="5674048"/>
                      <a:pt x="3568898" y="5675983"/>
                      <a:pt x="3556397" y="5675983"/>
                    </a:cubicBezTo>
                    <a:lnTo>
                      <a:pt x="3488643" y="5675983"/>
                    </a:lnTo>
                    <a:close/>
                    <a:moveTo>
                      <a:pt x="3021918" y="5515918"/>
                    </a:moveTo>
                    <a:lnTo>
                      <a:pt x="3122265" y="5515918"/>
                    </a:lnTo>
                    <a:lnTo>
                      <a:pt x="3122265" y="5553646"/>
                    </a:lnTo>
                    <a:lnTo>
                      <a:pt x="3070138" y="5553646"/>
                    </a:lnTo>
                    <a:lnTo>
                      <a:pt x="3070138" y="5582444"/>
                    </a:lnTo>
                    <a:lnTo>
                      <a:pt x="3117689" y="5582444"/>
                    </a:lnTo>
                    <a:lnTo>
                      <a:pt x="3117689" y="5620172"/>
                    </a:lnTo>
                    <a:lnTo>
                      <a:pt x="3070138" y="5620172"/>
                    </a:lnTo>
                    <a:lnTo>
                      <a:pt x="3070138" y="5675983"/>
                    </a:lnTo>
                    <a:lnTo>
                      <a:pt x="3021918" y="5675983"/>
                    </a:lnTo>
                    <a:close/>
                    <a:moveTo>
                      <a:pt x="2097993" y="5515918"/>
                    </a:moveTo>
                    <a:lnTo>
                      <a:pt x="2198340" y="5515918"/>
                    </a:lnTo>
                    <a:lnTo>
                      <a:pt x="2198340" y="5553646"/>
                    </a:lnTo>
                    <a:lnTo>
                      <a:pt x="2146213" y="5553646"/>
                    </a:lnTo>
                    <a:lnTo>
                      <a:pt x="2146213" y="5582444"/>
                    </a:lnTo>
                    <a:lnTo>
                      <a:pt x="2193764" y="5582444"/>
                    </a:lnTo>
                    <a:lnTo>
                      <a:pt x="2193764" y="5620172"/>
                    </a:lnTo>
                    <a:lnTo>
                      <a:pt x="2146213" y="5620172"/>
                    </a:lnTo>
                    <a:lnTo>
                      <a:pt x="2146213" y="5675983"/>
                    </a:lnTo>
                    <a:lnTo>
                      <a:pt x="2097993" y="5675983"/>
                    </a:lnTo>
                    <a:close/>
                    <a:moveTo>
                      <a:pt x="1859868" y="5515918"/>
                    </a:moveTo>
                    <a:lnTo>
                      <a:pt x="1926171" y="5515918"/>
                    </a:lnTo>
                    <a:cubicBezTo>
                      <a:pt x="1936961" y="5515918"/>
                      <a:pt x="1946542" y="5516830"/>
                      <a:pt x="1954913" y="5518653"/>
                    </a:cubicBezTo>
                    <a:cubicBezTo>
                      <a:pt x="1963285" y="5520476"/>
                      <a:pt x="1970615" y="5523062"/>
                      <a:pt x="1976903" y="5526410"/>
                    </a:cubicBezTo>
                    <a:cubicBezTo>
                      <a:pt x="1983191" y="5529760"/>
                      <a:pt x="1988474" y="5533778"/>
                      <a:pt x="1992753" y="5538466"/>
                    </a:cubicBezTo>
                    <a:cubicBezTo>
                      <a:pt x="1997032" y="5543154"/>
                      <a:pt x="2000510" y="5548400"/>
                      <a:pt x="2003189" y="5554204"/>
                    </a:cubicBezTo>
                    <a:cubicBezTo>
                      <a:pt x="2005868" y="5560008"/>
                      <a:pt x="2007803" y="5566260"/>
                      <a:pt x="2008994" y="5572956"/>
                    </a:cubicBezTo>
                    <a:cubicBezTo>
                      <a:pt x="2010184" y="5579654"/>
                      <a:pt x="2010780" y="5586649"/>
                      <a:pt x="2010780" y="5593942"/>
                    </a:cubicBezTo>
                    <a:cubicBezTo>
                      <a:pt x="2010780" y="5606443"/>
                      <a:pt x="2008789" y="5617754"/>
                      <a:pt x="2004808" y="5627874"/>
                    </a:cubicBezTo>
                    <a:cubicBezTo>
                      <a:pt x="2000827" y="5637994"/>
                      <a:pt x="1995208" y="5646608"/>
                      <a:pt x="1987953" y="5653714"/>
                    </a:cubicBezTo>
                    <a:cubicBezTo>
                      <a:pt x="1980698" y="5660821"/>
                      <a:pt x="1971954" y="5666309"/>
                      <a:pt x="1961722" y="5670178"/>
                    </a:cubicBezTo>
                    <a:cubicBezTo>
                      <a:pt x="1951490" y="5674048"/>
                      <a:pt x="1940123" y="5675983"/>
                      <a:pt x="1927622" y="5675983"/>
                    </a:cubicBezTo>
                    <a:lnTo>
                      <a:pt x="1859868" y="5675983"/>
                    </a:lnTo>
                    <a:close/>
                    <a:moveTo>
                      <a:pt x="1393143" y="5515918"/>
                    </a:moveTo>
                    <a:lnTo>
                      <a:pt x="1493490" y="5515918"/>
                    </a:lnTo>
                    <a:lnTo>
                      <a:pt x="1493490" y="5553646"/>
                    </a:lnTo>
                    <a:lnTo>
                      <a:pt x="1441363" y="5553646"/>
                    </a:lnTo>
                    <a:lnTo>
                      <a:pt x="1441363" y="5582444"/>
                    </a:lnTo>
                    <a:lnTo>
                      <a:pt x="1488914" y="5582444"/>
                    </a:lnTo>
                    <a:lnTo>
                      <a:pt x="1488914" y="5620172"/>
                    </a:lnTo>
                    <a:lnTo>
                      <a:pt x="1441363" y="5620172"/>
                    </a:lnTo>
                    <a:lnTo>
                      <a:pt x="1441363" y="5675983"/>
                    </a:lnTo>
                    <a:lnTo>
                      <a:pt x="1393143" y="5675983"/>
                    </a:lnTo>
                    <a:close/>
                    <a:moveTo>
                      <a:pt x="459693" y="5515918"/>
                    </a:moveTo>
                    <a:lnTo>
                      <a:pt x="560040" y="5515918"/>
                    </a:lnTo>
                    <a:lnTo>
                      <a:pt x="560040" y="5553646"/>
                    </a:lnTo>
                    <a:lnTo>
                      <a:pt x="507913" y="5553646"/>
                    </a:lnTo>
                    <a:lnTo>
                      <a:pt x="507913" y="5582444"/>
                    </a:lnTo>
                    <a:lnTo>
                      <a:pt x="555464" y="5582444"/>
                    </a:lnTo>
                    <a:lnTo>
                      <a:pt x="555464" y="5620172"/>
                    </a:lnTo>
                    <a:lnTo>
                      <a:pt x="507913" y="5620172"/>
                    </a:lnTo>
                    <a:lnTo>
                      <a:pt x="507913" y="5675983"/>
                    </a:lnTo>
                    <a:lnTo>
                      <a:pt x="459693" y="5675983"/>
                    </a:lnTo>
                    <a:close/>
                    <a:moveTo>
                      <a:pt x="3390416" y="5513240"/>
                    </a:moveTo>
                    <a:cubicBezTo>
                      <a:pt x="3401876" y="5513240"/>
                      <a:pt x="3412443" y="5515156"/>
                      <a:pt x="3422117" y="5518988"/>
                    </a:cubicBezTo>
                    <a:cubicBezTo>
                      <a:pt x="3431790" y="5522820"/>
                      <a:pt x="3440125" y="5528290"/>
                      <a:pt x="3447120" y="5535396"/>
                    </a:cubicBezTo>
                    <a:cubicBezTo>
                      <a:pt x="3454115" y="5542502"/>
                      <a:pt x="3459584" y="5551134"/>
                      <a:pt x="3463528" y="5561292"/>
                    </a:cubicBezTo>
                    <a:cubicBezTo>
                      <a:pt x="3467472" y="5571450"/>
                      <a:pt x="3469444" y="5582854"/>
                      <a:pt x="3469444" y="5595504"/>
                    </a:cubicBezTo>
                    <a:cubicBezTo>
                      <a:pt x="3469444" y="5608229"/>
                      <a:pt x="3467360" y="5619707"/>
                      <a:pt x="3463193" y="5629939"/>
                    </a:cubicBezTo>
                    <a:cubicBezTo>
                      <a:pt x="3459026" y="5640171"/>
                      <a:pt x="3453277" y="5648915"/>
                      <a:pt x="3445948" y="5656170"/>
                    </a:cubicBezTo>
                    <a:cubicBezTo>
                      <a:pt x="3438618" y="5663426"/>
                      <a:pt x="3430023" y="5669006"/>
                      <a:pt x="3420163" y="5672914"/>
                    </a:cubicBezTo>
                    <a:cubicBezTo>
                      <a:pt x="3410303" y="5676820"/>
                      <a:pt x="3399681" y="5678774"/>
                      <a:pt x="3388295" y="5678774"/>
                    </a:cubicBezTo>
                    <a:cubicBezTo>
                      <a:pt x="3377282" y="5678774"/>
                      <a:pt x="3366920" y="5676913"/>
                      <a:pt x="3357209" y="5673192"/>
                    </a:cubicBezTo>
                    <a:cubicBezTo>
                      <a:pt x="3347498" y="5669472"/>
                      <a:pt x="3339015" y="5664132"/>
                      <a:pt x="3331759" y="5657174"/>
                    </a:cubicBezTo>
                    <a:cubicBezTo>
                      <a:pt x="3324504" y="5650217"/>
                      <a:pt x="3318774" y="5641752"/>
                      <a:pt x="3314570" y="5631781"/>
                    </a:cubicBezTo>
                    <a:cubicBezTo>
                      <a:pt x="3310365" y="5621810"/>
                      <a:pt x="3308263" y="5610573"/>
                      <a:pt x="3308263" y="5598072"/>
                    </a:cubicBezTo>
                    <a:cubicBezTo>
                      <a:pt x="3308263" y="5585570"/>
                      <a:pt x="3310272" y="5574110"/>
                      <a:pt x="3314291" y="5563692"/>
                    </a:cubicBezTo>
                    <a:cubicBezTo>
                      <a:pt x="3318309" y="5553274"/>
                      <a:pt x="3323927" y="5544326"/>
                      <a:pt x="3331145" y="5536847"/>
                    </a:cubicBezTo>
                    <a:cubicBezTo>
                      <a:pt x="3338364" y="5529368"/>
                      <a:pt x="3347014" y="5523564"/>
                      <a:pt x="3357097" y="5519434"/>
                    </a:cubicBezTo>
                    <a:cubicBezTo>
                      <a:pt x="3367180" y="5515304"/>
                      <a:pt x="3378287" y="5513240"/>
                      <a:pt x="3390416" y="5513240"/>
                    </a:cubicBezTo>
                    <a:close/>
                    <a:moveTo>
                      <a:pt x="3218966" y="5513240"/>
                    </a:moveTo>
                    <a:cubicBezTo>
                      <a:pt x="3230426" y="5513240"/>
                      <a:pt x="3240993" y="5515156"/>
                      <a:pt x="3250667" y="5518988"/>
                    </a:cubicBezTo>
                    <a:cubicBezTo>
                      <a:pt x="3260340" y="5522820"/>
                      <a:pt x="3268675" y="5528290"/>
                      <a:pt x="3275670" y="5535396"/>
                    </a:cubicBezTo>
                    <a:cubicBezTo>
                      <a:pt x="3282665" y="5542502"/>
                      <a:pt x="3288134" y="5551134"/>
                      <a:pt x="3292078" y="5561292"/>
                    </a:cubicBezTo>
                    <a:cubicBezTo>
                      <a:pt x="3296022" y="5571450"/>
                      <a:pt x="3297994" y="5582854"/>
                      <a:pt x="3297994" y="5595504"/>
                    </a:cubicBezTo>
                    <a:cubicBezTo>
                      <a:pt x="3297994" y="5608229"/>
                      <a:pt x="3295910" y="5619707"/>
                      <a:pt x="3291743" y="5629939"/>
                    </a:cubicBezTo>
                    <a:cubicBezTo>
                      <a:pt x="3287576" y="5640171"/>
                      <a:pt x="3281827" y="5648915"/>
                      <a:pt x="3274498" y="5656170"/>
                    </a:cubicBezTo>
                    <a:cubicBezTo>
                      <a:pt x="3267168" y="5663426"/>
                      <a:pt x="3258573" y="5669006"/>
                      <a:pt x="3248713" y="5672914"/>
                    </a:cubicBezTo>
                    <a:cubicBezTo>
                      <a:pt x="3238853" y="5676820"/>
                      <a:pt x="3228231" y="5678774"/>
                      <a:pt x="3216845" y="5678774"/>
                    </a:cubicBezTo>
                    <a:cubicBezTo>
                      <a:pt x="3205832" y="5678774"/>
                      <a:pt x="3195470" y="5676913"/>
                      <a:pt x="3185759" y="5673192"/>
                    </a:cubicBezTo>
                    <a:cubicBezTo>
                      <a:pt x="3176048" y="5669472"/>
                      <a:pt x="3167565" y="5664132"/>
                      <a:pt x="3160309" y="5657174"/>
                    </a:cubicBezTo>
                    <a:cubicBezTo>
                      <a:pt x="3153054" y="5650217"/>
                      <a:pt x="3147324" y="5641752"/>
                      <a:pt x="3143120" y="5631781"/>
                    </a:cubicBezTo>
                    <a:cubicBezTo>
                      <a:pt x="3138915" y="5621810"/>
                      <a:pt x="3136813" y="5610573"/>
                      <a:pt x="3136813" y="5598072"/>
                    </a:cubicBezTo>
                    <a:cubicBezTo>
                      <a:pt x="3136813" y="5585570"/>
                      <a:pt x="3138822" y="5574110"/>
                      <a:pt x="3142841" y="5563692"/>
                    </a:cubicBezTo>
                    <a:cubicBezTo>
                      <a:pt x="3146859" y="5553274"/>
                      <a:pt x="3152477" y="5544326"/>
                      <a:pt x="3159695" y="5536847"/>
                    </a:cubicBezTo>
                    <a:cubicBezTo>
                      <a:pt x="3166914" y="5529368"/>
                      <a:pt x="3175564" y="5523564"/>
                      <a:pt x="3185647" y="5519434"/>
                    </a:cubicBezTo>
                    <a:cubicBezTo>
                      <a:pt x="3195730" y="5515304"/>
                      <a:pt x="3206837" y="5513240"/>
                      <a:pt x="3218966" y="5513240"/>
                    </a:cubicBezTo>
                    <a:close/>
                    <a:moveTo>
                      <a:pt x="1761641" y="5513240"/>
                    </a:moveTo>
                    <a:cubicBezTo>
                      <a:pt x="1773101" y="5513240"/>
                      <a:pt x="1783668" y="5515156"/>
                      <a:pt x="1793342" y="5518988"/>
                    </a:cubicBezTo>
                    <a:cubicBezTo>
                      <a:pt x="1803016" y="5522820"/>
                      <a:pt x="1811350" y="5528290"/>
                      <a:pt x="1818345" y="5535396"/>
                    </a:cubicBezTo>
                    <a:cubicBezTo>
                      <a:pt x="1825340" y="5542502"/>
                      <a:pt x="1830809" y="5551134"/>
                      <a:pt x="1834753" y="5561292"/>
                    </a:cubicBezTo>
                    <a:cubicBezTo>
                      <a:pt x="1838697" y="5571450"/>
                      <a:pt x="1840669" y="5582854"/>
                      <a:pt x="1840669" y="5595504"/>
                    </a:cubicBezTo>
                    <a:cubicBezTo>
                      <a:pt x="1840669" y="5608229"/>
                      <a:pt x="1838585" y="5619707"/>
                      <a:pt x="1834418" y="5629939"/>
                    </a:cubicBezTo>
                    <a:cubicBezTo>
                      <a:pt x="1830251" y="5640171"/>
                      <a:pt x="1824502" y="5648915"/>
                      <a:pt x="1817173" y="5656170"/>
                    </a:cubicBezTo>
                    <a:cubicBezTo>
                      <a:pt x="1809843" y="5663426"/>
                      <a:pt x="1801248" y="5669006"/>
                      <a:pt x="1791388" y="5672914"/>
                    </a:cubicBezTo>
                    <a:cubicBezTo>
                      <a:pt x="1781528" y="5676820"/>
                      <a:pt x="1770906" y="5678774"/>
                      <a:pt x="1759521" y="5678774"/>
                    </a:cubicBezTo>
                    <a:cubicBezTo>
                      <a:pt x="1748507" y="5678774"/>
                      <a:pt x="1738145" y="5676913"/>
                      <a:pt x="1728434" y="5673192"/>
                    </a:cubicBezTo>
                    <a:cubicBezTo>
                      <a:pt x="1718723" y="5669472"/>
                      <a:pt x="1710240" y="5664132"/>
                      <a:pt x="1702984" y="5657174"/>
                    </a:cubicBezTo>
                    <a:cubicBezTo>
                      <a:pt x="1695729" y="5650217"/>
                      <a:pt x="1689999" y="5641752"/>
                      <a:pt x="1685795" y="5631781"/>
                    </a:cubicBezTo>
                    <a:cubicBezTo>
                      <a:pt x="1681590" y="5621810"/>
                      <a:pt x="1679488" y="5610573"/>
                      <a:pt x="1679488" y="5598072"/>
                    </a:cubicBezTo>
                    <a:cubicBezTo>
                      <a:pt x="1679488" y="5585570"/>
                      <a:pt x="1681497" y="5574110"/>
                      <a:pt x="1685516" y="5563692"/>
                    </a:cubicBezTo>
                    <a:cubicBezTo>
                      <a:pt x="1689534" y="5553274"/>
                      <a:pt x="1695152" y="5544326"/>
                      <a:pt x="1702371" y="5536847"/>
                    </a:cubicBezTo>
                    <a:cubicBezTo>
                      <a:pt x="1709589" y="5529368"/>
                      <a:pt x="1718239" y="5523564"/>
                      <a:pt x="1728323" y="5519434"/>
                    </a:cubicBezTo>
                    <a:cubicBezTo>
                      <a:pt x="1738405" y="5515304"/>
                      <a:pt x="1749512" y="5513240"/>
                      <a:pt x="1761641" y="5513240"/>
                    </a:cubicBezTo>
                    <a:close/>
                    <a:moveTo>
                      <a:pt x="1590191" y="5513240"/>
                    </a:moveTo>
                    <a:cubicBezTo>
                      <a:pt x="1601651" y="5513240"/>
                      <a:pt x="1612218" y="5515156"/>
                      <a:pt x="1621892" y="5518988"/>
                    </a:cubicBezTo>
                    <a:cubicBezTo>
                      <a:pt x="1631566" y="5522820"/>
                      <a:pt x="1639900" y="5528290"/>
                      <a:pt x="1646895" y="5535396"/>
                    </a:cubicBezTo>
                    <a:cubicBezTo>
                      <a:pt x="1653890" y="5542502"/>
                      <a:pt x="1659359" y="5551134"/>
                      <a:pt x="1663303" y="5561292"/>
                    </a:cubicBezTo>
                    <a:cubicBezTo>
                      <a:pt x="1667247" y="5571450"/>
                      <a:pt x="1669219" y="5582854"/>
                      <a:pt x="1669219" y="5595504"/>
                    </a:cubicBezTo>
                    <a:cubicBezTo>
                      <a:pt x="1669219" y="5608229"/>
                      <a:pt x="1667136" y="5619707"/>
                      <a:pt x="1662968" y="5629939"/>
                    </a:cubicBezTo>
                    <a:cubicBezTo>
                      <a:pt x="1658801" y="5640171"/>
                      <a:pt x="1653053" y="5648915"/>
                      <a:pt x="1645723" y="5656170"/>
                    </a:cubicBezTo>
                    <a:cubicBezTo>
                      <a:pt x="1638393" y="5663426"/>
                      <a:pt x="1629798" y="5669006"/>
                      <a:pt x="1619938" y="5672914"/>
                    </a:cubicBezTo>
                    <a:cubicBezTo>
                      <a:pt x="1610078" y="5676820"/>
                      <a:pt x="1599456" y="5678774"/>
                      <a:pt x="1588070" y="5678774"/>
                    </a:cubicBezTo>
                    <a:cubicBezTo>
                      <a:pt x="1577057" y="5678774"/>
                      <a:pt x="1566695" y="5676913"/>
                      <a:pt x="1556984" y="5673192"/>
                    </a:cubicBezTo>
                    <a:cubicBezTo>
                      <a:pt x="1547273" y="5669472"/>
                      <a:pt x="1538790" y="5664132"/>
                      <a:pt x="1531534" y="5657174"/>
                    </a:cubicBezTo>
                    <a:cubicBezTo>
                      <a:pt x="1524279" y="5650217"/>
                      <a:pt x="1518549" y="5641752"/>
                      <a:pt x="1514345" y="5631781"/>
                    </a:cubicBezTo>
                    <a:cubicBezTo>
                      <a:pt x="1510140" y="5621810"/>
                      <a:pt x="1508038" y="5610573"/>
                      <a:pt x="1508038" y="5598072"/>
                    </a:cubicBezTo>
                    <a:cubicBezTo>
                      <a:pt x="1508038" y="5585570"/>
                      <a:pt x="1510047" y="5574110"/>
                      <a:pt x="1514066" y="5563692"/>
                    </a:cubicBezTo>
                    <a:cubicBezTo>
                      <a:pt x="1518084" y="5553274"/>
                      <a:pt x="1523702" y="5544326"/>
                      <a:pt x="1530921" y="5536847"/>
                    </a:cubicBezTo>
                    <a:cubicBezTo>
                      <a:pt x="1538139" y="5529368"/>
                      <a:pt x="1546789" y="5523564"/>
                      <a:pt x="1556873" y="5519434"/>
                    </a:cubicBezTo>
                    <a:cubicBezTo>
                      <a:pt x="1566956" y="5515304"/>
                      <a:pt x="1578062" y="5513240"/>
                      <a:pt x="1590191" y="5513240"/>
                    </a:cubicBezTo>
                    <a:close/>
                    <a:moveTo>
                      <a:pt x="2574615" y="5508886"/>
                    </a:moveTo>
                    <a:cubicBezTo>
                      <a:pt x="2578633" y="5508886"/>
                      <a:pt x="2582279" y="5509426"/>
                      <a:pt x="2585554" y="5510504"/>
                    </a:cubicBezTo>
                    <a:cubicBezTo>
                      <a:pt x="2588828" y="5511584"/>
                      <a:pt x="2591618" y="5513090"/>
                      <a:pt x="2593925" y="5515026"/>
                    </a:cubicBezTo>
                    <a:cubicBezTo>
                      <a:pt x="2596232" y="5516960"/>
                      <a:pt x="2598018" y="5519267"/>
                      <a:pt x="2599283" y="5521946"/>
                    </a:cubicBezTo>
                    <a:cubicBezTo>
                      <a:pt x="2600548" y="5524624"/>
                      <a:pt x="2601181" y="5527601"/>
                      <a:pt x="2601181" y="5530876"/>
                    </a:cubicBezTo>
                    <a:cubicBezTo>
                      <a:pt x="2601181" y="5534001"/>
                      <a:pt x="2600585" y="5536940"/>
                      <a:pt x="2599395" y="5539694"/>
                    </a:cubicBezTo>
                    <a:cubicBezTo>
                      <a:pt x="2598204" y="5542447"/>
                      <a:pt x="2596493" y="5544828"/>
                      <a:pt x="2594260" y="5546838"/>
                    </a:cubicBezTo>
                    <a:cubicBezTo>
                      <a:pt x="2592028" y="5548846"/>
                      <a:pt x="2589256" y="5550446"/>
                      <a:pt x="2585944" y="5551637"/>
                    </a:cubicBezTo>
                    <a:cubicBezTo>
                      <a:pt x="2582633" y="5552828"/>
                      <a:pt x="2578856" y="5553423"/>
                      <a:pt x="2574615" y="5553423"/>
                    </a:cubicBezTo>
                    <a:cubicBezTo>
                      <a:pt x="2570522" y="5553423"/>
                      <a:pt x="2566839" y="5552809"/>
                      <a:pt x="2563564" y="5551581"/>
                    </a:cubicBezTo>
                    <a:cubicBezTo>
                      <a:pt x="2560290" y="5550354"/>
                      <a:pt x="2557518" y="5548716"/>
                      <a:pt x="2555249" y="5546670"/>
                    </a:cubicBezTo>
                    <a:cubicBezTo>
                      <a:pt x="2552979" y="5544624"/>
                      <a:pt x="2551230" y="5542224"/>
                      <a:pt x="2550002" y="5539470"/>
                    </a:cubicBezTo>
                    <a:cubicBezTo>
                      <a:pt x="2548775" y="5536717"/>
                      <a:pt x="2548161" y="5533852"/>
                      <a:pt x="2548161" y="5530876"/>
                    </a:cubicBezTo>
                    <a:cubicBezTo>
                      <a:pt x="2548161" y="5527452"/>
                      <a:pt x="2548830" y="5524383"/>
                      <a:pt x="2550170" y="5521666"/>
                    </a:cubicBezTo>
                    <a:cubicBezTo>
                      <a:pt x="2551509" y="5518950"/>
                      <a:pt x="2553351" y="5516644"/>
                      <a:pt x="2555695" y="5514746"/>
                    </a:cubicBezTo>
                    <a:cubicBezTo>
                      <a:pt x="2558039" y="5512848"/>
                      <a:pt x="2560830" y="5511398"/>
                      <a:pt x="2564067" y="5510393"/>
                    </a:cubicBezTo>
                    <a:cubicBezTo>
                      <a:pt x="2567304" y="5509388"/>
                      <a:pt x="2570820" y="5508886"/>
                      <a:pt x="2574615" y="5508886"/>
                    </a:cubicBezTo>
                    <a:close/>
                    <a:moveTo>
                      <a:pt x="936315" y="5508886"/>
                    </a:moveTo>
                    <a:cubicBezTo>
                      <a:pt x="940333" y="5508886"/>
                      <a:pt x="943980" y="5509426"/>
                      <a:pt x="947254" y="5510504"/>
                    </a:cubicBezTo>
                    <a:cubicBezTo>
                      <a:pt x="950528" y="5511584"/>
                      <a:pt x="953319" y="5513090"/>
                      <a:pt x="955625" y="5515026"/>
                    </a:cubicBezTo>
                    <a:cubicBezTo>
                      <a:pt x="957932" y="5516960"/>
                      <a:pt x="959718" y="5519267"/>
                      <a:pt x="960983" y="5521946"/>
                    </a:cubicBezTo>
                    <a:cubicBezTo>
                      <a:pt x="962248" y="5524624"/>
                      <a:pt x="962881" y="5527601"/>
                      <a:pt x="962881" y="5530876"/>
                    </a:cubicBezTo>
                    <a:cubicBezTo>
                      <a:pt x="962881" y="5534001"/>
                      <a:pt x="962286" y="5536940"/>
                      <a:pt x="961095" y="5539694"/>
                    </a:cubicBezTo>
                    <a:cubicBezTo>
                      <a:pt x="959904" y="5542447"/>
                      <a:pt x="958193" y="5544828"/>
                      <a:pt x="955960" y="5546838"/>
                    </a:cubicBezTo>
                    <a:cubicBezTo>
                      <a:pt x="953728" y="5548846"/>
                      <a:pt x="950956" y="5550446"/>
                      <a:pt x="947644" y="5551637"/>
                    </a:cubicBezTo>
                    <a:cubicBezTo>
                      <a:pt x="944333" y="5552828"/>
                      <a:pt x="940556" y="5553423"/>
                      <a:pt x="936315" y="5553423"/>
                    </a:cubicBezTo>
                    <a:cubicBezTo>
                      <a:pt x="932222" y="5553423"/>
                      <a:pt x="928539" y="5552809"/>
                      <a:pt x="925264" y="5551581"/>
                    </a:cubicBezTo>
                    <a:cubicBezTo>
                      <a:pt x="921990" y="5550354"/>
                      <a:pt x="919218" y="5548716"/>
                      <a:pt x="916949" y="5546670"/>
                    </a:cubicBezTo>
                    <a:cubicBezTo>
                      <a:pt x="914679" y="5544624"/>
                      <a:pt x="912930" y="5542224"/>
                      <a:pt x="911702" y="5539470"/>
                    </a:cubicBezTo>
                    <a:cubicBezTo>
                      <a:pt x="910475" y="5536717"/>
                      <a:pt x="909861" y="5533852"/>
                      <a:pt x="909861" y="5530876"/>
                    </a:cubicBezTo>
                    <a:cubicBezTo>
                      <a:pt x="909861" y="5527452"/>
                      <a:pt x="910530" y="5524383"/>
                      <a:pt x="911870" y="5521666"/>
                    </a:cubicBezTo>
                    <a:cubicBezTo>
                      <a:pt x="913209" y="5518950"/>
                      <a:pt x="915051" y="5516644"/>
                      <a:pt x="917395" y="5514746"/>
                    </a:cubicBezTo>
                    <a:cubicBezTo>
                      <a:pt x="919739" y="5512848"/>
                      <a:pt x="922530" y="5511398"/>
                      <a:pt x="925767" y="5510393"/>
                    </a:cubicBezTo>
                    <a:cubicBezTo>
                      <a:pt x="929004" y="5509388"/>
                      <a:pt x="932520" y="5508886"/>
                      <a:pt x="936315" y="5508886"/>
                    </a:cubicBezTo>
                    <a:close/>
                    <a:moveTo>
                      <a:pt x="2874690" y="5506766"/>
                    </a:moveTo>
                    <a:lnTo>
                      <a:pt x="2922240" y="5506766"/>
                    </a:lnTo>
                    <a:lnTo>
                      <a:pt x="2922240" y="5675983"/>
                    </a:lnTo>
                    <a:lnTo>
                      <a:pt x="2874690" y="5675983"/>
                    </a:lnTo>
                    <a:close/>
                    <a:moveTo>
                      <a:pt x="1236390" y="5506766"/>
                    </a:moveTo>
                    <a:lnTo>
                      <a:pt x="1283940" y="5506766"/>
                    </a:lnTo>
                    <a:lnTo>
                      <a:pt x="1283940" y="5675983"/>
                    </a:lnTo>
                    <a:lnTo>
                      <a:pt x="1236390" y="5675983"/>
                    </a:lnTo>
                    <a:close/>
                    <a:moveTo>
                      <a:pt x="3738190" y="5414083"/>
                    </a:moveTo>
                    <a:lnTo>
                      <a:pt x="3722117" y="5416315"/>
                    </a:lnTo>
                    <a:cubicBezTo>
                      <a:pt x="3718471" y="5416911"/>
                      <a:pt x="3715550" y="5418120"/>
                      <a:pt x="3713355" y="5419943"/>
                    </a:cubicBezTo>
                    <a:cubicBezTo>
                      <a:pt x="3711159" y="5421766"/>
                      <a:pt x="3710062" y="5424315"/>
                      <a:pt x="3710062" y="5427588"/>
                    </a:cubicBezTo>
                    <a:cubicBezTo>
                      <a:pt x="3710062" y="5428854"/>
                      <a:pt x="3710266" y="5430119"/>
                      <a:pt x="3710676" y="5431384"/>
                    </a:cubicBezTo>
                    <a:cubicBezTo>
                      <a:pt x="3711085" y="5432649"/>
                      <a:pt x="3711736" y="5433802"/>
                      <a:pt x="3712629" y="5434844"/>
                    </a:cubicBezTo>
                    <a:cubicBezTo>
                      <a:pt x="3713522" y="5435886"/>
                      <a:pt x="3714694" y="5436723"/>
                      <a:pt x="3716145" y="5437356"/>
                    </a:cubicBezTo>
                    <a:cubicBezTo>
                      <a:pt x="3717596" y="5437988"/>
                      <a:pt x="3719364" y="5438304"/>
                      <a:pt x="3721447" y="5438304"/>
                    </a:cubicBezTo>
                    <a:cubicBezTo>
                      <a:pt x="3723828" y="5438304"/>
                      <a:pt x="3726042" y="5437840"/>
                      <a:pt x="3728089" y="5436909"/>
                    </a:cubicBezTo>
                    <a:cubicBezTo>
                      <a:pt x="3730135" y="5435979"/>
                      <a:pt x="3731902" y="5434640"/>
                      <a:pt x="3733391" y="5432890"/>
                    </a:cubicBezTo>
                    <a:cubicBezTo>
                      <a:pt x="3734879" y="5431142"/>
                      <a:pt x="3736051" y="5429040"/>
                      <a:pt x="3736907" y="5426584"/>
                    </a:cubicBezTo>
                    <a:cubicBezTo>
                      <a:pt x="3737762" y="5424129"/>
                      <a:pt x="3738190" y="5421413"/>
                      <a:pt x="3738190" y="5418436"/>
                    </a:cubicBezTo>
                    <a:close/>
                    <a:moveTo>
                      <a:pt x="2109415" y="5414083"/>
                    </a:moveTo>
                    <a:lnTo>
                      <a:pt x="2093342" y="5416315"/>
                    </a:lnTo>
                    <a:cubicBezTo>
                      <a:pt x="2089696" y="5416911"/>
                      <a:pt x="2086775" y="5418120"/>
                      <a:pt x="2084580" y="5419943"/>
                    </a:cubicBezTo>
                    <a:cubicBezTo>
                      <a:pt x="2082384" y="5421766"/>
                      <a:pt x="2081287" y="5424315"/>
                      <a:pt x="2081287" y="5427588"/>
                    </a:cubicBezTo>
                    <a:cubicBezTo>
                      <a:pt x="2081287" y="5428854"/>
                      <a:pt x="2081491" y="5430119"/>
                      <a:pt x="2081901" y="5431384"/>
                    </a:cubicBezTo>
                    <a:cubicBezTo>
                      <a:pt x="2082310" y="5432649"/>
                      <a:pt x="2082961" y="5433802"/>
                      <a:pt x="2083854" y="5434844"/>
                    </a:cubicBezTo>
                    <a:cubicBezTo>
                      <a:pt x="2084747" y="5435886"/>
                      <a:pt x="2085919" y="5436723"/>
                      <a:pt x="2087370" y="5437356"/>
                    </a:cubicBezTo>
                    <a:cubicBezTo>
                      <a:pt x="2088821" y="5437988"/>
                      <a:pt x="2090589" y="5438304"/>
                      <a:pt x="2092672" y="5438304"/>
                    </a:cubicBezTo>
                    <a:cubicBezTo>
                      <a:pt x="2095053" y="5438304"/>
                      <a:pt x="2097267" y="5437840"/>
                      <a:pt x="2099314" y="5436909"/>
                    </a:cubicBezTo>
                    <a:cubicBezTo>
                      <a:pt x="2101360" y="5435979"/>
                      <a:pt x="2103127" y="5434640"/>
                      <a:pt x="2104616" y="5432890"/>
                    </a:cubicBezTo>
                    <a:cubicBezTo>
                      <a:pt x="2106104" y="5431142"/>
                      <a:pt x="2107276" y="5429040"/>
                      <a:pt x="2108132" y="5426584"/>
                    </a:cubicBezTo>
                    <a:cubicBezTo>
                      <a:pt x="2108987" y="5424129"/>
                      <a:pt x="2109415" y="5421413"/>
                      <a:pt x="2109415" y="5418436"/>
                    </a:cubicBezTo>
                    <a:close/>
                    <a:moveTo>
                      <a:pt x="513874" y="5397761"/>
                    </a:moveTo>
                    <a:lnTo>
                      <a:pt x="514536" y="5403367"/>
                    </a:lnTo>
                    <a:lnTo>
                      <a:pt x="514536" y="5466433"/>
                    </a:lnTo>
                    <a:lnTo>
                      <a:pt x="471115" y="5466433"/>
                    </a:lnTo>
                    <a:lnTo>
                      <a:pt x="471115" y="5456032"/>
                    </a:lnTo>
                    <a:lnTo>
                      <a:pt x="508902" y="5403850"/>
                    </a:lnTo>
                    <a:close/>
                    <a:moveTo>
                      <a:pt x="3196754" y="5378141"/>
                    </a:moveTo>
                    <a:cubicBezTo>
                      <a:pt x="3194224" y="5378141"/>
                      <a:pt x="3192047" y="5378811"/>
                      <a:pt x="3190224" y="5380150"/>
                    </a:cubicBezTo>
                    <a:cubicBezTo>
                      <a:pt x="3188401" y="5381489"/>
                      <a:pt x="3186912" y="5383164"/>
                      <a:pt x="3185759" y="5385173"/>
                    </a:cubicBezTo>
                    <a:cubicBezTo>
                      <a:pt x="3184606" y="5387182"/>
                      <a:pt x="3183750" y="5389322"/>
                      <a:pt x="3183192" y="5391591"/>
                    </a:cubicBezTo>
                    <a:cubicBezTo>
                      <a:pt x="3182634" y="5393861"/>
                      <a:pt x="3182280" y="5395963"/>
                      <a:pt x="3182131" y="5397898"/>
                    </a:cubicBezTo>
                    <a:lnTo>
                      <a:pt x="3210929" y="5397898"/>
                    </a:lnTo>
                    <a:cubicBezTo>
                      <a:pt x="3210929" y="5395814"/>
                      <a:pt x="3210781" y="5393619"/>
                      <a:pt x="3210483" y="5391312"/>
                    </a:cubicBezTo>
                    <a:cubicBezTo>
                      <a:pt x="3210185" y="5389005"/>
                      <a:pt x="3209534" y="5386866"/>
                      <a:pt x="3208530" y="5384894"/>
                    </a:cubicBezTo>
                    <a:cubicBezTo>
                      <a:pt x="3207525" y="5382922"/>
                      <a:pt x="3206093" y="5381303"/>
                      <a:pt x="3204232" y="5380038"/>
                    </a:cubicBezTo>
                    <a:cubicBezTo>
                      <a:pt x="3202372" y="5378773"/>
                      <a:pt x="3199879" y="5378141"/>
                      <a:pt x="3196754" y="5378141"/>
                    </a:cubicBezTo>
                    <a:close/>
                    <a:moveTo>
                      <a:pt x="1567979" y="5378141"/>
                    </a:moveTo>
                    <a:cubicBezTo>
                      <a:pt x="1565449" y="5378141"/>
                      <a:pt x="1563272" y="5378811"/>
                      <a:pt x="1561449" y="5380150"/>
                    </a:cubicBezTo>
                    <a:cubicBezTo>
                      <a:pt x="1559626" y="5381489"/>
                      <a:pt x="1558138" y="5383164"/>
                      <a:pt x="1556984" y="5385173"/>
                    </a:cubicBezTo>
                    <a:cubicBezTo>
                      <a:pt x="1555831" y="5387182"/>
                      <a:pt x="1554975" y="5389322"/>
                      <a:pt x="1554417" y="5391591"/>
                    </a:cubicBezTo>
                    <a:cubicBezTo>
                      <a:pt x="1553859" y="5393861"/>
                      <a:pt x="1553505" y="5395963"/>
                      <a:pt x="1553356" y="5397898"/>
                    </a:cubicBezTo>
                    <a:lnTo>
                      <a:pt x="1582155" y="5397898"/>
                    </a:lnTo>
                    <a:cubicBezTo>
                      <a:pt x="1582155" y="5395814"/>
                      <a:pt x="1582006" y="5393619"/>
                      <a:pt x="1581708" y="5391312"/>
                    </a:cubicBezTo>
                    <a:cubicBezTo>
                      <a:pt x="1581411" y="5389005"/>
                      <a:pt x="1580759" y="5386866"/>
                      <a:pt x="1579755" y="5384894"/>
                    </a:cubicBezTo>
                    <a:cubicBezTo>
                      <a:pt x="1578750" y="5382922"/>
                      <a:pt x="1577318" y="5381303"/>
                      <a:pt x="1575457" y="5380038"/>
                    </a:cubicBezTo>
                    <a:cubicBezTo>
                      <a:pt x="1573597" y="5378773"/>
                      <a:pt x="1571104" y="5378141"/>
                      <a:pt x="1567979" y="5378141"/>
                    </a:cubicBezTo>
                    <a:close/>
                    <a:moveTo>
                      <a:pt x="3530054" y="5352133"/>
                    </a:moveTo>
                    <a:lnTo>
                      <a:pt x="3579614" y="5352133"/>
                    </a:lnTo>
                    <a:lnTo>
                      <a:pt x="3593567" y="5414529"/>
                    </a:lnTo>
                    <a:cubicBezTo>
                      <a:pt x="3593864" y="5415869"/>
                      <a:pt x="3594199" y="5417487"/>
                      <a:pt x="3594571" y="5419385"/>
                    </a:cubicBezTo>
                    <a:cubicBezTo>
                      <a:pt x="3594943" y="5421282"/>
                      <a:pt x="3595315" y="5423273"/>
                      <a:pt x="3595687" y="5425357"/>
                    </a:cubicBezTo>
                    <a:cubicBezTo>
                      <a:pt x="3596059" y="5427440"/>
                      <a:pt x="3596394" y="5429505"/>
                      <a:pt x="3596692" y="5431552"/>
                    </a:cubicBezTo>
                    <a:cubicBezTo>
                      <a:pt x="3596990" y="5433598"/>
                      <a:pt x="3597176" y="5435476"/>
                      <a:pt x="3597250" y="5437188"/>
                    </a:cubicBezTo>
                    <a:lnTo>
                      <a:pt x="3597920" y="5437188"/>
                    </a:lnTo>
                    <a:cubicBezTo>
                      <a:pt x="3598292" y="5433840"/>
                      <a:pt x="3598869" y="5430268"/>
                      <a:pt x="3599650" y="5426472"/>
                    </a:cubicBezTo>
                    <a:cubicBezTo>
                      <a:pt x="3600431" y="5422678"/>
                      <a:pt x="3601231" y="5418920"/>
                      <a:pt x="3602050" y="5415199"/>
                    </a:cubicBezTo>
                    <a:lnTo>
                      <a:pt x="3615109" y="5352133"/>
                    </a:lnTo>
                    <a:lnTo>
                      <a:pt x="3664446" y="5352133"/>
                    </a:lnTo>
                    <a:lnTo>
                      <a:pt x="3624709" y="5466433"/>
                    </a:lnTo>
                    <a:lnTo>
                      <a:pt x="3568229" y="5466433"/>
                    </a:lnTo>
                    <a:close/>
                    <a:moveTo>
                      <a:pt x="3474765" y="5352133"/>
                    </a:moveTo>
                    <a:lnTo>
                      <a:pt x="3522315" y="5352133"/>
                    </a:lnTo>
                    <a:lnTo>
                      <a:pt x="3522315" y="5466433"/>
                    </a:lnTo>
                    <a:lnTo>
                      <a:pt x="3474765" y="5466433"/>
                    </a:lnTo>
                    <a:close/>
                    <a:moveTo>
                      <a:pt x="1901279" y="5352133"/>
                    </a:moveTo>
                    <a:lnTo>
                      <a:pt x="1950839" y="5352133"/>
                    </a:lnTo>
                    <a:lnTo>
                      <a:pt x="1964792" y="5414529"/>
                    </a:lnTo>
                    <a:cubicBezTo>
                      <a:pt x="1965089" y="5415869"/>
                      <a:pt x="1965424" y="5417487"/>
                      <a:pt x="1965796" y="5419385"/>
                    </a:cubicBezTo>
                    <a:cubicBezTo>
                      <a:pt x="1966168" y="5421282"/>
                      <a:pt x="1966540" y="5423273"/>
                      <a:pt x="1966913" y="5425357"/>
                    </a:cubicBezTo>
                    <a:cubicBezTo>
                      <a:pt x="1967285" y="5427440"/>
                      <a:pt x="1967619" y="5429505"/>
                      <a:pt x="1967917" y="5431552"/>
                    </a:cubicBezTo>
                    <a:cubicBezTo>
                      <a:pt x="1968215" y="5433598"/>
                      <a:pt x="1968401" y="5435476"/>
                      <a:pt x="1968475" y="5437188"/>
                    </a:cubicBezTo>
                    <a:lnTo>
                      <a:pt x="1969145" y="5437188"/>
                    </a:lnTo>
                    <a:cubicBezTo>
                      <a:pt x="1969517" y="5433840"/>
                      <a:pt x="1970094" y="5430268"/>
                      <a:pt x="1970875" y="5426472"/>
                    </a:cubicBezTo>
                    <a:cubicBezTo>
                      <a:pt x="1971656" y="5422678"/>
                      <a:pt x="1972456" y="5418920"/>
                      <a:pt x="1973275" y="5415199"/>
                    </a:cubicBezTo>
                    <a:lnTo>
                      <a:pt x="1986334" y="5352133"/>
                    </a:lnTo>
                    <a:lnTo>
                      <a:pt x="2035671" y="5352133"/>
                    </a:lnTo>
                    <a:lnTo>
                      <a:pt x="1995934" y="5466433"/>
                    </a:lnTo>
                    <a:lnTo>
                      <a:pt x="1939454" y="5466433"/>
                    </a:lnTo>
                    <a:close/>
                    <a:moveTo>
                      <a:pt x="1845990" y="5352133"/>
                    </a:moveTo>
                    <a:lnTo>
                      <a:pt x="1893540" y="5352133"/>
                    </a:lnTo>
                    <a:lnTo>
                      <a:pt x="1893540" y="5466433"/>
                    </a:lnTo>
                    <a:lnTo>
                      <a:pt x="1845990" y="5466433"/>
                    </a:lnTo>
                    <a:close/>
                    <a:moveTo>
                      <a:pt x="3726247" y="5349343"/>
                    </a:moveTo>
                    <a:cubicBezTo>
                      <a:pt x="3736665" y="5349343"/>
                      <a:pt x="3745408" y="5350477"/>
                      <a:pt x="3752478" y="5352747"/>
                    </a:cubicBezTo>
                    <a:cubicBezTo>
                      <a:pt x="3759547" y="5355017"/>
                      <a:pt x="3765240" y="5358403"/>
                      <a:pt x="3769556" y="5362905"/>
                    </a:cubicBezTo>
                    <a:cubicBezTo>
                      <a:pt x="3773872" y="5367407"/>
                      <a:pt x="3776960" y="5373025"/>
                      <a:pt x="3778820" y="5379759"/>
                    </a:cubicBezTo>
                    <a:cubicBezTo>
                      <a:pt x="3780680" y="5386494"/>
                      <a:pt x="3781611" y="5394363"/>
                      <a:pt x="3781611" y="5403367"/>
                    </a:cubicBezTo>
                    <a:lnTo>
                      <a:pt x="3781611" y="5466433"/>
                    </a:lnTo>
                    <a:lnTo>
                      <a:pt x="3738190" y="5466433"/>
                    </a:lnTo>
                    <a:lnTo>
                      <a:pt x="3738190" y="5449020"/>
                    </a:lnTo>
                    <a:lnTo>
                      <a:pt x="3737744" y="5449020"/>
                    </a:lnTo>
                    <a:cubicBezTo>
                      <a:pt x="3734172" y="5455345"/>
                      <a:pt x="3729502" y="5460294"/>
                      <a:pt x="3723735" y="5463866"/>
                    </a:cubicBezTo>
                    <a:cubicBezTo>
                      <a:pt x="3717968" y="5467438"/>
                      <a:pt x="3711029" y="5469224"/>
                      <a:pt x="3702918" y="5469224"/>
                    </a:cubicBezTo>
                    <a:cubicBezTo>
                      <a:pt x="3697114" y="5469224"/>
                      <a:pt x="3692054" y="5468312"/>
                      <a:pt x="3687738" y="5466488"/>
                    </a:cubicBezTo>
                    <a:cubicBezTo>
                      <a:pt x="3683422" y="5464666"/>
                      <a:pt x="3679831" y="5462154"/>
                      <a:pt x="3676966" y="5458954"/>
                    </a:cubicBezTo>
                    <a:cubicBezTo>
                      <a:pt x="3674101" y="5455754"/>
                      <a:pt x="3671962" y="5452015"/>
                      <a:pt x="3670548" y="5447736"/>
                    </a:cubicBezTo>
                    <a:cubicBezTo>
                      <a:pt x="3669134" y="5443458"/>
                      <a:pt x="3668427" y="5438862"/>
                      <a:pt x="3668427" y="5433951"/>
                    </a:cubicBezTo>
                    <a:cubicBezTo>
                      <a:pt x="3668427" y="5429784"/>
                      <a:pt x="3668985" y="5425617"/>
                      <a:pt x="3670101" y="5421450"/>
                    </a:cubicBezTo>
                    <a:cubicBezTo>
                      <a:pt x="3671218" y="5417283"/>
                      <a:pt x="3673283" y="5413413"/>
                      <a:pt x="3676296" y="5409841"/>
                    </a:cubicBezTo>
                    <a:cubicBezTo>
                      <a:pt x="3679310" y="5406269"/>
                      <a:pt x="3683515" y="5403163"/>
                      <a:pt x="3688910" y="5400521"/>
                    </a:cubicBezTo>
                    <a:cubicBezTo>
                      <a:pt x="3694305" y="5397879"/>
                      <a:pt x="3701281" y="5396000"/>
                      <a:pt x="3709839" y="5394884"/>
                    </a:cubicBezTo>
                    <a:lnTo>
                      <a:pt x="3738190" y="5391201"/>
                    </a:lnTo>
                    <a:cubicBezTo>
                      <a:pt x="3738190" y="5389266"/>
                      <a:pt x="3737725" y="5387517"/>
                      <a:pt x="3736795" y="5385954"/>
                    </a:cubicBezTo>
                    <a:cubicBezTo>
                      <a:pt x="3735865" y="5384392"/>
                      <a:pt x="3734581" y="5383052"/>
                      <a:pt x="3732944" y="5381936"/>
                    </a:cubicBezTo>
                    <a:cubicBezTo>
                      <a:pt x="3731307" y="5380820"/>
                      <a:pt x="3729354" y="5379964"/>
                      <a:pt x="3727084" y="5379369"/>
                    </a:cubicBezTo>
                    <a:cubicBezTo>
                      <a:pt x="3724814" y="5378773"/>
                      <a:pt x="3722340" y="5378476"/>
                      <a:pt x="3719661" y="5378476"/>
                    </a:cubicBezTo>
                    <a:cubicBezTo>
                      <a:pt x="3715866" y="5378476"/>
                      <a:pt x="3712090" y="5378792"/>
                      <a:pt x="3708332" y="5379424"/>
                    </a:cubicBezTo>
                    <a:cubicBezTo>
                      <a:pt x="3704574" y="5380057"/>
                      <a:pt x="3700965" y="5380894"/>
                      <a:pt x="3697504" y="5381936"/>
                    </a:cubicBezTo>
                    <a:cubicBezTo>
                      <a:pt x="3694044" y="5382978"/>
                      <a:pt x="3690770" y="5384150"/>
                      <a:pt x="3687682" y="5385452"/>
                    </a:cubicBezTo>
                    <a:cubicBezTo>
                      <a:pt x="3684594" y="5386754"/>
                      <a:pt x="3681747" y="5388075"/>
                      <a:pt x="3679143" y="5389415"/>
                    </a:cubicBezTo>
                    <a:lnTo>
                      <a:pt x="3679143" y="5358496"/>
                    </a:lnTo>
                    <a:cubicBezTo>
                      <a:pt x="3681896" y="5357305"/>
                      <a:pt x="3685189" y="5356151"/>
                      <a:pt x="3689021" y="5355035"/>
                    </a:cubicBezTo>
                    <a:cubicBezTo>
                      <a:pt x="3692854" y="5353919"/>
                      <a:pt x="3696909" y="5352952"/>
                      <a:pt x="3701188" y="5352133"/>
                    </a:cubicBezTo>
                    <a:cubicBezTo>
                      <a:pt x="3705467" y="5351315"/>
                      <a:pt x="3709764" y="5350645"/>
                      <a:pt x="3714080" y="5350124"/>
                    </a:cubicBezTo>
                    <a:cubicBezTo>
                      <a:pt x="3718396" y="5349603"/>
                      <a:pt x="3722452" y="5349343"/>
                      <a:pt x="3726247" y="5349343"/>
                    </a:cubicBezTo>
                    <a:close/>
                    <a:moveTo>
                      <a:pt x="3318346" y="5349343"/>
                    </a:moveTo>
                    <a:cubicBezTo>
                      <a:pt x="3321174" y="5349343"/>
                      <a:pt x="3324039" y="5349473"/>
                      <a:pt x="3326941" y="5349733"/>
                    </a:cubicBezTo>
                    <a:cubicBezTo>
                      <a:pt x="3329843" y="5349994"/>
                      <a:pt x="3332671" y="5350329"/>
                      <a:pt x="3335424" y="5350738"/>
                    </a:cubicBezTo>
                    <a:cubicBezTo>
                      <a:pt x="3338178" y="5351147"/>
                      <a:pt x="3340801" y="5351612"/>
                      <a:pt x="3343293" y="5352133"/>
                    </a:cubicBezTo>
                    <a:cubicBezTo>
                      <a:pt x="3345786" y="5352654"/>
                      <a:pt x="3348037" y="5353175"/>
                      <a:pt x="3350047" y="5353696"/>
                    </a:cubicBezTo>
                    <a:lnTo>
                      <a:pt x="3350047" y="5385731"/>
                    </a:lnTo>
                    <a:cubicBezTo>
                      <a:pt x="3348633" y="5385136"/>
                      <a:pt x="3346810" y="5384447"/>
                      <a:pt x="3344577" y="5383666"/>
                    </a:cubicBezTo>
                    <a:cubicBezTo>
                      <a:pt x="3342345" y="5382885"/>
                      <a:pt x="3339889" y="5382122"/>
                      <a:pt x="3337210" y="5381378"/>
                    </a:cubicBezTo>
                    <a:cubicBezTo>
                      <a:pt x="3334531" y="5380634"/>
                      <a:pt x="3331759" y="5380001"/>
                      <a:pt x="3328894" y="5379480"/>
                    </a:cubicBezTo>
                    <a:cubicBezTo>
                      <a:pt x="3326029" y="5378959"/>
                      <a:pt x="3323258" y="5378699"/>
                      <a:pt x="3320579" y="5378699"/>
                    </a:cubicBezTo>
                    <a:cubicBezTo>
                      <a:pt x="3317453" y="5378699"/>
                      <a:pt x="3314960" y="5379220"/>
                      <a:pt x="3313100" y="5380262"/>
                    </a:cubicBezTo>
                    <a:cubicBezTo>
                      <a:pt x="3311240" y="5381303"/>
                      <a:pt x="3310309" y="5382755"/>
                      <a:pt x="3310309" y="5384615"/>
                    </a:cubicBezTo>
                    <a:cubicBezTo>
                      <a:pt x="3310309" y="5385805"/>
                      <a:pt x="3310589" y="5386847"/>
                      <a:pt x="3311147" y="5387740"/>
                    </a:cubicBezTo>
                    <a:cubicBezTo>
                      <a:pt x="3311705" y="5388633"/>
                      <a:pt x="3312598" y="5389452"/>
                      <a:pt x="3313826" y="5390196"/>
                    </a:cubicBezTo>
                    <a:cubicBezTo>
                      <a:pt x="3315053" y="5390940"/>
                      <a:pt x="3316616" y="5391666"/>
                      <a:pt x="3318514" y="5392373"/>
                    </a:cubicBezTo>
                    <a:cubicBezTo>
                      <a:pt x="3320411" y="5393079"/>
                      <a:pt x="3322699" y="5393842"/>
                      <a:pt x="3325378" y="5394661"/>
                    </a:cubicBezTo>
                    <a:cubicBezTo>
                      <a:pt x="3330662" y="5396223"/>
                      <a:pt x="3335350" y="5398009"/>
                      <a:pt x="3339443" y="5400019"/>
                    </a:cubicBezTo>
                    <a:cubicBezTo>
                      <a:pt x="3343535" y="5402028"/>
                      <a:pt x="3346958" y="5404372"/>
                      <a:pt x="3349712" y="5407051"/>
                    </a:cubicBezTo>
                    <a:cubicBezTo>
                      <a:pt x="3352465" y="5409730"/>
                      <a:pt x="3354549" y="5412818"/>
                      <a:pt x="3355962" y="5416315"/>
                    </a:cubicBezTo>
                    <a:cubicBezTo>
                      <a:pt x="3357376" y="5419813"/>
                      <a:pt x="3358083" y="5423868"/>
                      <a:pt x="3358083" y="5428482"/>
                    </a:cubicBezTo>
                    <a:cubicBezTo>
                      <a:pt x="3358083" y="5434063"/>
                      <a:pt x="3357041" y="5439328"/>
                      <a:pt x="3354958" y="5444276"/>
                    </a:cubicBezTo>
                    <a:cubicBezTo>
                      <a:pt x="3352874" y="5449224"/>
                      <a:pt x="3349581" y="5453540"/>
                      <a:pt x="3345079" y="5457224"/>
                    </a:cubicBezTo>
                    <a:cubicBezTo>
                      <a:pt x="3340577" y="5460908"/>
                      <a:pt x="3334792" y="5463828"/>
                      <a:pt x="3327722" y="5465986"/>
                    </a:cubicBezTo>
                    <a:cubicBezTo>
                      <a:pt x="3320653" y="5468144"/>
                      <a:pt x="3312095" y="5469224"/>
                      <a:pt x="3302049" y="5469224"/>
                    </a:cubicBezTo>
                    <a:cubicBezTo>
                      <a:pt x="3298924" y="5469224"/>
                      <a:pt x="3295631" y="5469056"/>
                      <a:pt x="3292171" y="5468721"/>
                    </a:cubicBezTo>
                    <a:cubicBezTo>
                      <a:pt x="3288711" y="5468386"/>
                      <a:pt x="3285306" y="5467977"/>
                      <a:pt x="3281958" y="5467494"/>
                    </a:cubicBezTo>
                    <a:cubicBezTo>
                      <a:pt x="3278609" y="5467010"/>
                      <a:pt x="3275428" y="5466452"/>
                      <a:pt x="3272414" y="5465819"/>
                    </a:cubicBezTo>
                    <a:cubicBezTo>
                      <a:pt x="3269400" y="5465186"/>
                      <a:pt x="3266777" y="5464536"/>
                      <a:pt x="3264545" y="5463866"/>
                    </a:cubicBezTo>
                    <a:lnTo>
                      <a:pt x="3264545" y="5430491"/>
                    </a:lnTo>
                    <a:cubicBezTo>
                      <a:pt x="3267224" y="5431682"/>
                      <a:pt x="3270014" y="5432835"/>
                      <a:pt x="3272916" y="5433951"/>
                    </a:cubicBezTo>
                    <a:cubicBezTo>
                      <a:pt x="3275819" y="5435068"/>
                      <a:pt x="3278739" y="5436072"/>
                      <a:pt x="3281679" y="5436965"/>
                    </a:cubicBezTo>
                    <a:cubicBezTo>
                      <a:pt x="3284618" y="5437858"/>
                      <a:pt x="3287613" y="5438565"/>
                      <a:pt x="3290664" y="5439086"/>
                    </a:cubicBezTo>
                    <a:cubicBezTo>
                      <a:pt x="3293715" y="5439606"/>
                      <a:pt x="3296766" y="5439867"/>
                      <a:pt x="3299817" y="5439867"/>
                    </a:cubicBezTo>
                    <a:cubicBezTo>
                      <a:pt x="3304877" y="5439867"/>
                      <a:pt x="3308468" y="5439178"/>
                      <a:pt x="3310589" y="5437802"/>
                    </a:cubicBezTo>
                    <a:cubicBezTo>
                      <a:pt x="3312709" y="5436426"/>
                      <a:pt x="3313770" y="5434696"/>
                      <a:pt x="3313770" y="5432612"/>
                    </a:cubicBezTo>
                    <a:cubicBezTo>
                      <a:pt x="3313770" y="5431496"/>
                      <a:pt x="3313509" y="5430546"/>
                      <a:pt x="3312988" y="5429766"/>
                    </a:cubicBezTo>
                    <a:cubicBezTo>
                      <a:pt x="3312467" y="5428984"/>
                      <a:pt x="3311481" y="5428184"/>
                      <a:pt x="3310030" y="5427366"/>
                    </a:cubicBezTo>
                    <a:cubicBezTo>
                      <a:pt x="3308579" y="5426547"/>
                      <a:pt x="3306533" y="5425654"/>
                      <a:pt x="3303891" y="5424687"/>
                    </a:cubicBezTo>
                    <a:cubicBezTo>
                      <a:pt x="3301250" y="5423719"/>
                      <a:pt x="3297808" y="5422529"/>
                      <a:pt x="3293566" y="5421115"/>
                    </a:cubicBezTo>
                    <a:cubicBezTo>
                      <a:pt x="3289325" y="5419776"/>
                      <a:pt x="3285418" y="5418176"/>
                      <a:pt x="3281846" y="5416315"/>
                    </a:cubicBezTo>
                    <a:cubicBezTo>
                      <a:pt x="3278274" y="5414455"/>
                      <a:pt x="3275205" y="5412222"/>
                      <a:pt x="3272637" y="5409618"/>
                    </a:cubicBezTo>
                    <a:cubicBezTo>
                      <a:pt x="3270070" y="5407014"/>
                      <a:pt x="3268079" y="5403925"/>
                      <a:pt x="3266666" y="5400353"/>
                    </a:cubicBezTo>
                    <a:cubicBezTo>
                      <a:pt x="3265252" y="5396782"/>
                      <a:pt x="3264545" y="5392577"/>
                      <a:pt x="3264545" y="5387740"/>
                    </a:cubicBezTo>
                    <a:cubicBezTo>
                      <a:pt x="3264545" y="5381713"/>
                      <a:pt x="3265791" y="5376318"/>
                      <a:pt x="3268284" y="5371555"/>
                    </a:cubicBezTo>
                    <a:cubicBezTo>
                      <a:pt x="3270777" y="5366793"/>
                      <a:pt x="3274330" y="5362756"/>
                      <a:pt x="3278944" y="5359444"/>
                    </a:cubicBezTo>
                    <a:cubicBezTo>
                      <a:pt x="3283558" y="5356133"/>
                      <a:pt x="3289194" y="5353621"/>
                      <a:pt x="3295855" y="5351910"/>
                    </a:cubicBezTo>
                    <a:cubicBezTo>
                      <a:pt x="3302515" y="5350198"/>
                      <a:pt x="3310012" y="5349343"/>
                      <a:pt x="3318346" y="5349343"/>
                    </a:cubicBezTo>
                    <a:close/>
                    <a:moveTo>
                      <a:pt x="3196977" y="5349343"/>
                    </a:moveTo>
                    <a:cubicBezTo>
                      <a:pt x="3207172" y="5349343"/>
                      <a:pt x="3215822" y="5350924"/>
                      <a:pt x="3222929" y="5354087"/>
                    </a:cubicBezTo>
                    <a:cubicBezTo>
                      <a:pt x="3230035" y="5357249"/>
                      <a:pt x="3235821" y="5361416"/>
                      <a:pt x="3240286" y="5366588"/>
                    </a:cubicBezTo>
                    <a:cubicBezTo>
                      <a:pt x="3244751" y="5371760"/>
                      <a:pt x="3247988" y="5377676"/>
                      <a:pt x="3249997" y="5384336"/>
                    </a:cubicBezTo>
                    <a:cubicBezTo>
                      <a:pt x="3252006" y="5390996"/>
                      <a:pt x="3253011" y="5397861"/>
                      <a:pt x="3253011" y="5404930"/>
                    </a:cubicBezTo>
                    <a:lnTo>
                      <a:pt x="3253011" y="5422789"/>
                    </a:lnTo>
                    <a:lnTo>
                      <a:pt x="3182354" y="5422789"/>
                    </a:lnTo>
                    <a:cubicBezTo>
                      <a:pt x="3182652" y="5424575"/>
                      <a:pt x="3183340" y="5426398"/>
                      <a:pt x="3184419" y="5428258"/>
                    </a:cubicBezTo>
                    <a:cubicBezTo>
                      <a:pt x="3185498" y="5430119"/>
                      <a:pt x="3187117" y="5431812"/>
                      <a:pt x="3189275" y="5433337"/>
                    </a:cubicBezTo>
                    <a:cubicBezTo>
                      <a:pt x="3191433" y="5434862"/>
                      <a:pt x="3194205" y="5436109"/>
                      <a:pt x="3197591" y="5437076"/>
                    </a:cubicBezTo>
                    <a:cubicBezTo>
                      <a:pt x="3200977" y="5438044"/>
                      <a:pt x="3205125" y="5438528"/>
                      <a:pt x="3210037" y="5438528"/>
                    </a:cubicBezTo>
                    <a:cubicBezTo>
                      <a:pt x="3213385" y="5438528"/>
                      <a:pt x="3216604" y="5438323"/>
                      <a:pt x="3219692" y="5437914"/>
                    </a:cubicBezTo>
                    <a:cubicBezTo>
                      <a:pt x="3222780" y="5437504"/>
                      <a:pt x="3225682" y="5436984"/>
                      <a:pt x="3228398" y="5436351"/>
                    </a:cubicBezTo>
                    <a:cubicBezTo>
                      <a:pt x="3231114" y="5435718"/>
                      <a:pt x="3233589" y="5435030"/>
                      <a:pt x="3235821" y="5434286"/>
                    </a:cubicBezTo>
                    <a:cubicBezTo>
                      <a:pt x="3238053" y="5433542"/>
                      <a:pt x="3239951" y="5432835"/>
                      <a:pt x="3241514" y="5432165"/>
                    </a:cubicBezTo>
                    <a:lnTo>
                      <a:pt x="3241514" y="5462303"/>
                    </a:lnTo>
                    <a:cubicBezTo>
                      <a:pt x="3239653" y="5463047"/>
                      <a:pt x="3237384" y="5463828"/>
                      <a:pt x="3234705" y="5464647"/>
                    </a:cubicBezTo>
                    <a:cubicBezTo>
                      <a:pt x="3232026" y="5465466"/>
                      <a:pt x="3228938" y="5466210"/>
                      <a:pt x="3225440" y="5466880"/>
                    </a:cubicBezTo>
                    <a:cubicBezTo>
                      <a:pt x="3221943" y="5467549"/>
                      <a:pt x="3218036" y="5468107"/>
                      <a:pt x="3213720" y="5468554"/>
                    </a:cubicBezTo>
                    <a:cubicBezTo>
                      <a:pt x="3209404" y="5469000"/>
                      <a:pt x="3204679" y="5469224"/>
                      <a:pt x="3199544" y="5469224"/>
                    </a:cubicBezTo>
                    <a:cubicBezTo>
                      <a:pt x="3188828" y="5469224"/>
                      <a:pt x="3179527" y="5467791"/>
                      <a:pt x="3171639" y="5464926"/>
                    </a:cubicBezTo>
                    <a:cubicBezTo>
                      <a:pt x="3163751" y="5462061"/>
                      <a:pt x="3157184" y="5458062"/>
                      <a:pt x="3151938" y="5452926"/>
                    </a:cubicBezTo>
                    <a:cubicBezTo>
                      <a:pt x="3146692" y="5447792"/>
                      <a:pt x="3142785" y="5441728"/>
                      <a:pt x="3140218" y="5434732"/>
                    </a:cubicBezTo>
                    <a:cubicBezTo>
                      <a:pt x="3137650" y="5427738"/>
                      <a:pt x="3136367" y="5420110"/>
                      <a:pt x="3136367" y="5411850"/>
                    </a:cubicBezTo>
                    <a:cubicBezTo>
                      <a:pt x="3136367" y="5404260"/>
                      <a:pt x="3137222" y="5397470"/>
                      <a:pt x="3138934" y="5391480"/>
                    </a:cubicBezTo>
                    <a:cubicBezTo>
                      <a:pt x="3140645" y="5385489"/>
                      <a:pt x="3142971" y="5380169"/>
                      <a:pt x="3145910" y="5375518"/>
                    </a:cubicBezTo>
                    <a:cubicBezTo>
                      <a:pt x="3148850" y="5370867"/>
                      <a:pt x="3152310" y="5366886"/>
                      <a:pt x="3156291" y="5363574"/>
                    </a:cubicBezTo>
                    <a:cubicBezTo>
                      <a:pt x="3160272" y="5360263"/>
                      <a:pt x="3164495" y="5357565"/>
                      <a:pt x="3168960" y="5355482"/>
                    </a:cubicBezTo>
                    <a:cubicBezTo>
                      <a:pt x="3173425" y="5353398"/>
                      <a:pt x="3178057" y="5351854"/>
                      <a:pt x="3182857" y="5350849"/>
                    </a:cubicBezTo>
                    <a:cubicBezTo>
                      <a:pt x="3187656" y="5349845"/>
                      <a:pt x="3192363" y="5349343"/>
                      <a:pt x="3196977" y="5349343"/>
                    </a:cubicBezTo>
                    <a:close/>
                    <a:moveTo>
                      <a:pt x="2097472" y="5349343"/>
                    </a:moveTo>
                    <a:cubicBezTo>
                      <a:pt x="2107890" y="5349343"/>
                      <a:pt x="2116633" y="5350477"/>
                      <a:pt x="2123703" y="5352747"/>
                    </a:cubicBezTo>
                    <a:cubicBezTo>
                      <a:pt x="2130772" y="5355017"/>
                      <a:pt x="2136465" y="5358403"/>
                      <a:pt x="2140781" y="5362905"/>
                    </a:cubicBezTo>
                    <a:cubicBezTo>
                      <a:pt x="2145097" y="5367407"/>
                      <a:pt x="2148185" y="5373025"/>
                      <a:pt x="2150045" y="5379759"/>
                    </a:cubicBezTo>
                    <a:cubicBezTo>
                      <a:pt x="2151906" y="5386494"/>
                      <a:pt x="2152836" y="5394363"/>
                      <a:pt x="2152836" y="5403367"/>
                    </a:cubicBezTo>
                    <a:lnTo>
                      <a:pt x="2152836" y="5466433"/>
                    </a:lnTo>
                    <a:lnTo>
                      <a:pt x="2109415" y="5466433"/>
                    </a:lnTo>
                    <a:lnTo>
                      <a:pt x="2109415" y="5449020"/>
                    </a:lnTo>
                    <a:lnTo>
                      <a:pt x="2108969" y="5449020"/>
                    </a:lnTo>
                    <a:cubicBezTo>
                      <a:pt x="2105397" y="5455345"/>
                      <a:pt x="2100727" y="5460294"/>
                      <a:pt x="2094960" y="5463866"/>
                    </a:cubicBezTo>
                    <a:cubicBezTo>
                      <a:pt x="2089193" y="5467438"/>
                      <a:pt x="2082254" y="5469224"/>
                      <a:pt x="2074143" y="5469224"/>
                    </a:cubicBezTo>
                    <a:cubicBezTo>
                      <a:pt x="2068339" y="5469224"/>
                      <a:pt x="2063279" y="5468312"/>
                      <a:pt x="2058963" y="5466488"/>
                    </a:cubicBezTo>
                    <a:cubicBezTo>
                      <a:pt x="2054647" y="5464666"/>
                      <a:pt x="2051056" y="5462154"/>
                      <a:pt x="2048191" y="5458954"/>
                    </a:cubicBezTo>
                    <a:cubicBezTo>
                      <a:pt x="2045326" y="5455754"/>
                      <a:pt x="2043187" y="5452015"/>
                      <a:pt x="2041773" y="5447736"/>
                    </a:cubicBezTo>
                    <a:cubicBezTo>
                      <a:pt x="2040359" y="5443458"/>
                      <a:pt x="2039652" y="5438862"/>
                      <a:pt x="2039652" y="5433951"/>
                    </a:cubicBezTo>
                    <a:cubicBezTo>
                      <a:pt x="2039652" y="5429784"/>
                      <a:pt x="2040210" y="5425617"/>
                      <a:pt x="2041326" y="5421450"/>
                    </a:cubicBezTo>
                    <a:cubicBezTo>
                      <a:pt x="2042443" y="5417283"/>
                      <a:pt x="2044508" y="5413413"/>
                      <a:pt x="2047522" y="5409841"/>
                    </a:cubicBezTo>
                    <a:cubicBezTo>
                      <a:pt x="2050535" y="5406269"/>
                      <a:pt x="2054740" y="5403163"/>
                      <a:pt x="2060135" y="5400521"/>
                    </a:cubicBezTo>
                    <a:cubicBezTo>
                      <a:pt x="2065530" y="5397879"/>
                      <a:pt x="2072506" y="5396000"/>
                      <a:pt x="2081064" y="5394884"/>
                    </a:cubicBezTo>
                    <a:lnTo>
                      <a:pt x="2109415" y="5391201"/>
                    </a:lnTo>
                    <a:cubicBezTo>
                      <a:pt x="2109415" y="5389266"/>
                      <a:pt x="2108950" y="5387517"/>
                      <a:pt x="2108020" y="5385954"/>
                    </a:cubicBezTo>
                    <a:cubicBezTo>
                      <a:pt x="2107090" y="5384392"/>
                      <a:pt x="2105806" y="5383052"/>
                      <a:pt x="2104169" y="5381936"/>
                    </a:cubicBezTo>
                    <a:cubicBezTo>
                      <a:pt x="2102532" y="5380820"/>
                      <a:pt x="2100579" y="5379964"/>
                      <a:pt x="2098309" y="5379369"/>
                    </a:cubicBezTo>
                    <a:cubicBezTo>
                      <a:pt x="2096039" y="5378773"/>
                      <a:pt x="2093565" y="5378476"/>
                      <a:pt x="2090886" y="5378476"/>
                    </a:cubicBezTo>
                    <a:cubicBezTo>
                      <a:pt x="2087091" y="5378476"/>
                      <a:pt x="2083315" y="5378792"/>
                      <a:pt x="2079557" y="5379424"/>
                    </a:cubicBezTo>
                    <a:cubicBezTo>
                      <a:pt x="2075799" y="5380057"/>
                      <a:pt x="2072190" y="5380894"/>
                      <a:pt x="2068730" y="5381936"/>
                    </a:cubicBezTo>
                    <a:cubicBezTo>
                      <a:pt x="2065269" y="5382978"/>
                      <a:pt x="2061995" y="5384150"/>
                      <a:pt x="2058907" y="5385452"/>
                    </a:cubicBezTo>
                    <a:cubicBezTo>
                      <a:pt x="2055819" y="5386754"/>
                      <a:pt x="2052972" y="5388075"/>
                      <a:pt x="2050368" y="5389415"/>
                    </a:cubicBezTo>
                    <a:lnTo>
                      <a:pt x="2050368" y="5358496"/>
                    </a:lnTo>
                    <a:cubicBezTo>
                      <a:pt x="2053121" y="5357305"/>
                      <a:pt x="2056414" y="5356151"/>
                      <a:pt x="2060246" y="5355035"/>
                    </a:cubicBezTo>
                    <a:cubicBezTo>
                      <a:pt x="2064079" y="5353919"/>
                      <a:pt x="2068134" y="5352952"/>
                      <a:pt x="2072413" y="5352133"/>
                    </a:cubicBezTo>
                    <a:cubicBezTo>
                      <a:pt x="2076692" y="5351315"/>
                      <a:pt x="2080989" y="5350645"/>
                      <a:pt x="2085305" y="5350124"/>
                    </a:cubicBezTo>
                    <a:cubicBezTo>
                      <a:pt x="2089621" y="5349603"/>
                      <a:pt x="2093677" y="5349343"/>
                      <a:pt x="2097472" y="5349343"/>
                    </a:cubicBezTo>
                    <a:close/>
                    <a:moveTo>
                      <a:pt x="1689571" y="5349343"/>
                    </a:moveTo>
                    <a:cubicBezTo>
                      <a:pt x="1692399" y="5349343"/>
                      <a:pt x="1695264" y="5349473"/>
                      <a:pt x="1698166" y="5349733"/>
                    </a:cubicBezTo>
                    <a:cubicBezTo>
                      <a:pt x="1701068" y="5349994"/>
                      <a:pt x="1703896" y="5350329"/>
                      <a:pt x="1706649" y="5350738"/>
                    </a:cubicBezTo>
                    <a:cubicBezTo>
                      <a:pt x="1709403" y="5351147"/>
                      <a:pt x="1712026" y="5351612"/>
                      <a:pt x="1714519" y="5352133"/>
                    </a:cubicBezTo>
                    <a:cubicBezTo>
                      <a:pt x="1717011" y="5352654"/>
                      <a:pt x="1719263" y="5353175"/>
                      <a:pt x="1721272" y="5353696"/>
                    </a:cubicBezTo>
                    <a:lnTo>
                      <a:pt x="1721272" y="5385731"/>
                    </a:lnTo>
                    <a:cubicBezTo>
                      <a:pt x="1719858" y="5385136"/>
                      <a:pt x="1718035" y="5384447"/>
                      <a:pt x="1715802" y="5383666"/>
                    </a:cubicBezTo>
                    <a:cubicBezTo>
                      <a:pt x="1713570" y="5382885"/>
                      <a:pt x="1711114" y="5382122"/>
                      <a:pt x="1708435" y="5381378"/>
                    </a:cubicBezTo>
                    <a:cubicBezTo>
                      <a:pt x="1705756" y="5380634"/>
                      <a:pt x="1702985" y="5380001"/>
                      <a:pt x="1700120" y="5379480"/>
                    </a:cubicBezTo>
                    <a:cubicBezTo>
                      <a:pt x="1697255" y="5378959"/>
                      <a:pt x="1694483" y="5378699"/>
                      <a:pt x="1691804" y="5378699"/>
                    </a:cubicBezTo>
                    <a:cubicBezTo>
                      <a:pt x="1688678" y="5378699"/>
                      <a:pt x="1686186" y="5379220"/>
                      <a:pt x="1684325" y="5380262"/>
                    </a:cubicBezTo>
                    <a:cubicBezTo>
                      <a:pt x="1682465" y="5381303"/>
                      <a:pt x="1681535" y="5382755"/>
                      <a:pt x="1681535" y="5384615"/>
                    </a:cubicBezTo>
                    <a:cubicBezTo>
                      <a:pt x="1681535" y="5385805"/>
                      <a:pt x="1681814" y="5386847"/>
                      <a:pt x="1682372" y="5387740"/>
                    </a:cubicBezTo>
                    <a:cubicBezTo>
                      <a:pt x="1682930" y="5388633"/>
                      <a:pt x="1683823" y="5389452"/>
                      <a:pt x="1685051" y="5390196"/>
                    </a:cubicBezTo>
                    <a:cubicBezTo>
                      <a:pt x="1686278" y="5390940"/>
                      <a:pt x="1687841" y="5391666"/>
                      <a:pt x="1689739" y="5392373"/>
                    </a:cubicBezTo>
                    <a:cubicBezTo>
                      <a:pt x="1691636" y="5393079"/>
                      <a:pt x="1693925" y="5393842"/>
                      <a:pt x="1696604" y="5394661"/>
                    </a:cubicBezTo>
                    <a:cubicBezTo>
                      <a:pt x="1701887" y="5396223"/>
                      <a:pt x="1706575" y="5398009"/>
                      <a:pt x="1710668" y="5400019"/>
                    </a:cubicBezTo>
                    <a:cubicBezTo>
                      <a:pt x="1714761" y="5402028"/>
                      <a:pt x="1718184" y="5404372"/>
                      <a:pt x="1720937" y="5407051"/>
                    </a:cubicBezTo>
                    <a:cubicBezTo>
                      <a:pt x="1723690" y="5409730"/>
                      <a:pt x="1725774" y="5412818"/>
                      <a:pt x="1727188" y="5416315"/>
                    </a:cubicBezTo>
                    <a:cubicBezTo>
                      <a:pt x="1728601" y="5419813"/>
                      <a:pt x="1729308" y="5423868"/>
                      <a:pt x="1729308" y="5428482"/>
                    </a:cubicBezTo>
                    <a:cubicBezTo>
                      <a:pt x="1729308" y="5434063"/>
                      <a:pt x="1728267" y="5439328"/>
                      <a:pt x="1726183" y="5444276"/>
                    </a:cubicBezTo>
                    <a:cubicBezTo>
                      <a:pt x="1724100" y="5449224"/>
                      <a:pt x="1720807" y="5453540"/>
                      <a:pt x="1716304" y="5457224"/>
                    </a:cubicBezTo>
                    <a:cubicBezTo>
                      <a:pt x="1711803" y="5460908"/>
                      <a:pt x="1706017" y="5463828"/>
                      <a:pt x="1698948" y="5465986"/>
                    </a:cubicBezTo>
                    <a:cubicBezTo>
                      <a:pt x="1691878" y="5468144"/>
                      <a:pt x="1683321" y="5469224"/>
                      <a:pt x="1673275" y="5469224"/>
                    </a:cubicBezTo>
                    <a:cubicBezTo>
                      <a:pt x="1670149" y="5469224"/>
                      <a:pt x="1666856" y="5469056"/>
                      <a:pt x="1663396" y="5468721"/>
                    </a:cubicBezTo>
                    <a:cubicBezTo>
                      <a:pt x="1659936" y="5468386"/>
                      <a:pt x="1656532" y="5467977"/>
                      <a:pt x="1653183" y="5467494"/>
                    </a:cubicBezTo>
                    <a:cubicBezTo>
                      <a:pt x="1649834" y="5467010"/>
                      <a:pt x="1646653" y="5466452"/>
                      <a:pt x="1643639" y="5465819"/>
                    </a:cubicBezTo>
                    <a:cubicBezTo>
                      <a:pt x="1640626" y="5465186"/>
                      <a:pt x="1638002" y="5464536"/>
                      <a:pt x="1635770" y="5463866"/>
                    </a:cubicBezTo>
                    <a:lnTo>
                      <a:pt x="1635770" y="5430491"/>
                    </a:lnTo>
                    <a:cubicBezTo>
                      <a:pt x="1638449" y="5431682"/>
                      <a:pt x="1641239" y="5432835"/>
                      <a:pt x="1644141" y="5433951"/>
                    </a:cubicBezTo>
                    <a:cubicBezTo>
                      <a:pt x="1647044" y="5435068"/>
                      <a:pt x="1649964" y="5436072"/>
                      <a:pt x="1652904" y="5436965"/>
                    </a:cubicBezTo>
                    <a:cubicBezTo>
                      <a:pt x="1655843" y="5437858"/>
                      <a:pt x="1658838" y="5438565"/>
                      <a:pt x="1661889" y="5439086"/>
                    </a:cubicBezTo>
                    <a:cubicBezTo>
                      <a:pt x="1664940" y="5439606"/>
                      <a:pt x="1667991" y="5439867"/>
                      <a:pt x="1671042" y="5439867"/>
                    </a:cubicBezTo>
                    <a:cubicBezTo>
                      <a:pt x="1676102" y="5439867"/>
                      <a:pt x="1679693" y="5439178"/>
                      <a:pt x="1681814" y="5437802"/>
                    </a:cubicBezTo>
                    <a:cubicBezTo>
                      <a:pt x="1683935" y="5436426"/>
                      <a:pt x="1684995" y="5434696"/>
                      <a:pt x="1684995" y="5432612"/>
                    </a:cubicBezTo>
                    <a:cubicBezTo>
                      <a:pt x="1684995" y="5431496"/>
                      <a:pt x="1684734" y="5430546"/>
                      <a:pt x="1684214" y="5429766"/>
                    </a:cubicBezTo>
                    <a:cubicBezTo>
                      <a:pt x="1683693" y="5428984"/>
                      <a:pt x="1682707" y="5428184"/>
                      <a:pt x="1681256" y="5427366"/>
                    </a:cubicBezTo>
                    <a:cubicBezTo>
                      <a:pt x="1679805" y="5426547"/>
                      <a:pt x="1677758" y="5425654"/>
                      <a:pt x="1675116" y="5424687"/>
                    </a:cubicBezTo>
                    <a:cubicBezTo>
                      <a:pt x="1672475" y="5423719"/>
                      <a:pt x="1669033" y="5422529"/>
                      <a:pt x="1664792" y="5421115"/>
                    </a:cubicBezTo>
                    <a:cubicBezTo>
                      <a:pt x="1660550" y="5419776"/>
                      <a:pt x="1656643" y="5418176"/>
                      <a:pt x="1653071" y="5416315"/>
                    </a:cubicBezTo>
                    <a:cubicBezTo>
                      <a:pt x="1649499" y="5414455"/>
                      <a:pt x="1646430" y="5412222"/>
                      <a:pt x="1643863" y="5409618"/>
                    </a:cubicBezTo>
                    <a:cubicBezTo>
                      <a:pt x="1641295" y="5407014"/>
                      <a:pt x="1639305" y="5403925"/>
                      <a:pt x="1637891" y="5400353"/>
                    </a:cubicBezTo>
                    <a:cubicBezTo>
                      <a:pt x="1636477" y="5396782"/>
                      <a:pt x="1635770" y="5392577"/>
                      <a:pt x="1635770" y="5387740"/>
                    </a:cubicBezTo>
                    <a:cubicBezTo>
                      <a:pt x="1635770" y="5381713"/>
                      <a:pt x="1637016" y="5376318"/>
                      <a:pt x="1639509" y="5371555"/>
                    </a:cubicBezTo>
                    <a:cubicBezTo>
                      <a:pt x="1642002" y="5366793"/>
                      <a:pt x="1645555" y="5362756"/>
                      <a:pt x="1650169" y="5359444"/>
                    </a:cubicBezTo>
                    <a:cubicBezTo>
                      <a:pt x="1654783" y="5356133"/>
                      <a:pt x="1660420" y="5353621"/>
                      <a:pt x="1667080" y="5351910"/>
                    </a:cubicBezTo>
                    <a:cubicBezTo>
                      <a:pt x="1673740" y="5350198"/>
                      <a:pt x="1681237" y="5349343"/>
                      <a:pt x="1689571" y="5349343"/>
                    </a:cubicBezTo>
                    <a:close/>
                    <a:moveTo>
                      <a:pt x="1568202" y="5349343"/>
                    </a:moveTo>
                    <a:cubicBezTo>
                      <a:pt x="1578397" y="5349343"/>
                      <a:pt x="1587047" y="5350924"/>
                      <a:pt x="1594154" y="5354087"/>
                    </a:cubicBezTo>
                    <a:cubicBezTo>
                      <a:pt x="1601260" y="5357249"/>
                      <a:pt x="1607046" y="5361416"/>
                      <a:pt x="1611511" y="5366588"/>
                    </a:cubicBezTo>
                    <a:cubicBezTo>
                      <a:pt x="1615976" y="5371760"/>
                      <a:pt x="1619213" y="5377676"/>
                      <a:pt x="1621222" y="5384336"/>
                    </a:cubicBezTo>
                    <a:cubicBezTo>
                      <a:pt x="1623231" y="5390996"/>
                      <a:pt x="1624236" y="5397861"/>
                      <a:pt x="1624236" y="5404930"/>
                    </a:cubicBezTo>
                    <a:lnTo>
                      <a:pt x="1624236" y="5422789"/>
                    </a:lnTo>
                    <a:lnTo>
                      <a:pt x="1553580" y="5422789"/>
                    </a:lnTo>
                    <a:cubicBezTo>
                      <a:pt x="1553877" y="5424575"/>
                      <a:pt x="1554566" y="5426398"/>
                      <a:pt x="1555645" y="5428258"/>
                    </a:cubicBezTo>
                    <a:cubicBezTo>
                      <a:pt x="1556724" y="5430119"/>
                      <a:pt x="1558342" y="5431812"/>
                      <a:pt x="1560500" y="5433337"/>
                    </a:cubicBezTo>
                    <a:cubicBezTo>
                      <a:pt x="1562658" y="5434862"/>
                      <a:pt x="1565430" y="5436109"/>
                      <a:pt x="1568816" y="5437076"/>
                    </a:cubicBezTo>
                    <a:cubicBezTo>
                      <a:pt x="1572202" y="5438044"/>
                      <a:pt x="1576350" y="5438528"/>
                      <a:pt x="1581262" y="5438528"/>
                    </a:cubicBezTo>
                    <a:cubicBezTo>
                      <a:pt x="1584610" y="5438528"/>
                      <a:pt x="1587829" y="5438323"/>
                      <a:pt x="1590917" y="5437914"/>
                    </a:cubicBezTo>
                    <a:cubicBezTo>
                      <a:pt x="1594005" y="5437504"/>
                      <a:pt x="1596907" y="5436984"/>
                      <a:pt x="1599623" y="5436351"/>
                    </a:cubicBezTo>
                    <a:cubicBezTo>
                      <a:pt x="1602339" y="5435718"/>
                      <a:pt x="1604814" y="5435030"/>
                      <a:pt x="1607046" y="5434286"/>
                    </a:cubicBezTo>
                    <a:cubicBezTo>
                      <a:pt x="1609279" y="5433542"/>
                      <a:pt x="1611176" y="5432835"/>
                      <a:pt x="1612739" y="5432165"/>
                    </a:cubicBezTo>
                    <a:lnTo>
                      <a:pt x="1612739" y="5462303"/>
                    </a:lnTo>
                    <a:cubicBezTo>
                      <a:pt x="1610879" y="5463047"/>
                      <a:pt x="1608609" y="5463828"/>
                      <a:pt x="1605930" y="5464647"/>
                    </a:cubicBezTo>
                    <a:cubicBezTo>
                      <a:pt x="1603251" y="5465466"/>
                      <a:pt x="1600163" y="5466210"/>
                      <a:pt x="1596665" y="5466880"/>
                    </a:cubicBezTo>
                    <a:cubicBezTo>
                      <a:pt x="1593168" y="5467549"/>
                      <a:pt x="1589261" y="5468107"/>
                      <a:pt x="1584945" y="5468554"/>
                    </a:cubicBezTo>
                    <a:cubicBezTo>
                      <a:pt x="1580629" y="5469000"/>
                      <a:pt x="1575904" y="5469224"/>
                      <a:pt x="1570769" y="5469224"/>
                    </a:cubicBezTo>
                    <a:cubicBezTo>
                      <a:pt x="1560054" y="5469224"/>
                      <a:pt x="1550752" y="5467791"/>
                      <a:pt x="1542864" y="5464926"/>
                    </a:cubicBezTo>
                    <a:cubicBezTo>
                      <a:pt x="1534976" y="5462061"/>
                      <a:pt x="1528409" y="5458062"/>
                      <a:pt x="1523163" y="5452926"/>
                    </a:cubicBezTo>
                    <a:cubicBezTo>
                      <a:pt x="1517917" y="5447792"/>
                      <a:pt x="1514010" y="5441728"/>
                      <a:pt x="1511443" y="5434732"/>
                    </a:cubicBezTo>
                    <a:cubicBezTo>
                      <a:pt x="1508875" y="5427738"/>
                      <a:pt x="1507592" y="5420110"/>
                      <a:pt x="1507592" y="5411850"/>
                    </a:cubicBezTo>
                    <a:cubicBezTo>
                      <a:pt x="1507592" y="5404260"/>
                      <a:pt x="1508447" y="5397470"/>
                      <a:pt x="1510159" y="5391480"/>
                    </a:cubicBezTo>
                    <a:cubicBezTo>
                      <a:pt x="1511871" y="5385489"/>
                      <a:pt x="1514196" y="5380169"/>
                      <a:pt x="1517135" y="5375518"/>
                    </a:cubicBezTo>
                    <a:cubicBezTo>
                      <a:pt x="1520075" y="5370867"/>
                      <a:pt x="1523535" y="5366886"/>
                      <a:pt x="1527516" y="5363574"/>
                    </a:cubicBezTo>
                    <a:cubicBezTo>
                      <a:pt x="1531497" y="5360263"/>
                      <a:pt x="1535720" y="5357565"/>
                      <a:pt x="1540185" y="5355482"/>
                    </a:cubicBezTo>
                    <a:cubicBezTo>
                      <a:pt x="1544650" y="5353398"/>
                      <a:pt x="1549282" y="5351854"/>
                      <a:pt x="1554082" y="5350849"/>
                    </a:cubicBezTo>
                    <a:cubicBezTo>
                      <a:pt x="1558882" y="5349845"/>
                      <a:pt x="1563588" y="5349343"/>
                      <a:pt x="1568202" y="5349343"/>
                    </a:cubicBezTo>
                    <a:close/>
                    <a:moveTo>
                      <a:pt x="2685120" y="5344766"/>
                    </a:moveTo>
                    <a:cubicBezTo>
                      <a:pt x="2679687" y="5344766"/>
                      <a:pt x="2675037" y="5345882"/>
                      <a:pt x="2671167" y="5348115"/>
                    </a:cubicBezTo>
                    <a:cubicBezTo>
                      <a:pt x="2667298" y="5350347"/>
                      <a:pt x="2664135" y="5353361"/>
                      <a:pt x="2661679" y="5357156"/>
                    </a:cubicBezTo>
                    <a:cubicBezTo>
                      <a:pt x="2659224" y="5360951"/>
                      <a:pt x="2657438" y="5365379"/>
                      <a:pt x="2656321" y="5370439"/>
                    </a:cubicBezTo>
                    <a:cubicBezTo>
                      <a:pt x="2655205" y="5375499"/>
                      <a:pt x="2654647" y="5380894"/>
                      <a:pt x="2654647" y="5386624"/>
                    </a:cubicBezTo>
                    <a:cubicBezTo>
                      <a:pt x="2654647" y="5394065"/>
                      <a:pt x="2655466" y="5400409"/>
                      <a:pt x="2657103" y="5405655"/>
                    </a:cubicBezTo>
                    <a:cubicBezTo>
                      <a:pt x="2658740" y="5410902"/>
                      <a:pt x="2660935" y="5415180"/>
                      <a:pt x="2663688" y="5418492"/>
                    </a:cubicBezTo>
                    <a:cubicBezTo>
                      <a:pt x="2666442" y="5421803"/>
                      <a:pt x="2669604" y="5424222"/>
                      <a:pt x="2673176" y="5425747"/>
                    </a:cubicBezTo>
                    <a:cubicBezTo>
                      <a:pt x="2676748" y="5427272"/>
                      <a:pt x="2680469" y="5428035"/>
                      <a:pt x="2684338" y="5428035"/>
                    </a:cubicBezTo>
                    <a:cubicBezTo>
                      <a:pt x="2688059" y="5428035"/>
                      <a:pt x="2691668" y="5427236"/>
                      <a:pt x="2695166" y="5425636"/>
                    </a:cubicBezTo>
                    <a:cubicBezTo>
                      <a:pt x="2698663" y="5424036"/>
                      <a:pt x="2701770" y="5421580"/>
                      <a:pt x="2704486" y="5418269"/>
                    </a:cubicBezTo>
                    <a:cubicBezTo>
                      <a:pt x="2707202" y="5414957"/>
                      <a:pt x="2709379" y="5410734"/>
                      <a:pt x="2711016" y="5405600"/>
                    </a:cubicBezTo>
                    <a:cubicBezTo>
                      <a:pt x="2712653" y="5400465"/>
                      <a:pt x="2713471" y="5394363"/>
                      <a:pt x="2713471" y="5387294"/>
                    </a:cubicBezTo>
                    <a:cubicBezTo>
                      <a:pt x="2713471" y="5380448"/>
                      <a:pt x="2712783" y="5374383"/>
                      <a:pt x="2711406" y="5369100"/>
                    </a:cubicBezTo>
                    <a:cubicBezTo>
                      <a:pt x="2710030" y="5363816"/>
                      <a:pt x="2708095" y="5359370"/>
                      <a:pt x="2705602" y="5355761"/>
                    </a:cubicBezTo>
                    <a:cubicBezTo>
                      <a:pt x="2703109" y="5352152"/>
                      <a:pt x="2700133" y="5349417"/>
                      <a:pt x="2696672" y="5347557"/>
                    </a:cubicBezTo>
                    <a:cubicBezTo>
                      <a:pt x="2693212" y="5345696"/>
                      <a:pt x="2689361" y="5344766"/>
                      <a:pt x="2685120" y="5344766"/>
                    </a:cubicBezTo>
                    <a:close/>
                    <a:moveTo>
                      <a:pt x="2513670" y="5344766"/>
                    </a:moveTo>
                    <a:cubicBezTo>
                      <a:pt x="2508237" y="5344766"/>
                      <a:pt x="2503587" y="5345882"/>
                      <a:pt x="2499717" y="5348115"/>
                    </a:cubicBezTo>
                    <a:cubicBezTo>
                      <a:pt x="2495848" y="5350347"/>
                      <a:pt x="2492685" y="5353361"/>
                      <a:pt x="2490229" y="5357156"/>
                    </a:cubicBezTo>
                    <a:cubicBezTo>
                      <a:pt x="2487774" y="5360951"/>
                      <a:pt x="2485988" y="5365379"/>
                      <a:pt x="2484871" y="5370439"/>
                    </a:cubicBezTo>
                    <a:cubicBezTo>
                      <a:pt x="2483755" y="5375499"/>
                      <a:pt x="2483197" y="5380894"/>
                      <a:pt x="2483197" y="5386624"/>
                    </a:cubicBezTo>
                    <a:cubicBezTo>
                      <a:pt x="2483197" y="5394065"/>
                      <a:pt x="2484016" y="5400409"/>
                      <a:pt x="2485653" y="5405655"/>
                    </a:cubicBezTo>
                    <a:cubicBezTo>
                      <a:pt x="2487290" y="5410902"/>
                      <a:pt x="2489485" y="5415180"/>
                      <a:pt x="2492238" y="5418492"/>
                    </a:cubicBezTo>
                    <a:cubicBezTo>
                      <a:pt x="2494992" y="5421803"/>
                      <a:pt x="2498154" y="5424222"/>
                      <a:pt x="2501726" y="5425747"/>
                    </a:cubicBezTo>
                    <a:cubicBezTo>
                      <a:pt x="2505298" y="5427272"/>
                      <a:pt x="2509019" y="5428035"/>
                      <a:pt x="2512888" y="5428035"/>
                    </a:cubicBezTo>
                    <a:cubicBezTo>
                      <a:pt x="2516609" y="5428035"/>
                      <a:pt x="2520218" y="5427236"/>
                      <a:pt x="2523716" y="5425636"/>
                    </a:cubicBezTo>
                    <a:cubicBezTo>
                      <a:pt x="2527213" y="5424036"/>
                      <a:pt x="2530320" y="5421580"/>
                      <a:pt x="2533036" y="5418269"/>
                    </a:cubicBezTo>
                    <a:cubicBezTo>
                      <a:pt x="2535752" y="5414957"/>
                      <a:pt x="2537929" y="5410734"/>
                      <a:pt x="2539566" y="5405600"/>
                    </a:cubicBezTo>
                    <a:cubicBezTo>
                      <a:pt x="2541203" y="5400465"/>
                      <a:pt x="2542021" y="5394363"/>
                      <a:pt x="2542021" y="5387294"/>
                    </a:cubicBezTo>
                    <a:cubicBezTo>
                      <a:pt x="2542021" y="5380448"/>
                      <a:pt x="2541333" y="5374383"/>
                      <a:pt x="2539956" y="5369100"/>
                    </a:cubicBezTo>
                    <a:cubicBezTo>
                      <a:pt x="2538580" y="5363816"/>
                      <a:pt x="2536645" y="5359370"/>
                      <a:pt x="2534152" y="5355761"/>
                    </a:cubicBezTo>
                    <a:cubicBezTo>
                      <a:pt x="2531659" y="5352152"/>
                      <a:pt x="2528683" y="5349417"/>
                      <a:pt x="2525222" y="5347557"/>
                    </a:cubicBezTo>
                    <a:cubicBezTo>
                      <a:pt x="2521762" y="5345696"/>
                      <a:pt x="2517911" y="5344766"/>
                      <a:pt x="2513670" y="5344766"/>
                    </a:cubicBezTo>
                    <a:close/>
                    <a:moveTo>
                      <a:pt x="1046820" y="5344766"/>
                    </a:moveTo>
                    <a:cubicBezTo>
                      <a:pt x="1041388" y="5344766"/>
                      <a:pt x="1036737" y="5345882"/>
                      <a:pt x="1032867" y="5348115"/>
                    </a:cubicBezTo>
                    <a:cubicBezTo>
                      <a:pt x="1028998" y="5350347"/>
                      <a:pt x="1025835" y="5353361"/>
                      <a:pt x="1023379" y="5357156"/>
                    </a:cubicBezTo>
                    <a:cubicBezTo>
                      <a:pt x="1020924" y="5360951"/>
                      <a:pt x="1019138" y="5365379"/>
                      <a:pt x="1018022" y="5370439"/>
                    </a:cubicBezTo>
                    <a:cubicBezTo>
                      <a:pt x="1016905" y="5375499"/>
                      <a:pt x="1016347" y="5380894"/>
                      <a:pt x="1016347" y="5386624"/>
                    </a:cubicBezTo>
                    <a:cubicBezTo>
                      <a:pt x="1016347" y="5394065"/>
                      <a:pt x="1017166" y="5400409"/>
                      <a:pt x="1018803" y="5405655"/>
                    </a:cubicBezTo>
                    <a:cubicBezTo>
                      <a:pt x="1020440" y="5410902"/>
                      <a:pt x="1022635" y="5415180"/>
                      <a:pt x="1025389" y="5418492"/>
                    </a:cubicBezTo>
                    <a:cubicBezTo>
                      <a:pt x="1028142" y="5421803"/>
                      <a:pt x="1031305" y="5424222"/>
                      <a:pt x="1034876" y="5425747"/>
                    </a:cubicBezTo>
                    <a:cubicBezTo>
                      <a:pt x="1038448" y="5427272"/>
                      <a:pt x="1042169" y="5428035"/>
                      <a:pt x="1046039" y="5428035"/>
                    </a:cubicBezTo>
                    <a:cubicBezTo>
                      <a:pt x="1049759" y="5428035"/>
                      <a:pt x="1053368" y="5427236"/>
                      <a:pt x="1056866" y="5425636"/>
                    </a:cubicBezTo>
                    <a:cubicBezTo>
                      <a:pt x="1060363" y="5424036"/>
                      <a:pt x="1063470" y="5421580"/>
                      <a:pt x="1066186" y="5418269"/>
                    </a:cubicBezTo>
                    <a:cubicBezTo>
                      <a:pt x="1068902" y="5414957"/>
                      <a:pt x="1071079" y="5410734"/>
                      <a:pt x="1072716" y="5405600"/>
                    </a:cubicBezTo>
                    <a:cubicBezTo>
                      <a:pt x="1074353" y="5400465"/>
                      <a:pt x="1075172" y="5394363"/>
                      <a:pt x="1075172" y="5387294"/>
                    </a:cubicBezTo>
                    <a:cubicBezTo>
                      <a:pt x="1075172" y="5380448"/>
                      <a:pt x="1074483" y="5374383"/>
                      <a:pt x="1073107" y="5369100"/>
                    </a:cubicBezTo>
                    <a:cubicBezTo>
                      <a:pt x="1071730" y="5363816"/>
                      <a:pt x="1069795" y="5359370"/>
                      <a:pt x="1067302" y="5355761"/>
                    </a:cubicBezTo>
                    <a:cubicBezTo>
                      <a:pt x="1064809" y="5352152"/>
                      <a:pt x="1061833" y="5349417"/>
                      <a:pt x="1058373" y="5347557"/>
                    </a:cubicBezTo>
                    <a:cubicBezTo>
                      <a:pt x="1054912" y="5345696"/>
                      <a:pt x="1051061" y="5344766"/>
                      <a:pt x="1046820" y="5344766"/>
                    </a:cubicBezTo>
                    <a:close/>
                    <a:moveTo>
                      <a:pt x="875370" y="5344766"/>
                    </a:moveTo>
                    <a:cubicBezTo>
                      <a:pt x="869938" y="5344766"/>
                      <a:pt x="865287" y="5345882"/>
                      <a:pt x="861417" y="5348115"/>
                    </a:cubicBezTo>
                    <a:cubicBezTo>
                      <a:pt x="857548" y="5350347"/>
                      <a:pt x="854385" y="5353361"/>
                      <a:pt x="851929" y="5357156"/>
                    </a:cubicBezTo>
                    <a:cubicBezTo>
                      <a:pt x="849474" y="5360951"/>
                      <a:pt x="847688" y="5365379"/>
                      <a:pt x="846572" y="5370439"/>
                    </a:cubicBezTo>
                    <a:cubicBezTo>
                      <a:pt x="845455" y="5375499"/>
                      <a:pt x="844897" y="5380894"/>
                      <a:pt x="844897" y="5386624"/>
                    </a:cubicBezTo>
                    <a:cubicBezTo>
                      <a:pt x="844897" y="5394065"/>
                      <a:pt x="845716" y="5400409"/>
                      <a:pt x="847353" y="5405655"/>
                    </a:cubicBezTo>
                    <a:cubicBezTo>
                      <a:pt x="848990" y="5410902"/>
                      <a:pt x="851185" y="5415180"/>
                      <a:pt x="853939" y="5418492"/>
                    </a:cubicBezTo>
                    <a:cubicBezTo>
                      <a:pt x="856692" y="5421803"/>
                      <a:pt x="859854" y="5424222"/>
                      <a:pt x="863426" y="5425747"/>
                    </a:cubicBezTo>
                    <a:cubicBezTo>
                      <a:pt x="866998" y="5427272"/>
                      <a:pt x="870719" y="5428035"/>
                      <a:pt x="874589" y="5428035"/>
                    </a:cubicBezTo>
                    <a:cubicBezTo>
                      <a:pt x="878309" y="5428035"/>
                      <a:pt x="881918" y="5427236"/>
                      <a:pt x="885416" y="5425636"/>
                    </a:cubicBezTo>
                    <a:cubicBezTo>
                      <a:pt x="888913" y="5424036"/>
                      <a:pt x="892020" y="5421580"/>
                      <a:pt x="894736" y="5418269"/>
                    </a:cubicBezTo>
                    <a:cubicBezTo>
                      <a:pt x="897452" y="5414957"/>
                      <a:pt x="899629" y="5410734"/>
                      <a:pt x="901266" y="5405600"/>
                    </a:cubicBezTo>
                    <a:cubicBezTo>
                      <a:pt x="902903" y="5400465"/>
                      <a:pt x="903722" y="5394363"/>
                      <a:pt x="903722" y="5387294"/>
                    </a:cubicBezTo>
                    <a:cubicBezTo>
                      <a:pt x="903722" y="5380448"/>
                      <a:pt x="903033" y="5374383"/>
                      <a:pt x="901657" y="5369100"/>
                    </a:cubicBezTo>
                    <a:cubicBezTo>
                      <a:pt x="900280" y="5363816"/>
                      <a:pt x="898345" y="5359370"/>
                      <a:pt x="895852" y="5355761"/>
                    </a:cubicBezTo>
                    <a:cubicBezTo>
                      <a:pt x="893360" y="5352152"/>
                      <a:pt x="890383" y="5349417"/>
                      <a:pt x="886923" y="5347557"/>
                    </a:cubicBezTo>
                    <a:cubicBezTo>
                      <a:pt x="883462" y="5345696"/>
                      <a:pt x="879612" y="5344766"/>
                      <a:pt x="875370" y="5344766"/>
                    </a:cubicBezTo>
                    <a:close/>
                    <a:moveTo>
                      <a:pt x="2832013" y="5344096"/>
                    </a:moveTo>
                    <a:lnTo>
                      <a:pt x="2832013" y="5428705"/>
                    </a:lnTo>
                    <a:lnTo>
                      <a:pt x="2845519" y="5428705"/>
                    </a:lnTo>
                    <a:cubicBezTo>
                      <a:pt x="2851398" y="5428705"/>
                      <a:pt x="2856681" y="5427644"/>
                      <a:pt x="2861369" y="5425524"/>
                    </a:cubicBezTo>
                    <a:cubicBezTo>
                      <a:pt x="2866058" y="5423403"/>
                      <a:pt x="2870039" y="5420427"/>
                      <a:pt x="2873313" y="5416594"/>
                    </a:cubicBezTo>
                    <a:cubicBezTo>
                      <a:pt x="2876587" y="5412762"/>
                      <a:pt x="2879099" y="5408148"/>
                      <a:pt x="2880847" y="5402753"/>
                    </a:cubicBezTo>
                    <a:cubicBezTo>
                      <a:pt x="2882596" y="5397358"/>
                      <a:pt x="2883470" y="5391387"/>
                      <a:pt x="2883470" y="5384838"/>
                    </a:cubicBezTo>
                    <a:cubicBezTo>
                      <a:pt x="2883470" y="5379629"/>
                      <a:pt x="2882689" y="5374569"/>
                      <a:pt x="2881126" y="5369658"/>
                    </a:cubicBezTo>
                    <a:cubicBezTo>
                      <a:pt x="2879564" y="5364746"/>
                      <a:pt x="2877182" y="5360393"/>
                      <a:pt x="2873983" y="5356598"/>
                    </a:cubicBezTo>
                    <a:cubicBezTo>
                      <a:pt x="2870783" y="5352803"/>
                      <a:pt x="2866727" y="5349770"/>
                      <a:pt x="2861816" y="5347501"/>
                    </a:cubicBezTo>
                    <a:cubicBezTo>
                      <a:pt x="2856905" y="5345231"/>
                      <a:pt x="2851100" y="5344096"/>
                      <a:pt x="2844403" y="5344096"/>
                    </a:cubicBezTo>
                    <a:close/>
                    <a:moveTo>
                      <a:pt x="1193713" y="5344096"/>
                    </a:moveTo>
                    <a:lnTo>
                      <a:pt x="1193713" y="5428705"/>
                    </a:lnTo>
                    <a:lnTo>
                      <a:pt x="1207219" y="5428705"/>
                    </a:lnTo>
                    <a:cubicBezTo>
                      <a:pt x="1213098" y="5428705"/>
                      <a:pt x="1218382" y="5427644"/>
                      <a:pt x="1223069" y="5425524"/>
                    </a:cubicBezTo>
                    <a:cubicBezTo>
                      <a:pt x="1227758" y="5423403"/>
                      <a:pt x="1231739" y="5420427"/>
                      <a:pt x="1235013" y="5416594"/>
                    </a:cubicBezTo>
                    <a:cubicBezTo>
                      <a:pt x="1238287" y="5412762"/>
                      <a:pt x="1240799" y="5408148"/>
                      <a:pt x="1242547" y="5402753"/>
                    </a:cubicBezTo>
                    <a:cubicBezTo>
                      <a:pt x="1244296" y="5397358"/>
                      <a:pt x="1245171" y="5391387"/>
                      <a:pt x="1245171" y="5384838"/>
                    </a:cubicBezTo>
                    <a:cubicBezTo>
                      <a:pt x="1245171" y="5379629"/>
                      <a:pt x="1244389" y="5374569"/>
                      <a:pt x="1242827" y="5369658"/>
                    </a:cubicBezTo>
                    <a:cubicBezTo>
                      <a:pt x="1241264" y="5364746"/>
                      <a:pt x="1238883" y="5360393"/>
                      <a:pt x="1235683" y="5356598"/>
                    </a:cubicBezTo>
                    <a:cubicBezTo>
                      <a:pt x="1232483" y="5352803"/>
                      <a:pt x="1228427" y="5349770"/>
                      <a:pt x="1223516" y="5347501"/>
                    </a:cubicBezTo>
                    <a:cubicBezTo>
                      <a:pt x="1218605" y="5345231"/>
                      <a:pt x="1212800" y="5344096"/>
                      <a:pt x="1206103" y="5344096"/>
                    </a:cubicBezTo>
                    <a:close/>
                    <a:moveTo>
                      <a:pt x="579090" y="5317870"/>
                    </a:moveTo>
                    <a:lnTo>
                      <a:pt x="579090" y="5466433"/>
                    </a:lnTo>
                    <a:lnTo>
                      <a:pt x="531540" y="5466433"/>
                    </a:lnTo>
                    <a:lnTo>
                      <a:pt x="531540" y="5376119"/>
                    </a:lnTo>
                    <a:close/>
                    <a:moveTo>
                      <a:pt x="3436218" y="5316749"/>
                    </a:moveTo>
                    <a:lnTo>
                      <a:pt x="3436218" y="5352133"/>
                    </a:lnTo>
                    <a:lnTo>
                      <a:pt x="3459993" y="5352133"/>
                    </a:lnTo>
                    <a:lnTo>
                      <a:pt x="3459993" y="5385061"/>
                    </a:lnTo>
                    <a:lnTo>
                      <a:pt x="3436218" y="5385061"/>
                    </a:lnTo>
                    <a:lnTo>
                      <a:pt x="3436218" y="5419329"/>
                    </a:lnTo>
                    <a:cubicBezTo>
                      <a:pt x="3436218" y="5424464"/>
                      <a:pt x="3437278" y="5428258"/>
                      <a:pt x="3439399" y="5430714"/>
                    </a:cubicBezTo>
                    <a:cubicBezTo>
                      <a:pt x="3441520" y="5433170"/>
                      <a:pt x="3444441" y="5434398"/>
                      <a:pt x="3448162" y="5434398"/>
                    </a:cubicBezTo>
                    <a:cubicBezTo>
                      <a:pt x="3450320" y="5434398"/>
                      <a:pt x="3452310" y="5434193"/>
                      <a:pt x="3454133" y="5433784"/>
                    </a:cubicBezTo>
                    <a:cubicBezTo>
                      <a:pt x="3455956" y="5433374"/>
                      <a:pt x="3457910" y="5432760"/>
                      <a:pt x="3459993" y="5431942"/>
                    </a:cubicBezTo>
                    <a:lnTo>
                      <a:pt x="3459993" y="5464870"/>
                    </a:lnTo>
                    <a:cubicBezTo>
                      <a:pt x="3457835" y="5465912"/>
                      <a:pt x="3454301" y="5466898"/>
                      <a:pt x="3449389" y="5467828"/>
                    </a:cubicBezTo>
                    <a:cubicBezTo>
                      <a:pt x="3444478" y="5468758"/>
                      <a:pt x="3438562" y="5469224"/>
                      <a:pt x="3431642" y="5469224"/>
                    </a:cubicBezTo>
                    <a:cubicBezTo>
                      <a:pt x="3424423" y="5469224"/>
                      <a:pt x="3418154" y="5468163"/>
                      <a:pt x="3412833" y="5466042"/>
                    </a:cubicBezTo>
                    <a:cubicBezTo>
                      <a:pt x="3407513" y="5463922"/>
                      <a:pt x="3403104" y="5461000"/>
                      <a:pt x="3399606" y="5457280"/>
                    </a:cubicBezTo>
                    <a:cubicBezTo>
                      <a:pt x="3396109" y="5453560"/>
                      <a:pt x="3393523" y="5449113"/>
                      <a:pt x="3391849" y="5443941"/>
                    </a:cubicBezTo>
                    <a:cubicBezTo>
                      <a:pt x="3390174" y="5438770"/>
                      <a:pt x="3389337" y="5433170"/>
                      <a:pt x="3389337" y="5427142"/>
                    </a:cubicBezTo>
                    <a:lnTo>
                      <a:pt x="3389337" y="5385061"/>
                    </a:lnTo>
                    <a:lnTo>
                      <a:pt x="3371366" y="5385061"/>
                    </a:lnTo>
                    <a:lnTo>
                      <a:pt x="3371366" y="5352133"/>
                    </a:lnTo>
                    <a:lnTo>
                      <a:pt x="3389337" y="5352133"/>
                    </a:lnTo>
                    <a:lnTo>
                      <a:pt x="3389337" y="5329697"/>
                    </a:lnTo>
                    <a:close/>
                    <a:moveTo>
                      <a:pt x="1807443" y="5316749"/>
                    </a:moveTo>
                    <a:lnTo>
                      <a:pt x="1807443" y="5352133"/>
                    </a:lnTo>
                    <a:lnTo>
                      <a:pt x="1831218" y="5352133"/>
                    </a:lnTo>
                    <a:lnTo>
                      <a:pt x="1831218" y="5385061"/>
                    </a:lnTo>
                    <a:lnTo>
                      <a:pt x="1807443" y="5385061"/>
                    </a:lnTo>
                    <a:lnTo>
                      <a:pt x="1807443" y="5419329"/>
                    </a:lnTo>
                    <a:cubicBezTo>
                      <a:pt x="1807443" y="5424464"/>
                      <a:pt x="1808504" y="5428258"/>
                      <a:pt x="1810624" y="5430714"/>
                    </a:cubicBezTo>
                    <a:cubicBezTo>
                      <a:pt x="1812745" y="5433170"/>
                      <a:pt x="1815666" y="5434398"/>
                      <a:pt x="1819387" y="5434398"/>
                    </a:cubicBezTo>
                    <a:cubicBezTo>
                      <a:pt x="1821545" y="5434398"/>
                      <a:pt x="1823535" y="5434193"/>
                      <a:pt x="1825358" y="5433784"/>
                    </a:cubicBezTo>
                    <a:cubicBezTo>
                      <a:pt x="1827181" y="5433374"/>
                      <a:pt x="1829135" y="5432760"/>
                      <a:pt x="1831218" y="5431942"/>
                    </a:cubicBezTo>
                    <a:lnTo>
                      <a:pt x="1831218" y="5464870"/>
                    </a:lnTo>
                    <a:cubicBezTo>
                      <a:pt x="1829060" y="5465912"/>
                      <a:pt x="1825526" y="5466898"/>
                      <a:pt x="1820614" y="5467828"/>
                    </a:cubicBezTo>
                    <a:cubicBezTo>
                      <a:pt x="1815703" y="5468758"/>
                      <a:pt x="1809787" y="5469224"/>
                      <a:pt x="1802867" y="5469224"/>
                    </a:cubicBezTo>
                    <a:cubicBezTo>
                      <a:pt x="1795649" y="5469224"/>
                      <a:pt x="1789379" y="5468163"/>
                      <a:pt x="1784059" y="5466042"/>
                    </a:cubicBezTo>
                    <a:cubicBezTo>
                      <a:pt x="1778738" y="5463922"/>
                      <a:pt x="1774329" y="5461000"/>
                      <a:pt x="1770831" y="5457280"/>
                    </a:cubicBezTo>
                    <a:cubicBezTo>
                      <a:pt x="1767334" y="5453560"/>
                      <a:pt x="1764748" y="5449113"/>
                      <a:pt x="1763074" y="5443941"/>
                    </a:cubicBezTo>
                    <a:cubicBezTo>
                      <a:pt x="1761399" y="5438770"/>
                      <a:pt x="1760562" y="5433170"/>
                      <a:pt x="1760562" y="5427142"/>
                    </a:cubicBezTo>
                    <a:lnTo>
                      <a:pt x="1760562" y="5385061"/>
                    </a:lnTo>
                    <a:lnTo>
                      <a:pt x="1742591" y="5385061"/>
                    </a:lnTo>
                    <a:lnTo>
                      <a:pt x="1742591" y="5352133"/>
                    </a:lnTo>
                    <a:lnTo>
                      <a:pt x="1760562" y="5352133"/>
                    </a:lnTo>
                    <a:lnTo>
                      <a:pt x="1760562" y="5329697"/>
                    </a:lnTo>
                    <a:close/>
                    <a:moveTo>
                      <a:pt x="3021918" y="5306368"/>
                    </a:moveTo>
                    <a:lnTo>
                      <a:pt x="3122265" y="5306368"/>
                    </a:lnTo>
                    <a:lnTo>
                      <a:pt x="3122265" y="5344096"/>
                    </a:lnTo>
                    <a:lnTo>
                      <a:pt x="3070138" y="5344096"/>
                    </a:lnTo>
                    <a:lnTo>
                      <a:pt x="3070138" y="5372895"/>
                    </a:lnTo>
                    <a:lnTo>
                      <a:pt x="3117689" y="5372895"/>
                    </a:lnTo>
                    <a:lnTo>
                      <a:pt x="3117689" y="5410623"/>
                    </a:lnTo>
                    <a:lnTo>
                      <a:pt x="3070138" y="5410623"/>
                    </a:lnTo>
                    <a:lnTo>
                      <a:pt x="3070138" y="5466433"/>
                    </a:lnTo>
                    <a:lnTo>
                      <a:pt x="3021918" y="5466433"/>
                    </a:lnTo>
                    <a:close/>
                    <a:moveTo>
                      <a:pt x="2783793" y="5306368"/>
                    </a:moveTo>
                    <a:lnTo>
                      <a:pt x="2850096" y="5306368"/>
                    </a:lnTo>
                    <a:cubicBezTo>
                      <a:pt x="2860886" y="5306368"/>
                      <a:pt x="2870467" y="5307280"/>
                      <a:pt x="2878838" y="5309103"/>
                    </a:cubicBezTo>
                    <a:cubicBezTo>
                      <a:pt x="2887210" y="5310926"/>
                      <a:pt x="2894539" y="5313512"/>
                      <a:pt x="2900827" y="5316861"/>
                    </a:cubicBezTo>
                    <a:cubicBezTo>
                      <a:pt x="2907115" y="5320210"/>
                      <a:pt x="2912399" y="5324228"/>
                      <a:pt x="2916678" y="5328916"/>
                    </a:cubicBezTo>
                    <a:cubicBezTo>
                      <a:pt x="2920956" y="5333604"/>
                      <a:pt x="2924435" y="5338850"/>
                      <a:pt x="2927114" y="5344655"/>
                    </a:cubicBezTo>
                    <a:cubicBezTo>
                      <a:pt x="2929793" y="5350459"/>
                      <a:pt x="2931728" y="5356710"/>
                      <a:pt x="2932919" y="5363407"/>
                    </a:cubicBezTo>
                    <a:cubicBezTo>
                      <a:pt x="2934109" y="5370104"/>
                      <a:pt x="2934704" y="5377099"/>
                      <a:pt x="2934704" y="5384392"/>
                    </a:cubicBezTo>
                    <a:cubicBezTo>
                      <a:pt x="2934704" y="5396893"/>
                      <a:pt x="2932714" y="5408204"/>
                      <a:pt x="2928733" y="5418324"/>
                    </a:cubicBezTo>
                    <a:cubicBezTo>
                      <a:pt x="2924752" y="5428444"/>
                      <a:pt x="2919133" y="5437058"/>
                      <a:pt x="2911878" y="5444164"/>
                    </a:cubicBezTo>
                    <a:cubicBezTo>
                      <a:pt x="2904623" y="5451271"/>
                      <a:pt x="2895879" y="5456759"/>
                      <a:pt x="2885647" y="5460628"/>
                    </a:cubicBezTo>
                    <a:cubicBezTo>
                      <a:pt x="2875415" y="5464498"/>
                      <a:pt x="2864048" y="5466433"/>
                      <a:pt x="2851547" y="5466433"/>
                    </a:cubicBezTo>
                    <a:lnTo>
                      <a:pt x="2783793" y="5466433"/>
                    </a:lnTo>
                    <a:close/>
                    <a:moveTo>
                      <a:pt x="2317068" y="5306368"/>
                    </a:moveTo>
                    <a:lnTo>
                      <a:pt x="2417415" y="5306368"/>
                    </a:lnTo>
                    <a:lnTo>
                      <a:pt x="2417415" y="5344096"/>
                    </a:lnTo>
                    <a:lnTo>
                      <a:pt x="2365288" y="5344096"/>
                    </a:lnTo>
                    <a:lnTo>
                      <a:pt x="2365288" y="5372895"/>
                    </a:lnTo>
                    <a:lnTo>
                      <a:pt x="2412839" y="5372895"/>
                    </a:lnTo>
                    <a:lnTo>
                      <a:pt x="2412839" y="5410623"/>
                    </a:lnTo>
                    <a:lnTo>
                      <a:pt x="2365288" y="5410623"/>
                    </a:lnTo>
                    <a:lnTo>
                      <a:pt x="2365288" y="5466433"/>
                    </a:lnTo>
                    <a:lnTo>
                      <a:pt x="2317068" y="5466433"/>
                    </a:lnTo>
                    <a:close/>
                    <a:moveTo>
                      <a:pt x="1393143" y="5306368"/>
                    </a:moveTo>
                    <a:lnTo>
                      <a:pt x="1493490" y="5306368"/>
                    </a:lnTo>
                    <a:lnTo>
                      <a:pt x="1493490" y="5344096"/>
                    </a:lnTo>
                    <a:lnTo>
                      <a:pt x="1441363" y="5344096"/>
                    </a:lnTo>
                    <a:lnTo>
                      <a:pt x="1441363" y="5372895"/>
                    </a:lnTo>
                    <a:lnTo>
                      <a:pt x="1488914" y="5372895"/>
                    </a:lnTo>
                    <a:lnTo>
                      <a:pt x="1488914" y="5410623"/>
                    </a:lnTo>
                    <a:lnTo>
                      <a:pt x="1441363" y="5410623"/>
                    </a:lnTo>
                    <a:lnTo>
                      <a:pt x="1441363" y="5466433"/>
                    </a:lnTo>
                    <a:lnTo>
                      <a:pt x="1393143" y="5466433"/>
                    </a:lnTo>
                    <a:close/>
                    <a:moveTo>
                      <a:pt x="1145493" y="5306368"/>
                    </a:moveTo>
                    <a:lnTo>
                      <a:pt x="1211796" y="5306368"/>
                    </a:lnTo>
                    <a:cubicBezTo>
                      <a:pt x="1222586" y="5306368"/>
                      <a:pt x="1232167" y="5307280"/>
                      <a:pt x="1240538" y="5309103"/>
                    </a:cubicBezTo>
                    <a:cubicBezTo>
                      <a:pt x="1248910" y="5310926"/>
                      <a:pt x="1256240" y="5313512"/>
                      <a:pt x="1262528" y="5316861"/>
                    </a:cubicBezTo>
                    <a:cubicBezTo>
                      <a:pt x="1268816" y="5320210"/>
                      <a:pt x="1274099" y="5324228"/>
                      <a:pt x="1278378" y="5328916"/>
                    </a:cubicBezTo>
                    <a:cubicBezTo>
                      <a:pt x="1282657" y="5333604"/>
                      <a:pt x="1286136" y="5338850"/>
                      <a:pt x="1288814" y="5344655"/>
                    </a:cubicBezTo>
                    <a:cubicBezTo>
                      <a:pt x="1291493" y="5350459"/>
                      <a:pt x="1293428" y="5356710"/>
                      <a:pt x="1294619" y="5363407"/>
                    </a:cubicBezTo>
                    <a:cubicBezTo>
                      <a:pt x="1295809" y="5370104"/>
                      <a:pt x="1296405" y="5377099"/>
                      <a:pt x="1296405" y="5384392"/>
                    </a:cubicBezTo>
                    <a:cubicBezTo>
                      <a:pt x="1296405" y="5396893"/>
                      <a:pt x="1294414" y="5408204"/>
                      <a:pt x="1290433" y="5418324"/>
                    </a:cubicBezTo>
                    <a:cubicBezTo>
                      <a:pt x="1286452" y="5428444"/>
                      <a:pt x="1280834" y="5437058"/>
                      <a:pt x="1273578" y="5444164"/>
                    </a:cubicBezTo>
                    <a:cubicBezTo>
                      <a:pt x="1266323" y="5451271"/>
                      <a:pt x="1257579" y="5456759"/>
                      <a:pt x="1247347" y="5460628"/>
                    </a:cubicBezTo>
                    <a:cubicBezTo>
                      <a:pt x="1237115" y="5464498"/>
                      <a:pt x="1225748" y="5466433"/>
                      <a:pt x="1213247" y="5466433"/>
                    </a:cubicBezTo>
                    <a:lnTo>
                      <a:pt x="1145493" y="5466433"/>
                    </a:lnTo>
                    <a:close/>
                    <a:moveTo>
                      <a:pt x="678768" y="5306368"/>
                    </a:moveTo>
                    <a:lnTo>
                      <a:pt x="779115" y="5306368"/>
                    </a:lnTo>
                    <a:lnTo>
                      <a:pt x="779115" y="5344096"/>
                    </a:lnTo>
                    <a:lnTo>
                      <a:pt x="726988" y="5344096"/>
                    </a:lnTo>
                    <a:lnTo>
                      <a:pt x="726988" y="5372895"/>
                    </a:lnTo>
                    <a:lnTo>
                      <a:pt x="774539" y="5372895"/>
                    </a:lnTo>
                    <a:lnTo>
                      <a:pt x="774539" y="5410623"/>
                    </a:lnTo>
                    <a:lnTo>
                      <a:pt x="726988" y="5410623"/>
                    </a:lnTo>
                    <a:lnTo>
                      <a:pt x="726988" y="5466433"/>
                    </a:lnTo>
                    <a:lnTo>
                      <a:pt x="678768" y="5466433"/>
                    </a:lnTo>
                    <a:close/>
                    <a:moveTo>
                      <a:pt x="2685566" y="5303690"/>
                    </a:moveTo>
                    <a:cubicBezTo>
                      <a:pt x="2697026" y="5303690"/>
                      <a:pt x="2707593" y="5305606"/>
                      <a:pt x="2717267" y="5309438"/>
                    </a:cubicBezTo>
                    <a:cubicBezTo>
                      <a:pt x="2726940" y="5313270"/>
                      <a:pt x="2735275" y="5318740"/>
                      <a:pt x="2742270" y="5325846"/>
                    </a:cubicBezTo>
                    <a:cubicBezTo>
                      <a:pt x="2749265" y="5332953"/>
                      <a:pt x="2754734" y="5341585"/>
                      <a:pt x="2758678" y="5351742"/>
                    </a:cubicBezTo>
                    <a:cubicBezTo>
                      <a:pt x="2762622" y="5361900"/>
                      <a:pt x="2764594" y="5373304"/>
                      <a:pt x="2764594" y="5385954"/>
                    </a:cubicBezTo>
                    <a:cubicBezTo>
                      <a:pt x="2764594" y="5398679"/>
                      <a:pt x="2762510" y="5410157"/>
                      <a:pt x="2758343" y="5420389"/>
                    </a:cubicBezTo>
                    <a:cubicBezTo>
                      <a:pt x="2754176" y="5430621"/>
                      <a:pt x="2748427" y="5439365"/>
                      <a:pt x="2741098" y="5446620"/>
                    </a:cubicBezTo>
                    <a:cubicBezTo>
                      <a:pt x="2733768" y="5453876"/>
                      <a:pt x="2725173" y="5459456"/>
                      <a:pt x="2715313" y="5463364"/>
                    </a:cubicBezTo>
                    <a:cubicBezTo>
                      <a:pt x="2705453" y="5467270"/>
                      <a:pt x="2694831" y="5469224"/>
                      <a:pt x="2683445" y="5469224"/>
                    </a:cubicBezTo>
                    <a:cubicBezTo>
                      <a:pt x="2672432" y="5469224"/>
                      <a:pt x="2662070" y="5467363"/>
                      <a:pt x="2652359" y="5463642"/>
                    </a:cubicBezTo>
                    <a:cubicBezTo>
                      <a:pt x="2642648" y="5459922"/>
                      <a:pt x="2634165" y="5454582"/>
                      <a:pt x="2626909" y="5447624"/>
                    </a:cubicBezTo>
                    <a:cubicBezTo>
                      <a:pt x="2619654" y="5440667"/>
                      <a:pt x="2613924" y="5432202"/>
                      <a:pt x="2609720" y="5422231"/>
                    </a:cubicBezTo>
                    <a:cubicBezTo>
                      <a:pt x="2605515" y="5412260"/>
                      <a:pt x="2603413" y="5401023"/>
                      <a:pt x="2603413" y="5388522"/>
                    </a:cubicBezTo>
                    <a:cubicBezTo>
                      <a:pt x="2603413" y="5376020"/>
                      <a:pt x="2605422" y="5364560"/>
                      <a:pt x="2609441" y="5354142"/>
                    </a:cubicBezTo>
                    <a:cubicBezTo>
                      <a:pt x="2613459" y="5343724"/>
                      <a:pt x="2619077" y="5334776"/>
                      <a:pt x="2626295" y="5327297"/>
                    </a:cubicBezTo>
                    <a:cubicBezTo>
                      <a:pt x="2633514" y="5319819"/>
                      <a:pt x="2642164" y="5314015"/>
                      <a:pt x="2652247" y="5309885"/>
                    </a:cubicBezTo>
                    <a:cubicBezTo>
                      <a:pt x="2662330" y="5305755"/>
                      <a:pt x="2673437" y="5303690"/>
                      <a:pt x="2685566" y="5303690"/>
                    </a:cubicBezTo>
                    <a:close/>
                    <a:moveTo>
                      <a:pt x="2514116" y="5303690"/>
                    </a:moveTo>
                    <a:cubicBezTo>
                      <a:pt x="2525576" y="5303690"/>
                      <a:pt x="2536143" y="5305606"/>
                      <a:pt x="2545817" y="5309438"/>
                    </a:cubicBezTo>
                    <a:cubicBezTo>
                      <a:pt x="2555490" y="5313270"/>
                      <a:pt x="2563825" y="5318740"/>
                      <a:pt x="2570820" y="5325846"/>
                    </a:cubicBezTo>
                    <a:cubicBezTo>
                      <a:pt x="2577815" y="5332953"/>
                      <a:pt x="2583284" y="5341585"/>
                      <a:pt x="2587228" y="5351742"/>
                    </a:cubicBezTo>
                    <a:cubicBezTo>
                      <a:pt x="2591172" y="5361900"/>
                      <a:pt x="2593144" y="5373304"/>
                      <a:pt x="2593144" y="5385954"/>
                    </a:cubicBezTo>
                    <a:cubicBezTo>
                      <a:pt x="2593144" y="5398679"/>
                      <a:pt x="2591060" y="5410157"/>
                      <a:pt x="2586893" y="5420389"/>
                    </a:cubicBezTo>
                    <a:cubicBezTo>
                      <a:pt x="2582726" y="5430621"/>
                      <a:pt x="2576977" y="5439365"/>
                      <a:pt x="2569648" y="5446620"/>
                    </a:cubicBezTo>
                    <a:cubicBezTo>
                      <a:pt x="2562318" y="5453876"/>
                      <a:pt x="2553723" y="5459456"/>
                      <a:pt x="2543863" y="5463364"/>
                    </a:cubicBezTo>
                    <a:cubicBezTo>
                      <a:pt x="2534003" y="5467270"/>
                      <a:pt x="2523381" y="5469224"/>
                      <a:pt x="2511995" y="5469224"/>
                    </a:cubicBezTo>
                    <a:cubicBezTo>
                      <a:pt x="2500982" y="5469224"/>
                      <a:pt x="2490620" y="5467363"/>
                      <a:pt x="2480909" y="5463642"/>
                    </a:cubicBezTo>
                    <a:cubicBezTo>
                      <a:pt x="2471198" y="5459922"/>
                      <a:pt x="2462715" y="5454582"/>
                      <a:pt x="2455459" y="5447624"/>
                    </a:cubicBezTo>
                    <a:cubicBezTo>
                      <a:pt x="2448204" y="5440667"/>
                      <a:pt x="2442474" y="5432202"/>
                      <a:pt x="2438270" y="5422231"/>
                    </a:cubicBezTo>
                    <a:cubicBezTo>
                      <a:pt x="2434065" y="5412260"/>
                      <a:pt x="2431963" y="5401023"/>
                      <a:pt x="2431963" y="5388522"/>
                    </a:cubicBezTo>
                    <a:cubicBezTo>
                      <a:pt x="2431963" y="5376020"/>
                      <a:pt x="2433972" y="5364560"/>
                      <a:pt x="2437991" y="5354142"/>
                    </a:cubicBezTo>
                    <a:cubicBezTo>
                      <a:pt x="2442009" y="5343724"/>
                      <a:pt x="2447627" y="5334776"/>
                      <a:pt x="2454845" y="5327297"/>
                    </a:cubicBezTo>
                    <a:cubicBezTo>
                      <a:pt x="2462064" y="5319819"/>
                      <a:pt x="2470714" y="5314015"/>
                      <a:pt x="2480797" y="5309885"/>
                    </a:cubicBezTo>
                    <a:cubicBezTo>
                      <a:pt x="2490880" y="5305755"/>
                      <a:pt x="2501987" y="5303690"/>
                      <a:pt x="2514116" y="5303690"/>
                    </a:cubicBezTo>
                    <a:close/>
                    <a:moveTo>
                      <a:pt x="1047266" y="5303690"/>
                    </a:moveTo>
                    <a:cubicBezTo>
                      <a:pt x="1058726" y="5303690"/>
                      <a:pt x="1069293" y="5305606"/>
                      <a:pt x="1078967" y="5309438"/>
                    </a:cubicBezTo>
                    <a:cubicBezTo>
                      <a:pt x="1088641" y="5313270"/>
                      <a:pt x="1096975" y="5318740"/>
                      <a:pt x="1103970" y="5325846"/>
                    </a:cubicBezTo>
                    <a:cubicBezTo>
                      <a:pt x="1110965" y="5332953"/>
                      <a:pt x="1116434" y="5341585"/>
                      <a:pt x="1120378" y="5351742"/>
                    </a:cubicBezTo>
                    <a:cubicBezTo>
                      <a:pt x="1124322" y="5361900"/>
                      <a:pt x="1126294" y="5373304"/>
                      <a:pt x="1126294" y="5385954"/>
                    </a:cubicBezTo>
                    <a:cubicBezTo>
                      <a:pt x="1126294" y="5398679"/>
                      <a:pt x="1124211" y="5410157"/>
                      <a:pt x="1120043" y="5420389"/>
                    </a:cubicBezTo>
                    <a:cubicBezTo>
                      <a:pt x="1115876" y="5430621"/>
                      <a:pt x="1110128" y="5439365"/>
                      <a:pt x="1102798" y="5446620"/>
                    </a:cubicBezTo>
                    <a:cubicBezTo>
                      <a:pt x="1095468" y="5453876"/>
                      <a:pt x="1086873" y="5459456"/>
                      <a:pt x="1077013" y="5463364"/>
                    </a:cubicBezTo>
                    <a:cubicBezTo>
                      <a:pt x="1067153" y="5467270"/>
                      <a:pt x="1056531" y="5469224"/>
                      <a:pt x="1045146" y="5469224"/>
                    </a:cubicBezTo>
                    <a:cubicBezTo>
                      <a:pt x="1034132" y="5469224"/>
                      <a:pt x="1023770" y="5467363"/>
                      <a:pt x="1014059" y="5463642"/>
                    </a:cubicBezTo>
                    <a:cubicBezTo>
                      <a:pt x="1004348" y="5459922"/>
                      <a:pt x="995865" y="5454582"/>
                      <a:pt x="988609" y="5447624"/>
                    </a:cubicBezTo>
                    <a:cubicBezTo>
                      <a:pt x="981354" y="5440667"/>
                      <a:pt x="975624" y="5432202"/>
                      <a:pt x="971420" y="5422231"/>
                    </a:cubicBezTo>
                    <a:cubicBezTo>
                      <a:pt x="967215" y="5412260"/>
                      <a:pt x="965113" y="5401023"/>
                      <a:pt x="965113" y="5388522"/>
                    </a:cubicBezTo>
                    <a:cubicBezTo>
                      <a:pt x="965113" y="5376020"/>
                      <a:pt x="967122" y="5364560"/>
                      <a:pt x="971141" y="5354142"/>
                    </a:cubicBezTo>
                    <a:cubicBezTo>
                      <a:pt x="975159" y="5343724"/>
                      <a:pt x="980777" y="5334776"/>
                      <a:pt x="987996" y="5327297"/>
                    </a:cubicBezTo>
                    <a:cubicBezTo>
                      <a:pt x="995214" y="5319819"/>
                      <a:pt x="1003864" y="5314015"/>
                      <a:pt x="1013947" y="5309885"/>
                    </a:cubicBezTo>
                    <a:cubicBezTo>
                      <a:pt x="1024031" y="5305755"/>
                      <a:pt x="1035137" y="5303690"/>
                      <a:pt x="1047266" y="5303690"/>
                    </a:cubicBezTo>
                    <a:close/>
                    <a:moveTo>
                      <a:pt x="875816" y="5303690"/>
                    </a:moveTo>
                    <a:cubicBezTo>
                      <a:pt x="887276" y="5303690"/>
                      <a:pt x="897843" y="5305606"/>
                      <a:pt x="907517" y="5309438"/>
                    </a:cubicBezTo>
                    <a:cubicBezTo>
                      <a:pt x="917190" y="5313270"/>
                      <a:pt x="925525" y="5318740"/>
                      <a:pt x="932520" y="5325846"/>
                    </a:cubicBezTo>
                    <a:cubicBezTo>
                      <a:pt x="939515" y="5332953"/>
                      <a:pt x="944984" y="5341585"/>
                      <a:pt x="948928" y="5351742"/>
                    </a:cubicBezTo>
                    <a:cubicBezTo>
                      <a:pt x="952872" y="5361900"/>
                      <a:pt x="954844" y="5373304"/>
                      <a:pt x="954844" y="5385954"/>
                    </a:cubicBezTo>
                    <a:cubicBezTo>
                      <a:pt x="954844" y="5398679"/>
                      <a:pt x="952760" y="5410157"/>
                      <a:pt x="948593" y="5420389"/>
                    </a:cubicBezTo>
                    <a:cubicBezTo>
                      <a:pt x="944426" y="5430621"/>
                      <a:pt x="938678" y="5439365"/>
                      <a:pt x="931348" y="5446620"/>
                    </a:cubicBezTo>
                    <a:cubicBezTo>
                      <a:pt x="924018" y="5453876"/>
                      <a:pt x="915423" y="5459456"/>
                      <a:pt x="905563" y="5463364"/>
                    </a:cubicBezTo>
                    <a:cubicBezTo>
                      <a:pt x="895703" y="5467270"/>
                      <a:pt x="885081" y="5469224"/>
                      <a:pt x="873696" y="5469224"/>
                    </a:cubicBezTo>
                    <a:cubicBezTo>
                      <a:pt x="862682" y="5469224"/>
                      <a:pt x="852320" y="5467363"/>
                      <a:pt x="842609" y="5463642"/>
                    </a:cubicBezTo>
                    <a:cubicBezTo>
                      <a:pt x="832898" y="5459922"/>
                      <a:pt x="824415" y="5454582"/>
                      <a:pt x="817159" y="5447624"/>
                    </a:cubicBezTo>
                    <a:cubicBezTo>
                      <a:pt x="809904" y="5440667"/>
                      <a:pt x="804174" y="5432202"/>
                      <a:pt x="799970" y="5422231"/>
                    </a:cubicBezTo>
                    <a:cubicBezTo>
                      <a:pt x="795765" y="5412260"/>
                      <a:pt x="793663" y="5401023"/>
                      <a:pt x="793663" y="5388522"/>
                    </a:cubicBezTo>
                    <a:cubicBezTo>
                      <a:pt x="793663" y="5376020"/>
                      <a:pt x="795672" y="5364560"/>
                      <a:pt x="799691" y="5354142"/>
                    </a:cubicBezTo>
                    <a:cubicBezTo>
                      <a:pt x="803709" y="5343724"/>
                      <a:pt x="809327" y="5334776"/>
                      <a:pt x="816546" y="5327297"/>
                    </a:cubicBezTo>
                    <a:cubicBezTo>
                      <a:pt x="823764" y="5319819"/>
                      <a:pt x="832414" y="5314015"/>
                      <a:pt x="842497" y="5309885"/>
                    </a:cubicBezTo>
                    <a:cubicBezTo>
                      <a:pt x="852580" y="5305755"/>
                      <a:pt x="863687" y="5303690"/>
                      <a:pt x="875816" y="5303690"/>
                    </a:cubicBezTo>
                    <a:close/>
                    <a:moveTo>
                      <a:pt x="3498540" y="5299336"/>
                    </a:moveTo>
                    <a:cubicBezTo>
                      <a:pt x="3502558" y="5299336"/>
                      <a:pt x="3506204" y="5299876"/>
                      <a:pt x="3509479" y="5300955"/>
                    </a:cubicBezTo>
                    <a:cubicBezTo>
                      <a:pt x="3512753" y="5302034"/>
                      <a:pt x="3515543" y="5303541"/>
                      <a:pt x="3517850" y="5305476"/>
                    </a:cubicBezTo>
                    <a:cubicBezTo>
                      <a:pt x="3520157" y="5307410"/>
                      <a:pt x="3521943" y="5309717"/>
                      <a:pt x="3523208" y="5312396"/>
                    </a:cubicBezTo>
                    <a:cubicBezTo>
                      <a:pt x="3524473" y="5315075"/>
                      <a:pt x="3525106" y="5318051"/>
                      <a:pt x="3525106" y="5321326"/>
                    </a:cubicBezTo>
                    <a:cubicBezTo>
                      <a:pt x="3525106" y="5324451"/>
                      <a:pt x="3524510" y="5327390"/>
                      <a:pt x="3523320" y="5330144"/>
                    </a:cubicBezTo>
                    <a:cubicBezTo>
                      <a:pt x="3522129" y="5332897"/>
                      <a:pt x="3520418" y="5335278"/>
                      <a:pt x="3518185" y="5337288"/>
                    </a:cubicBezTo>
                    <a:cubicBezTo>
                      <a:pt x="3515953" y="5339297"/>
                      <a:pt x="3513181" y="5340897"/>
                      <a:pt x="3509869" y="5342087"/>
                    </a:cubicBezTo>
                    <a:cubicBezTo>
                      <a:pt x="3506558" y="5343278"/>
                      <a:pt x="3502781" y="5343873"/>
                      <a:pt x="3498540" y="5343873"/>
                    </a:cubicBezTo>
                    <a:cubicBezTo>
                      <a:pt x="3494447" y="5343873"/>
                      <a:pt x="3490764" y="5343259"/>
                      <a:pt x="3487489" y="5342031"/>
                    </a:cubicBezTo>
                    <a:cubicBezTo>
                      <a:pt x="3484215" y="5340804"/>
                      <a:pt x="3481443" y="5339166"/>
                      <a:pt x="3479174" y="5337120"/>
                    </a:cubicBezTo>
                    <a:cubicBezTo>
                      <a:pt x="3476904" y="5335074"/>
                      <a:pt x="3475155" y="5332674"/>
                      <a:pt x="3473927" y="5329921"/>
                    </a:cubicBezTo>
                    <a:cubicBezTo>
                      <a:pt x="3472700" y="5327167"/>
                      <a:pt x="3472086" y="5324302"/>
                      <a:pt x="3472086" y="5321326"/>
                    </a:cubicBezTo>
                    <a:cubicBezTo>
                      <a:pt x="3472086" y="5317903"/>
                      <a:pt x="3472755" y="5314833"/>
                      <a:pt x="3474095" y="5312117"/>
                    </a:cubicBezTo>
                    <a:cubicBezTo>
                      <a:pt x="3475434" y="5309401"/>
                      <a:pt x="3477276" y="5307094"/>
                      <a:pt x="3479620" y="5305196"/>
                    </a:cubicBezTo>
                    <a:cubicBezTo>
                      <a:pt x="3481964" y="5303299"/>
                      <a:pt x="3484755" y="5301848"/>
                      <a:pt x="3487992" y="5300843"/>
                    </a:cubicBezTo>
                    <a:cubicBezTo>
                      <a:pt x="3491229" y="5299839"/>
                      <a:pt x="3494745" y="5299336"/>
                      <a:pt x="3498540" y="5299336"/>
                    </a:cubicBezTo>
                    <a:close/>
                    <a:moveTo>
                      <a:pt x="1869765" y="5299336"/>
                    </a:moveTo>
                    <a:cubicBezTo>
                      <a:pt x="1873783" y="5299336"/>
                      <a:pt x="1877430" y="5299876"/>
                      <a:pt x="1880704" y="5300955"/>
                    </a:cubicBezTo>
                    <a:cubicBezTo>
                      <a:pt x="1883978" y="5302034"/>
                      <a:pt x="1886769" y="5303541"/>
                      <a:pt x="1889075" y="5305476"/>
                    </a:cubicBezTo>
                    <a:cubicBezTo>
                      <a:pt x="1891382" y="5307410"/>
                      <a:pt x="1893168" y="5309717"/>
                      <a:pt x="1894433" y="5312396"/>
                    </a:cubicBezTo>
                    <a:cubicBezTo>
                      <a:pt x="1895698" y="5315075"/>
                      <a:pt x="1896331" y="5318051"/>
                      <a:pt x="1896331" y="5321326"/>
                    </a:cubicBezTo>
                    <a:cubicBezTo>
                      <a:pt x="1896331" y="5324451"/>
                      <a:pt x="1895735" y="5327390"/>
                      <a:pt x="1894545" y="5330144"/>
                    </a:cubicBezTo>
                    <a:cubicBezTo>
                      <a:pt x="1893354" y="5332897"/>
                      <a:pt x="1891643" y="5335278"/>
                      <a:pt x="1889410" y="5337288"/>
                    </a:cubicBezTo>
                    <a:cubicBezTo>
                      <a:pt x="1887178" y="5339297"/>
                      <a:pt x="1884406" y="5340897"/>
                      <a:pt x="1881095" y="5342087"/>
                    </a:cubicBezTo>
                    <a:cubicBezTo>
                      <a:pt x="1877783" y="5343278"/>
                      <a:pt x="1874006" y="5343873"/>
                      <a:pt x="1869765" y="5343873"/>
                    </a:cubicBezTo>
                    <a:cubicBezTo>
                      <a:pt x="1865672" y="5343873"/>
                      <a:pt x="1861989" y="5343259"/>
                      <a:pt x="1858714" y="5342031"/>
                    </a:cubicBezTo>
                    <a:cubicBezTo>
                      <a:pt x="1855440" y="5340804"/>
                      <a:pt x="1852668" y="5339166"/>
                      <a:pt x="1850399" y="5337120"/>
                    </a:cubicBezTo>
                    <a:cubicBezTo>
                      <a:pt x="1848129" y="5335074"/>
                      <a:pt x="1846380" y="5332674"/>
                      <a:pt x="1845153" y="5329921"/>
                    </a:cubicBezTo>
                    <a:cubicBezTo>
                      <a:pt x="1843925" y="5327167"/>
                      <a:pt x="1843311" y="5324302"/>
                      <a:pt x="1843311" y="5321326"/>
                    </a:cubicBezTo>
                    <a:cubicBezTo>
                      <a:pt x="1843311" y="5317903"/>
                      <a:pt x="1843980" y="5314833"/>
                      <a:pt x="1845320" y="5312117"/>
                    </a:cubicBezTo>
                    <a:cubicBezTo>
                      <a:pt x="1846659" y="5309401"/>
                      <a:pt x="1848501" y="5307094"/>
                      <a:pt x="1850845" y="5305196"/>
                    </a:cubicBezTo>
                    <a:cubicBezTo>
                      <a:pt x="1853189" y="5303299"/>
                      <a:pt x="1855980" y="5301848"/>
                      <a:pt x="1859217" y="5300843"/>
                    </a:cubicBezTo>
                    <a:cubicBezTo>
                      <a:pt x="1862454" y="5299839"/>
                      <a:pt x="1865970" y="5299336"/>
                      <a:pt x="1869765" y="5299336"/>
                    </a:cubicBezTo>
                    <a:close/>
                    <a:moveTo>
                      <a:pt x="3798614" y="5297216"/>
                    </a:moveTo>
                    <a:lnTo>
                      <a:pt x="3846165" y="5297216"/>
                    </a:lnTo>
                    <a:lnTo>
                      <a:pt x="3846165" y="5466433"/>
                    </a:lnTo>
                    <a:lnTo>
                      <a:pt x="3798614" y="5466433"/>
                    </a:lnTo>
                    <a:close/>
                    <a:moveTo>
                      <a:pt x="2169840" y="5297216"/>
                    </a:moveTo>
                    <a:lnTo>
                      <a:pt x="2217390" y="5297216"/>
                    </a:lnTo>
                    <a:lnTo>
                      <a:pt x="2217390" y="5466433"/>
                    </a:lnTo>
                    <a:lnTo>
                      <a:pt x="2169840" y="5466433"/>
                    </a:lnTo>
                    <a:close/>
                    <a:moveTo>
                      <a:pt x="3119065" y="5195008"/>
                    </a:moveTo>
                    <a:lnTo>
                      <a:pt x="3102992" y="5197240"/>
                    </a:lnTo>
                    <a:cubicBezTo>
                      <a:pt x="3099346" y="5197836"/>
                      <a:pt x="3096425" y="5199045"/>
                      <a:pt x="3094230" y="5200868"/>
                    </a:cubicBezTo>
                    <a:cubicBezTo>
                      <a:pt x="3092034" y="5202691"/>
                      <a:pt x="3090937" y="5205240"/>
                      <a:pt x="3090937" y="5208514"/>
                    </a:cubicBezTo>
                    <a:cubicBezTo>
                      <a:pt x="3090937" y="5209779"/>
                      <a:pt x="3091141" y="5211044"/>
                      <a:pt x="3091551" y="5212309"/>
                    </a:cubicBezTo>
                    <a:cubicBezTo>
                      <a:pt x="3091960" y="5213574"/>
                      <a:pt x="3092611" y="5214728"/>
                      <a:pt x="3093504" y="5215769"/>
                    </a:cubicBezTo>
                    <a:cubicBezTo>
                      <a:pt x="3094397" y="5216811"/>
                      <a:pt x="3095569" y="5217648"/>
                      <a:pt x="3097020" y="5218281"/>
                    </a:cubicBezTo>
                    <a:cubicBezTo>
                      <a:pt x="3098471" y="5218913"/>
                      <a:pt x="3100239" y="5219230"/>
                      <a:pt x="3102322" y="5219230"/>
                    </a:cubicBezTo>
                    <a:cubicBezTo>
                      <a:pt x="3104703" y="5219230"/>
                      <a:pt x="3106917" y="5218765"/>
                      <a:pt x="3108964" y="5217834"/>
                    </a:cubicBezTo>
                    <a:cubicBezTo>
                      <a:pt x="3111010" y="5216904"/>
                      <a:pt x="3112777" y="5215565"/>
                      <a:pt x="3114266" y="5213816"/>
                    </a:cubicBezTo>
                    <a:cubicBezTo>
                      <a:pt x="3115754" y="5212067"/>
                      <a:pt x="3116926" y="5209965"/>
                      <a:pt x="3117782" y="5207509"/>
                    </a:cubicBezTo>
                    <a:cubicBezTo>
                      <a:pt x="3118637" y="5205054"/>
                      <a:pt x="3119065" y="5202338"/>
                      <a:pt x="3119065" y="5199361"/>
                    </a:cubicBezTo>
                    <a:close/>
                    <a:moveTo>
                      <a:pt x="2577629" y="5159066"/>
                    </a:moveTo>
                    <a:cubicBezTo>
                      <a:pt x="2575099" y="5159066"/>
                      <a:pt x="2572922" y="5159736"/>
                      <a:pt x="2571099" y="5161075"/>
                    </a:cubicBezTo>
                    <a:cubicBezTo>
                      <a:pt x="2569276" y="5162414"/>
                      <a:pt x="2567787" y="5164089"/>
                      <a:pt x="2566634" y="5166098"/>
                    </a:cubicBezTo>
                    <a:cubicBezTo>
                      <a:pt x="2565481" y="5168107"/>
                      <a:pt x="2564625" y="5170247"/>
                      <a:pt x="2564067" y="5172516"/>
                    </a:cubicBezTo>
                    <a:cubicBezTo>
                      <a:pt x="2563509" y="5174786"/>
                      <a:pt x="2563155" y="5176888"/>
                      <a:pt x="2563006" y="5178823"/>
                    </a:cubicBezTo>
                    <a:lnTo>
                      <a:pt x="2591804" y="5178823"/>
                    </a:lnTo>
                    <a:cubicBezTo>
                      <a:pt x="2591804" y="5176739"/>
                      <a:pt x="2591656" y="5174544"/>
                      <a:pt x="2591358" y="5172237"/>
                    </a:cubicBezTo>
                    <a:cubicBezTo>
                      <a:pt x="2591060" y="5169930"/>
                      <a:pt x="2590409" y="5167791"/>
                      <a:pt x="2589405" y="5165819"/>
                    </a:cubicBezTo>
                    <a:cubicBezTo>
                      <a:pt x="2588400" y="5163847"/>
                      <a:pt x="2586968" y="5162228"/>
                      <a:pt x="2585107" y="5160963"/>
                    </a:cubicBezTo>
                    <a:cubicBezTo>
                      <a:pt x="2583247" y="5159698"/>
                      <a:pt x="2580754" y="5159066"/>
                      <a:pt x="2577629" y="5159066"/>
                    </a:cubicBezTo>
                    <a:close/>
                    <a:moveTo>
                      <a:pt x="726988" y="5139560"/>
                    </a:moveTo>
                    <a:lnTo>
                      <a:pt x="726988" y="5153820"/>
                    </a:lnTo>
                    <a:lnTo>
                      <a:pt x="774539" y="5153820"/>
                    </a:lnTo>
                    <a:lnTo>
                      <a:pt x="774539" y="5191548"/>
                    </a:lnTo>
                    <a:lnTo>
                      <a:pt x="726988" y="5191548"/>
                    </a:lnTo>
                    <a:lnTo>
                      <a:pt x="726988" y="5247358"/>
                    </a:lnTo>
                    <a:lnTo>
                      <a:pt x="678768" y="5247358"/>
                    </a:lnTo>
                    <a:lnTo>
                      <a:pt x="678768" y="5197113"/>
                    </a:lnTo>
                    <a:close/>
                    <a:moveTo>
                      <a:pt x="2910929" y="5133058"/>
                    </a:moveTo>
                    <a:lnTo>
                      <a:pt x="2960489" y="5133058"/>
                    </a:lnTo>
                    <a:lnTo>
                      <a:pt x="2974442" y="5195454"/>
                    </a:lnTo>
                    <a:cubicBezTo>
                      <a:pt x="2974739" y="5196794"/>
                      <a:pt x="2975074" y="5198412"/>
                      <a:pt x="2975446" y="5200310"/>
                    </a:cubicBezTo>
                    <a:cubicBezTo>
                      <a:pt x="2975818" y="5202207"/>
                      <a:pt x="2976190" y="5204198"/>
                      <a:pt x="2976562" y="5206282"/>
                    </a:cubicBezTo>
                    <a:cubicBezTo>
                      <a:pt x="2976934" y="5208365"/>
                      <a:pt x="2977269" y="5210430"/>
                      <a:pt x="2977567" y="5212477"/>
                    </a:cubicBezTo>
                    <a:cubicBezTo>
                      <a:pt x="2977865" y="5214523"/>
                      <a:pt x="2978051" y="5216402"/>
                      <a:pt x="2978125" y="5218113"/>
                    </a:cubicBezTo>
                    <a:lnTo>
                      <a:pt x="2978795" y="5218113"/>
                    </a:lnTo>
                    <a:cubicBezTo>
                      <a:pt x="2979167" y="5214765"/>
                      <a:pt x="2979744" y="5211193"/>
                      <a:pt x="2980525" y="5207398"/>
                    </a:cubicBezTo>
                    <a:cubicBezTo>
                      <a:pt x="2981306" y="5203603"/>
                      <a:pt x="2982106" y="5199845"/>
                      <a:pt x="2982925" y="5196124"/>
                    </a:cubicBezTo>
                    <a:lnTo>
                      <a:pt x="2995984" y="5133058"/>
                    </a:lnTo>
                    <a:lnTo>
                      <a:pt x="3045321" y="5133058"/>
                    </a:lnTo>
                    <a:lnTo>
                      <a:pt x="3005584" y="5247358"/>
                    </a:lnTo>
                    <a:lnTo>
                      <a:pt x="2949104" y="5247358"/>
                    </a:lnTo>
                    <a:close/>
                    <a:moveTo>
                      <a:pt x="2855640" y="5133058"/>
                    </a:moveTo>
                    <a:lnTo>
                      <a:pt x="2903190" y="5133058"/>
                    </a:lnTo>
                    <a:lnTo>
                      <a:pt x="2903190" y="5247358"/>
                    </a:lnTo>
                    <a:lnTo>
                      <a:pt x="2855640" y="5247358"/>
                    </a:lnTo>
                    <a:close/>
                    <a:moveTo>
                      <a:pt x="3107122" y="5130268"/>
                    </a:moveTo>
                    <a:cubicBezTo>
                      <a:pt x="3117540" y="5130268"/>
                      <a:pt x="3126283" y="5131402"/>
                      <a:pt x="3133353" y="5133672"/>
                    </a:cubicBezTo>
                    <a:cubicBezTo>
                      <a:pt x="3140422" y="5135942"/>
                      <a:pt x="3146115" y="5139328"/>
                      <a:pt x="3150431" y="5143830"/>
                    </a:cubicBezTo>
                    <a:cubicBezTo>
                      <a:pt x="3154747" y="5148332"/>
                      <a:pt x="3157835" y="5153950"/>
                      <a:pt x="3159695" y="5160684"/>
                    </a:cubicBezTo>
                    <a:cubicBezTo>
                      <a:pt x="3161556" y="5167419"/>
                      <a:pt x="3162486" y="5175288"/>
                      <a:pt x="3162486" y="5184292"/>
                    </a:cubicBezTo>
                    <a:lnTo>
                      <a:pt x="3162486" y="5247358"/>
                    </a:lnTo>
                    <a:lnTo>
                      <a:pt x="3119065" y="5247358"/>
                    </a:lnTo>
                    <a:lnTo>
                      <a:pt x="3119065" y="5229945"/>
                    </a:lnTo>
                    <a:lnTo>
                      <a:pt x="3118619" y="5229945"/>
                    </a:lnTo>
                    <a:cubicBezTo>
                      <a:pt x="3115047" y="5236270"/>
                      <a:pt x="3110377" y="5241219"/>
                      <a:pt x="3104610" y="5244791"/>
                    </a:cubicBezTo>
                    <a:cubicBezTo>
                      <a:pt x="3098843" y="5248363"/>
                      <a:pt x="3091904" y="5250149"/>
                      <a:pt x="3083793" y="5250149"/>
                    </a:cubicBezTo>
                    <a:cubicBezTo>
                      <a:pt x="3077989" y="5250149"/>
                      <a:pt x="3072929" y="5249237"/>
                      <a:pt x="3068613" y="5247414"/>
                    </a:cubicBezTo>
                    <a:cubicBezTo>
                      <a:pt x="3064297" y="5245591"/>
                      <a:pt x="3060706" y="5243079"/>
                      <a:pt x="3057841" y="5239880"/>
                    </a:cubicBezTo>
                    <a:cubicBezTo>
                      <a:pt x="3054976" y="5236680"/>
                      <a:pt x="3052837" y="5232940"/>
                      <a:pt x="3051423" y="5228662"/>
                    </a:cubicBezTo>
                    <a:cubicBezTo>
                      <a:pt x="3050009" y="5224383"/>
                      <a:pt x="3049302" y="5219788"/>
                      <a:pt x="3049302" y="5214876"/>
                    </a:cubicBezTo>
                    <a:cubicBezTo>
                      <a:pt x="3049302" y="5210709"/>
                      <a:pt x="3049860" y="5206542"/>
                      <a:pt x="3050976" y="5202375"/>
                    </a:cubicBezTo>
                    <a:cubicBezTo>
                      <a:pt x="3052093" y="5198208"/>
                      <a:pt x="3054158" y="5194338"/>
                      <a:pt x="3057171" y="5190766"/>
                    </a:cubicBezTo>
                    <a:cubicBezTo>
                      <a:pt x="3060185" y="5187194"/>
                      <a:pt x="3064390" y="5184088"/>
                      <a:pt x="3069785" y="5181446"/>
                    </a:cubicBezTo>
                    <a:cubicBezTo>
                      <a:pt x="3075180" y="5178804"/>
                      <a:pt x="3082156" y="5176925"/>
                      <a:pt x="3090714" y="5175809"/>
                    </a:cubicBezTo>
                    <a:lnTo>
                      <a:pt x="3119065" y="5172126"/>
                    </a:lnTo>
                    <a:cubicBezTo>
                      <a:pt x="3119065" y="5170191"/>
                      <a:pt x="3118600" y="5168442"/>
                      <a:pt x="3117670" y="5166879"/>
                    </a:cubicBezTo>
                    <a:cubicBezTo>
                      <a:pt x="3116740" y="5165317"/>
                      <a:pt x="3115456" y="5163977"/>
                      <a:pt x="3113819" y="5162861"/>
                    </a:cubicBezTo>
                    <a:cubicBezTo>
                      <a:pt x="3112182" y="5161745"/>
                      <a:pt x="3110229" y="5160889"/>
                      <a:pt x="3107959" y="5160294"/>
                    </a:cubicBezTo>
                    <a:cubicBezTo>
                      <a:pt x="3105689" y="5159698"/>
                      <a:pt x="3103215" y="5159401"/>
                      <a:pt x="3100536" y="5159401"/>
                    </a:cubicBezTo>
                    <a:cubicBezTo>
                      <a:pt x="3096741" y="5159401"/>
                      <a:pt x="3092965" y="5159717"/>
                      <a:pt x="3089207" y="5160349"/>
                    </a:cubicBezTo>
                    <a:cubicBezTo>
                      <a:pt x="3085449" y="5160982"/>
                      <a:pt x="3081840" y="5161819"/>
                      <a:pt x="3078379" y="5162861"/>
                    </a:cubicBezTo>
                    <a:cubicBezTo>
                      <a:pt x="3074919" y="5163903"/>
                      <a:pt x="3071645" y="5165075"/>
                      <a:pt x="3068557" y="5166377"/>
                    </a:cubicBezTo>
                    <a:cubicBezTo>
                      <a:pt x="3065469" y="5167679"/>
                      <a:pt x="3062622" y="5169000"/>
                      <a:pt x="3060018" y="5170340"/>
                    </a:cubicBezTo>
                    <a:lnTo>
                      <a:pt x="3060018" y="5139421"/>
                    </a:lnTo>
                    <a:cubicBezTo>
                      <a:pt x="3062771" y="5138230"/>
                      <a:pt x="3066064" y="5137076"/>
                      <a:pt x="3069896" y="5135960"/>
                    </a:cubicBezTo>
                    <a:cubicBezTo>
                      <a:pt x="3073729" y="5134844"/>
                      <a:pt x="3077784" y="5133877"/>
                      <a:pt x="3082063" y="5133058"/>
                    </a:cubicBezTo>
                    <a:cubicBezTo>
                      <a:pt x="3086342" y="5132240"/>
                      <a:pt x="3090639" y="5131570"/>
                      <a:pt x="3094955" y="5131049"/>
                    </a:cubicBezTo>
                    <a:cubicBezTo>
                      <a:pt x="3099271" y="5130528"/>
                      <a:pt x="3103327" y="5130268"/>
                      <a:pt x="3107122" y="5130268"/>
                    </a:cubicBezTo>
                    <a:close/>
                    <a:moveTo>
                      <a:pt x="2699221" y="5130268"/>
                    </a:moveTo>
                    <a:cubicBezTo>
                      <a:pt x="2702049" y="5130268"/>
                      <a:pt x="2704914" y="5130398"/>
                      <a:pt x="2707816" y="5130658"/>
                    </a:cubicBezTo>
                    <a:cubicBezTo>
                      <a:pt x="2710718" y="5130919"/>
                      <a:pt x="2713546" y="5131254"/>
                      <a:pt x="2716299" y="5131663"/>
                    </a:cubicBezTo>
                    <a:cubicBezTo>
                      <a:pt x="2719053" y="5132072"/>
                      <a:pt x="2721676" y="5132537"/>
                      <a:pt x="2724168" y="5133058"/>
                    </a:cubicBezTo>
                    <a:cubicBezTo>
                      <a:pt x="2726661" y="5133579"/>
                      <a:pt x="2728912" y="5134100"/>
                      <a:pt x="2730922" y="5134621"/>
                    </a:cubicBezTo>
                    <a:lnTo>
                      <a:pt x="2730922" y="5166656"/>
                    </a:lnTo>
                    <a:cubicBezTo>
                      <a:pt x="2729508" y="5166061"/>
                      <a:pt x="2727685" y="5165372"/>
                      <a:pt x="2725452" y="5164591"/>
                    </a:cubicBezTo>
                    <a:cubicBezTo>
                      <a:pt x="2723220" y="5163810"/>
                      <a:pt x="2720764" y="5163047"/>
                      <a:pt x="2718085" y="5162303"/>
                    </a:cubicBezTo>
                    <a:cubicBezTo>
                      <a:pt x="2715406" y="5161559"/>
                      <a:pt x="2712634" y="5160926"/>
                      <a:pt x="2709769" y="5160405"/>
                    </a:cubicBezTo>
                    <a:cubicBezTo>
                      <a:pt x="2706904" y="5159884"/>
                      <a:pt x="2704133" y="5159624"/>
                      <a:pt x="2701454" y="5159624"/>
                    </a:cubicBezTo>
                    <a:cubicBezTo>
                      <a:pt x="2698328" y="5159624"/>
                      <a:pt x="2695835" y="5160145"/>
                      <a:pt x="2693975" y="5161187"/>
                    </a:cubicBezTo>
                    <a:cubicBezTo>
                      <a:pt x="2692115" y="5162228"/>
                      <a:pt x="2691184" y="5163680"/>
                      <a:pt x="2691184" y="5165540"/>
                    </a:cubicBezTo>
                    <a:cubicBezTo>
                      <a:pt x="2691184" y="5166730"/>
                      <a:pt x="2691464" y="5167772"/>
                      <a:pt x="2692022" y="5168665"/>
                    </a:cubicBezTo>
                    <a:cubicBezTo>
                      <a:pt x="2692580" y="5169558"/>
                      <a:pt x="2693473" y="5170377"/>
                      <a:pt x="2694701" y="5171121"/>
                    </a:cubicBezTo>
                    <a:cubicBezTo>
                      <a:pt x="2695928" y="5171865"/>
                      <a:pt x="2697491" y="5172591"/>
                      <a:pt x="2699389" y="5173298"/>
                    </a:cubicBezTo>
                    <a:cubicBezTo>
                      <a:pt x="2701286" y="5174004"/>
                      <a:pt x="2703574" y="5174767"/>
                      <a:pt x="2706253" y="5175586"/>
                    </a:cubicBezTo>
                    <a:cubicBezTo>
                      <a:pt x="2711537" y="5177148"/>
                      <a:pt x="2716225" y="5178934"/>
                      <a:pt x="2720318" y="5180944"/>
                    </a:cubicBezTo>
                    <a:cubicBezTo>
                      <a:pt x="2724410" y="5182953"/>
                      <a:pt x="2727833" y="5185297"/>
                      <a:pt x="2730587" y="5187976"/>
                    </a:cubicBezTo>
                    <a:cubicBezTo>
                      <a:pt x="2733340" y="5190655"/>
                      <a:pt x="2735424" y="5193743"/>
                      <a:pt x="2736837" y="5197240"/>
                    </a:cubicBezTo>
                    <a:cubicBezTo>
                      <a:pt x="2738251" y="5200738"/>
                      <a:pt x="2738958" y="5204793"/>
                      <a:pt x="2738958" y="5209407"/>
                    </a:cubicBezTo>
                    <a:cubicBezTo>
                      <a:pt x="2738958" y="5214988"/>
                      <a:pt x="2737916" y="5220253"/>
                      <a:pt x="2735833" y="5225201"/>
                    </a:cubicBezTo>
                    <a:cubicBezTo>
                      <a:pt x="2733749" y="5230150"/>
                      <a:pt x="2730456" y="5234466"/>
                      <a:pt x="2725954" y="5238149"/>
                    </a:cubicBezTo>
                    <a:cubicBezTo>
                      <a:pt x="2721452" y="5241833"/>
                      <a:pt x="2715667" y="5244754"/>
                      <a:pt x="2708597" y="5246912"/>
                    </a:cubicBezTo>
                    <a:cubicBezTo>
                      <a:pt x="2701528" y="5249070"/>
                      <a:pt x="2692970" y="5250149"/>
                      <a:pt x="2682924" y="5250149"/>
                    </a:cubicBezTo>
                    <a:cubicBezTo>
                      <a:pt x="2679799" y="5250149"/>
                      <a:pt x="2676506" y="5249981"/>
                      <a:pt x="2673046" y="5249646"/>
                    </a:cubicBezTo>
                    <a:cubicBezTo>
                      <a:pt x="2669586" y="5249312"/>
                      <a:pt x="2666181" y="5248902"/>
                      <a:pt x="2662833" y="5248419"/>
                    </a:cubicBezTo>
                    <a:cubicBezTo>
                      <a:pt x="2659484" y="5247935"/>
                      <a:pt x="2656303" y="5247377"/>
                      <a:pt x="2653289" y="5246744"/>
                    </a:cubicBezTo>
                    <a:cubicBezTo>
                      <a:pt x="2650275" y="5246112"/>
                      <a:pt x="2647652" y="5245461"/>
                      <a:pt x="2645420" y="5244791"/>
                    </a:cubicBezTo>
                    <a:lnTo>
                      <a:pt x="2645420" y="5211416"/>
                    </a:lnTo>
                    <a:cubicBezTo>
                      <a:pt x="2648099" y="5212607"/>
                      <a:pt x="2650889" y="5213760"/>
                      <a:pt x="2653791" y="5214876"/>
                    </a:cubicBezTo>
                    <a:cubicBezTo>
                      <a:pt x="2656694" y="5215993"/>
                      <a:pt x="2659614" y="5216997"/>
                      <a:pt x="2662554" y="5217890"/>
                    </a:cubicBezTo>
                    <a:cubicBezTo>
                      <a:pt x="2665493" y="5218783"/>
                      <a:pt x="2668488" y="5219490"/>
                      <a:pt x="2671539" y="5220011"/>
                    </a:cubicBezTo>
                    <a:cubicBezTo>
                      <a:pt x="2674590" y="5220532"/>
                      <a:pt x="2677641" y="5220792"/>
                      <a:pt x="2680692" y="5220792"/>
                    </a:cubicBezTo>
                    <a:cubicBezTo>
                      <a:pt x="2685752" y="5220792"/>
                      <a:pt x="2689343" y="5220104"/>
                      <a:pt x="2691464" y="5218727"/>
                    </a:cubicBezTo>
                    <a:cubicBezTo>
                      <a:pt x="2693584" y="5217351"/>
                      <a:pt x="2694645" y="5215621"/>
                      <a:pt x="2694645" y="5213537"/>
                    </a:cubicBezTo>
                    <a:cubicBezTo>
                      <a:pt x="2694645" y="5212421"/>
                      <a:pt x="2694384" y="5211472"/>
                      <a:pt x="2693863" y="5210691"/>
                    </a:cubicBezTo>
                    <a:cubicBezTo>
                      <a:pt x="2693342" y="5209909"/>
                      <a:pt x="2692356" y="5209109"/>
                      <a:pt x="2690905" y="5208291"/>
                    </a:cubicBezTo>
                    <a:cubicBezTo>
                      <a:pt x="2689454" y="5207472"/>
                      <a:pt x="2687408" y="5206579"/>
                      <a:pt x="2684766" y="5205612"/>
                    </a:cubicBezTo>
                    <a:cubicBezTo>
                      <a:pt x="2682125" y="5204644"/>
                      <a:pt x="2678683" y="5203454"/>
                      <a:pt x="2674441" y="5202040"/>
                    </a:cubicBezTo>
                    <a:cubicBezTo>
                      <a:pt x="2670200" y="5200701"/>
                      <a:pt x="2666293" y="5199101"/>
                      <a:pt x="2662721" y="5197240"/>
                    </a:cubicBezTo>
                    <a:cubicBezTo>
                      <a:pt x="2659149" y="5195380"/>
                      <a:pt x="2656080" y="5193147"/>
                      <a:pt x="2653512" y="5190543"/>
                    </a:cubicBezTo>
                    <a:cubicBezTo>
                      <a:pt x="2650945" y="5187939"/>
                      <a:pt x="2648954" y="5184850"/>
                      <a:pt x="2647541" y="5181278"/>
                    </a:cubicBezTo>
                    <a:cubicBezTo>
                      <a:pt x="2646127" y="5177707"/>
                      <a:pt x="2645420" y="5173502"/>
                      <a:pt x="2645420" y="5168665"/>
                    </a:cubicBezTo>
                    <a:cubicBezTo>
                      <a:pt x="2645420" y="5162638"/>
                      <a:pt x="2646666" y="5157243"/>
                      <a:pt x="2649159" y="5152480"/>
                    </a:cubicBezTo>
                    <a:cubicBezTo>
                      <a:pt x="2651652" y="5147718"/>
                      <a:pt x="2655205" y="5143681"/>
                      <a:pt x="2659819" y="5140369"/>
                    </a:cubicBezTo>
                    <a:cubicBezTo>
                      <a:pt x="2664433" y="5137058"/>
                      <a:pt x="2670069" y="5134546"/>
                      <a:pt x="2676730" y="5132835"/>
                    </a:cubicBezTo>
                    <a:cubicBezTo>
                      <a:pt x="2683390" y="5131123"/>
                      <a:pt x="2690887" y="5130268"/>
                      <a:pt x="2699221" y="5130268"/>
                    </a:cubicBezTo>
                    <a:close/>
                    <a:moveTo>
                      <a:pt x="2577852" y="5130268"/>
                    </a:moveTo>
                    <a:cubicBezTo>
                      <a:pt x="2588047" y="5130268"/>
                      <a:pt x="2596697" y="5131849"/>
                      <a:pt x="2603804" y="5135012"/>
                    </a:cubicBezTo>
                    <a:cubicBezTo>
                      <a:pt x="2610910" y="5138174"/>
                      <a:pt x="2616696" y="5142341"/>
                      <a:pt x="2621161" y="5147513"/>
                    </a:cubicBezTo>
                    <a:cubicBezTo>
                      <a:pt x="2625626" y="5152685"/>
                      <a:pt x="2628863" y="5158601"/>
                      <a:pt x="2630872" y="5165261"/>
                    </a:cubicBezTo>
                    <a:cubicBezTo>
                      <a:pt x="2632881" y="5171921"/>
                      <a:pt x="2633886" y="5178786"/>
                      <a:pt x="2633886" y="5185855"/>
                    </a:cubicBezTo>
                    <a:lnTo>
                      <a:pt x="2633886" y="5203714"/>
                    </a:lnTo>
                    <a:lnTo>
                      <a:pt x="2563229" y="5203714"/>
                    </a:lnTo>
                    <a:cubicBezTo>
                      <a:pt x="2563527" y="5205500"/>
                      <a:pt x="2564215" y="5207323"/>
                      <a:pt x="2565294" y="5209184"/>
                    </a:cubicBezTo>
                    <a:cubicBezTo>
                      <a:pt x="2566373" y="5211044"/>
                      <a:pt x="2567992" y="5212737"/>
                      <a:pt x="2570150" y="5214262"/>
                    </a:cubicBezTo>
                    <a:cubicBezTo>
                      <a:pt x="2572308" y="5215788"/>
                      <a:pt x="2575080" y="5217034"/>
                      <a:pt x="2578466" y="5218002"/>
                    </a:cubicBezTo>
                    <a:cubicBezTo>
                      <a:pt x="2581852" y="5218969"/>
                      <a:pt x="2586000" y="5219453"/>
                      <a:pt x="2590912" y="5219453"/>
                    </a:cubicBezTo>
                    <a:cubicBezTo>
                      <a:pt x="2594260" y="5219453"/>
                      <a:pt x="2597479" y="5219248"/>
                      <a:pt x="2600567" y="5218839"/>
                    </a:cubicBezTo>
                    <a:cubicBezTo>
                      <a:pt x="2603655" y="5218430"/>
                      <a:pt x="2606557" y="5217909"/>
                      <a:pt x="2609273" y="5217276"/>
                    </a:cubicBezTo>
                    <a:cubicBezTo>
                      <a:pt x="2611989" y="5216644"/>
                      <a:pt x="2614464" y="5215955"/>
                      <a:pt x="2616696" y="5215211"/>
                    </a:cubicBezTo>
                    <a:cubicBezTo>
                      <a:pt x="2618928" y="5214467"/>
                      <a:pt x="2620826" y="5213760"/>
                      <a:pt x="2622389" y="5213090"/>
                    </a:cubicBezTo>
                    <a:lnTo>
                      <a:pt x="2622389" y="5243228"/>
                    </a:lnTo>
                    <a:cubicBezTo>
                      <a:pt x="2620528" y="5243972"/>
                      <a:pt x="2618259" y="5244754"/>
                      <a:pt x="2615580" y="5245572"/>
                    </a:cubicBezTo>
                    <a:cubicBezTo>
                      <a:pt x="2612901" y="5246391"/>
                      <a:pt x="2609813" y="5247135"/>
                      <a:pt x="2606315" y="5247805"/>
                    </a:cubicBezTo>
                    <a:cubicBezTo>
                      <a:pt x="2602818" y="5248474"/>
                      <a:pt x="2598911" y="5249032"/>
                      <a:pt x="2594595" y="5249479"/>
                    </a:cubicBezTo>
                    <a:cubicBezTo>
                      <a:pt x="2590279" y="5249925"/>
                      <a:pt x="2585554" y="5250149"/>
                      <a:pt x="2580419" y="5250149"/>
                    </a:cubicBezTo>
                    <a:cubicBezTo>
                      <a:pt x="2569703" y="5250149"/>
                      <a:pt x="2560402" y="5248716"/>
                      <a:pt x="2552514" y="5245851"/>
                    </a:cubicBezTo>
                    <a:cubicBezTo>
                      <a:pt x="2544626" y="5242986"/>
                      <a:pt x="2538059" y="5238987"/>
                      <a:pt x="2532813" y="5233852"/>
                    </a:cubicBezTo>
                    <a:cubicBezTo>
                      <a:pt x="2527567" y="5228717"/>
                      <a:pt x="2523660" y="5222653"/>
                      <a:pt x="2521093" y="5215658"/>
                    </a:cubicBezTo>
                    <a:cubicBezTo>
                      <a:pt x="2518525" y="5208663"/>
                      <a:pt x="2517242" y="5201035"/>
                      <a:pt x="2517242" y="5192775"/>
                    </a:cubicBezTo>
                    <a:cubicBezTo>
                      <a:pt x="2517242" y="5185185"/>
                      <a:pt x="2518097" y="5178395"/>
                      <a:pt x="2519809" y="5172405"/>
                    </a:cubicBezTo>
                    <a:cubicBezTo>
                      <a:pt x="2521520" y="5166414"/>
                      <a:pt x="2523846" y="5161094"/>
                      <a:pt x="2526785" y="5156443"/>
                    </a:cubicBezTo>
                    <a:cubicBezTo>
                      <a:pt x="2529725" y="5151792"/>
                      <a:pt x="2533185" y="5147811"/>
                      <a:pt x="2537166" y="5144499"/>
                    </a:cubicBezTo>
                    <a:cubicBezTo>
                      <a:pt x="2541147" y="5141188"/>
                      <a:pt x="2545370" y="5138490"/>
                      <a:pt x="2549835" y="5136407"/>
                    </a:cubicBezTo>
                    <a:cubicBezTo>
                      <a:pt x="2554300" y="5134323"/>
                      <a:pt x="2558932" y="5132779"/>
                      <a:pt x="2563732" y="5131774"/>
                    </a:cubicBezTo>
                    <a:cubicBezTo>
                      <a:pt x="2568531" y="5130770"/>
                      <a:pt x="2573238" y="5130268"/>
                      <a:pt x="2577852" y="5130268"/>
                    </a:cubicBezTo>
                    <a:close/>
                    <a:moveTo>
                      <a:pt x="3694770" y="5125691"/>
                    </a:moveTo>
                    <a:cubicBezTo>
                      <a:pt x="3689337" y="5125691"/>
                      <a:pt x="3684687" y="5126807"/>
                      <a:pt x="3680817" y="5129040"/>
                    </a:cubicBezTo>
                    <a:cubicBezTo>
                      <a:pt x="3676948" y="5131272"/>
                      <a:pt x="3673785" y="5134286"/>
                      <a:pt x="3671329" y="5138081"/>
                    </a:cubicBezTo>
                    <a:cubicBezTo>
                      <a:pt x="3668874" y="5141876"/>
                      <a:pt x="3667088" y="5146304"/>
                      <a:pt x="3665971" y="5151364"/>
                    </a:cubicBezTo>
                    <a:cubicBezTo>
                      <a:pt x="3664855" y="5156424"/>
                      <a:pt x="3664297" y="5161819"/>
                      <a:pt x="3664297" y="5167549"/>
                    </a:cubicBezTo>
                    <a:cubicBezTo>
                      <a:pt x="3664297" y="5174990"/>
                      <a:pt x="3665116" y="5181334"/>
                      <a:pt x="3666753" y="5186580"/>
                    </a:cubicBezTo>
                    <a:cubicBezTo>
                      <a:pt x="3668390" y="5191827"/>
                      <a:pt x="3670585" y="5196105"/>
                      <a:pt x="3673338" y="5199417"/>
                    </a:cubicBezTo>
                    <a:cubicBezTo>
                      <a:pt x="3676092" y="5202728"/>
                      <a:pt x="3679254" y="5205147"/>
                      <a:pt x="3682826" y="5206672"/>
                    </a:cubicBezTo>
                    <a:cubicBezTo>
                      <a:pt x="3686398" y="5208198"/>
                      <a:pt x="3690119" y="5208960"/>
                      <a:pt x="3693988" y="5208960"/>
                    </a:cubicBezTo>
                    <a:cubicBezTo>
                      <a:pt x="3697709" y="5208960"/>
                      <a:pt x="3701318" y="5208161"/>
                      <a:pt x="3704816" y="5206561"/>
                    </a:cubicBezTo>
                    <a:cubicBezTo>
                      <a:pt x="3708313" y="5204961"/>
                      <a:pt x="3711420" y="5202505"/>
                      <a:pt x="3714136" y="5199194"/>
                    </a:cubicBezTo>
                    <a:cubicBezTo>
                      <a:pt x="3716852" y="5195882"/>
                      <a:pt x="3719029" y="5191659"/>
                      <a:pt x="3720666" y="5186525"/>
                    </a:cubicBezTo>
                    <a:cubicBezTo>
                      <a:pt x="3722303" y="5181390"/>
                      <a:pt x="3723121" y="5175288"/>
                      <a:pt x="3723121" y="5168219"/>
                    </a:cubicBezTo>
                    <a:cubicBezTo>
                      <a:pt x="3723121" y="5161373"/>
                      <a:pt x="3722433" y="5155308"/>
                      <a:pt x="3721056" y="5150025"/>
                    </a:cubicBezTo>
                    <a:cubicBezTo>
                      <a:pt x="3719680" y="5144741"/>
                      <a:pt x="3717745" y="5140295"/>
                      <a:pt x="3715252" y="5136686"/>
                    </a:cubicBezTo>
                    <a:cubicBezTo>
                      <a:pt x="3712759" y="5133077"/>
                      <a:pt x="3709783" y="5130342"/>
                      <a:pt x="3706322" y="5128482"/>
                    </a:cubicBezTo>
                    <a:cubicBezTo>
                      <a:pt x="3702862" y="5126621"/>
                      <a:pt x="3699011" y="5125691"/>
                      <a:pt x="3694770" y="5125691"/>
                    </a:cubicBezTo>
                    <a:close/>
                    <a:moveTo>
                      <a:pt x="3523320" y="5125691"/>
                    </a:moveTo>
                    <a:cubicBezTo>
                      <a:pt x="3517887" y="5125691"/>
                      <a:pt x="3513237" y="5126807"/>
                      <a:pt x="3509367" y="5129040"/>
                    </a:cubicBezTo>
                    <a:cubicBezTo>
                      <a:pt x="3505498" y="5131272"/>
                      <a:pt x="3502335" y="5134286"/>
                      <a:pt x="3499879" y="5138081"/>
                    </a:cubicBezTo>
                    <a:cubicBezTo>
                      <a:pt x="3497424" y="5141876"/>
                      <a:pt x="3495638" y="5146304"/>
                      <a:pt x="3494521" y="5151364"/>
                    </a:cubicBezTo>
                    <a:cubicBezTo>
                      <a:pt x="3493405" y="5156424"/>
                      <a:pt x="3492847" y="5161819"/>
                      <a:pt x="3492847" y="5167549"/>
                    </a:cubicBezTo>
                    <a:cubicBezTo>
                      <a:pt x="3492847" y="5174990"/>
                      <a:pt x="3493666" y="5181334"/>
                      <a:pt x="3495303" y="5186580"/>
                    </a:cubicBezTo>
                    <a:cubicBezTo>
                      <a:pt x="3496940" y="5191827"/>
                      <a:pt x="3499135" y="5196105"/>
                      <a:pt x="3501888" y="5199417"/>
                    </a:cubicBezTo>
                    <a:cubicBezTo>
                      <a:pt x="3504642" y="5202728"/>
                      <a:pt x="3507804" y="5205147"/>
                      <a:pt x="3511376" y="5206672"/>
                    </a:cubicBezTo>
                    <a:cubicBezTo>
                      <a:pt x="3514948" y="5208198"/>
                      <a:pt x="3518669" y="5208960"/>
                      <a:pt x="3522538" y="5208960"/>
                    </a:cubicBezTo>
                    <a:cubicBezTo>
                      <a:pt x="3526259" y="5208960"/>
                      <a:pt x="3529868" y="5208161"/>
                      <a:pt x="3533366" y="5206561"/>
                    </a:cubicBezTo>
                    <a:cubicBezTo>
                      <a:pt x="3536863" y="5204961"/>
                      <a:pt x="3539970" y="5202505"/>
                      <a:pt x="3542686" y="5199194"/>
                    </a:cubicBezTo>
                    <a:cubicBezTo>
                      <a:pt x="3545402" y="5195882"/>
                      <a:pt x="3547579" y="5191659"/>
                      <a:pt x="3549216" y="5186525"/>
                    </a:cubicBezTo>
                    <a:cubicBezTo>
                      <a:pt x="3550853" y="5181390"/>
                      <a:pt x="3551671" y="5175288"/>
                      <a:pt x="3551671" y="5168219"/>
                    </a:cubicBezTo>
                    <a:cubicBezTo>
                      <a:pt x="3551671" y="5161373"/>
                      <a:pt x="3550983" y="5155308"/>
                      <a:pt x="3549606" y="5150025"/>
                    </a:cubicBezTo>
                    <a:cubicBezTo>
                      <a:pt x="3548230" y="5144741"/>
                      <a:pt x="3546295" y="5140295"/>
                      <a:pt x="3543802" y="5136686"/>
                    </a:cubicBezTo>
                    <a:cubicBezTo>
                      <a:pt x="3541309" y="5133077"/>
                      <a:pt x="3538333" y="5130342"/>
                      <a:pt x="3534872" y="5128482"/>
                    </a:cubicBezTo>
                    <a:cubicBezTo>
                      <a:pt x="3531412" y="5126621"/>
                      <a:pt x="3527561" y="5125691"/>
                      <a:pt x="3523320" y="5125691"/>
                    </a:cubicBezTo>
                    <a:close/>
                    <a:moveTo>
                      <a:pt x="1046820" y="5125691"/>
                    </a:moveTo>
                    <a:cubicBezTo>
                      <a:pt x="1041388" y="5125691"/>
                      <a:pt x="1036737" y="5126807"/>
                      <a:pt x="1032867" y="5129040"/>
                    </a:cubicBezTo>
                    <a:cubicBezTo>
                      <a:pt x="1028998" y="5131272"/>
                      <a:pt x="1025835" y="5134286"/>
                      <a:pt x="1023379" y="5138081"/>
                    </a:cubicBezTo>
                    <a:cubicBezTo>
                      <a:pt x="1020924" y="5141876"/>
                      <a:pt x="1019138" y="5146304"/>
                      <a:pt x="1018022" y="5151364"/>
                    </a:cubicBezTo>
                    <a:cubicBezTo>
                      <a:pt x="1016905" y="5156424"/>
                      <a:pt x="1016347" y="5161819"/>
                      <a:pt x="1016347" y="5167549"/>
                    </a:cubicBezTo>
                    <a:cubicBezTo>
                      <a:pt x="1016347" y="5174990"/>
                      <a:pt x="1017166" y="5181334"/>
                      <a:pt x="1018803" y="5186580"/>
                    </a:cubicBezTo>
                    <a:cubicBezTo>
                      <a:pt x="1020440" y="5191827"/>
                      <a:pt x="1022635" y="5196105"/>
                      <a:pt x="1025389" y="5199417"/>
                    </a:cubicBezTo>
                    <a:cubicBezTo>
                      <a:pt x="1028142" y="5202728"/>
                      <a:pt x="1031305" y="5205147"/>
                      <a:pt x="1034876" y="5206672"/>
                    </a:cubicBezTo>
                    <a:cubicBezTo>
                      <a:pt x="1038448" y="5208198"/>
                      <a:pt x="1042169" y="5208960"/>
                      <a:pt x="1046039" y="5208960"/>
                    </a:cubicBezTo>
                    <a:cubicBezTo>
                      <a:pt x="1049759" y="5208960"/>
                      <a:pt x="1053368" y="5208161"/>
                      <a:pt x="1056866" y="5206561"/>
                    </a:cubicBezTo>
                    <a:cubicBezTo>
                      <a:pt x="1060363" y="5204961"/>
                      <a:pt x="1063470" y="5202505"/>
                      <a:pt x="1066186" y="5199194"/>
                    </a:cubicBezTo>
                    <a:cubicBezTo>
                      <a:pt x="1068902" y="5195882"/>
                      <a:pt x="1071079" y="5191659"/>
                      <a:pt x="1072716" y="5186525"/>
                    </a:cubicBezTo>
                    <a:cubicBezTo>
                      <a:pt x="1074353" y="5181390"/>
                      <a:pt x="1075172" y="5175288"/>
                      <a:pt x="1075172" y="5168219"/>
                    </a:cubicBezTo>
                    <a:cubicBezTo>
                      <a:pt x="1075172" y="5161373"/>
                      <a:pt x="1074483" y="5155308"/>
                      <a:pt x="1073107" y="5150025"/>
                    </a:cubicBezTo>
                    <a:cubicBezTo>
                      <a:pt x="1071730" y="5144741"/>
                      <a:pt x="1069795" y="5140295"/>
                      <a:pt x="1067302" y="5136686"/>
                    </a:cubicBezTo>
                    <a:cubicBezTo>
                      <a:pt x="1064809" y="5133077"/>
                      <a:pt x="1061833" y="5130342"/>
                      <a:pt x="1058373" y="5128482"/>
                    </a:cubicBezTo>
                    <a:cubicBezTo>
                      <a:pt x="1054912" y="5126621"/>
                      <a:pt x="1051061" y="5125691"/>
                      <a:pt x="1046820" y="5125691"/>
                    </a:cubicBezTo>
                    <a:close/>
                    <a:moveTo>
                      <a:pt x="875370" y="5125691"/>
                    </a:moveTo>
                    <a:cubicBezTo>
                      <a:pt x="869938" y="5125691"/>
                      <a:pt x="865287" y="5126807"/>
                      <a:pt x="861417" y="5129040"/>
                    </a:cubicBezTo>
                    <a:cubicBezTo>
                      <a:pt x="857548" y="5131272"/>
                      <a:pt x="854385" y="5134286"/>
                      <a:pt x="851929" y="5138081"/>
                    </a:cubicBezTo>
                    <a:cubicBezTo>
                      <a:pt x="849474" y="5141876"/>
                      <a:pt x="847688" y="5146304"/>
                      <a:pt x="846572" y="5151364"/>
                    </a:cubicBezTo>
                    <a:cubicBezTo>
                      <a:pt x="845455" y="5156424"/>
                      <a:pt x="844897" y="5161819"/>
                      <a:pt x="844897" y="5167549"/>
                    </a:cubicBezTo>
                    <a:cubicBezTo>
                      <a:pt x="844897" y="5174990"/>
                      <a:pt x="845716" y="5181334"/>
                      <a:pt x="847353" y="5186580"/>
                    </a:cubicBezTo>
                    <a:cubicBezTo>
                      <a:pt x="848990" y="5191827"/>
                      <a:pt x="851185" y="5196105"/>
                      <a:pt x="853939" y="5199417"/>
                    </a:cubicBezTo>
                    <a:cubicBezTo>
                      <a:pt x="856692" y="5202728"/>
                      <a:pt x="859855" y="5205147"/>
                      <a:pt x="863426" y="5206672"/>
                    </a:cubicBezTo>
                    <a:cubicBezTo>
                      <a:pt x="866998" y="5208198"/>
                      <a:pt x="870719" y="5208960"/>
                      <a:pt x="874588" y="5208960"/>
                    </a:cubicBezTo>
                    <a:cubicBezTo>
                      <a:pt x="878309" y="5208960"/>
                      <a:pt x="881918" y="5208161"/>
                      <a:pt x="885416" y="5206561"/>
                    </a:cubicBezTo>
                    <a:cubicBezTo>
                      <a:pt x="888913" y="5204961"/>
                      <a:pt x="892020" y="5202505"/>
                      <a:pt x="894736" y="5199194"/>
                    </a:cubicBezTo>
                    <a:cubicBezTo>
                      <a:pt x="897452" y="5195882"/>
                      <a:pt x="899629" y="5191659"/>
                      <a:pt x="901266" y="5186525"/>
                    </a:cubicBezTo>
                    <a:cubicBezTo>
                      <a:pt x="902903" y="5181390"/>
                      <a:pt x="903722" y="5175288"/>
                      <a:pt x="903722" y="5168219"/>
                    </a:cubicBezTo>
                    <a:cubicBezTo>
                      <a:pt x="903722" y="5161373"/>
                      <a:pt x="903033" y="5155308"/>
                      <a:pt x="901657" y="5150025"/>
                    </a:cubicBezTo>
                    <a:cubicBezTo>
                      <a:pt x="900280" y="5144741"/>
                      <a:pt x="898345" y="5140295"/>
                      <a:pt x="895852" y="5136686"/>
                    </a:cubicBezTo>
                    <a:cubicBezTo>
                      <a:pt x="893359" y="5133077"/>
                      <a:pt x="890383" y="5130342"/>
                      <a:pt x="886923" y="5128482"/>
                    </a:cubicBezTo>
                    <a:cubicBezTo>
                      <a:pt x="883462" y="5126621"/>
                      <a:pt x="879611" y="5125691"/>
                      <a:pt x="875370" y="5125691"/>
                    </a:cubicBezTo>
                    <a:close/>
                    <a:moveTo>
                      <a:pt x="1193713" y="5125021"/>
                    </a:moveTo>
                    <a:lnTo>
                      <a:pt x="1193713" y="5209630"/>
                    </a:lnTo>
                    <a:lnTo>
                      <a:pt x="1207219" y="5209630"/>
                    </a:lnTo>
                    <a:cubicBezTo>
                      <a:pt x="1213098" y="5209630"/>
                      <a:pt x="1218382" y="5208570"/>
                      <a:pt x="1223070" y="5206449"/>
                    </a:cubicBezTo>
                    <a:cubicBezTo>
                      <a:pt x="1227758" y="5204328"/>
                      <a:pt x="1231739" y="5201352"/>
                      <a:pt x="1235013" y="5197519"/>
                    </a:cubicBezTo>
                    <a:cubicBezTo>
                      <a:pt x="1238287" y="5193687"/>
                      <a:pt x="1240799" y="5189073"/>
                      <a:pt x="1242547" y="5183678"/>
                    </a:cubicBezTo>
                    <a:cubicBezTo>
                      <a:pt x="1244296" y="5178283"/>
                      <a:pt x="1245171" y="5172312"/>
                      <a:pt x="1245171" y="5165763"/>
                    </a:cubicBezTo>
                    <a:cubicBezTo>
                      <a:pt x="1245171" y="5160554"/>
                      <a:pt x="1244389" y="5155494"/>
                      <a:pt x="1242827" y="5150583"/>
                    </a:cubicBezTo>
                    <a:cubicBezTo>
                      <a:pt x="1241264" y="5145671"/>
                      <a:pt x="1238883" y="5141318"/>
                      <a:pt x="1235683" y="5137523"/>
                    </a:cubicBezTo>
                    <a:cubicBezTo>
                      <a:pt x="1232483" y="5133728"/>
                      <a:pt x="1228427" y="5130695"/>
                      <a:pt x="1223516" y="5128426"/>
                    </a:cubicBezTo>
                    <a:cubicBezTo>
                      <a:pt x="1218605" y="5126156"/>
                      <a:pt x="1212800" y="5125021"/>
                      <a:pt x="1206103" y="5125021"/>
                    </a:cubicBezTo>
                    <a:close/>
                    <a:moveTo>
                      <a:pt x="2817093" y="5097674"/>
                    </a:moveTo>
                    <a:lnTo>
                      <a:pt x="2817093" y="5133058"/>
                    </a:lnTo>
                    <a:lnTo>
                      <a:pt x="2840868" y="5133058"/>
                    </a:lnTo>
                    <a:lnTo>
                      <a:pt x="2840868" y="5165986"/>
                    </a:lnTo>
                    <a:lnTo>
                      <a:pt x="2817093" y="5165986"/>
                    </a:lnTo>
                    <a:lnTo>
                      <a:pt x="2817093" y="5200254"/>
                    </a:lnTo>
                    <a:cubicBezTo>
                      <a:pt x="2817093" y="5205389"/>
                      <a:pt x="2818153" y="5209184"/>
                      <a:pt x="2820274" y="5211639"/>
                    </a:cubicBezTo>
                    <a:cubicBezTo>
                      <a:pt x="2822395" y="5214095"/>
                      <a:pt x="2825316" y="5215323"/>
                      <a:pt x="2829037" y="5215323"/>
                    </a:cubicBezTo>
                    <a:cubicBezTo>
                      <a:pt x="2831195" y="5215323"/>
                      <a:pt x="2833185" y="5215118"/>
                      <a:pt x="2835008" y="5214709"/>
                    </a:cubicBezTo>
                    <a:cubicBezTo>
                      <a:pt x="2836831" y="5214300"/>
                      <a:pt x="2838785" y="5213686"/>
                      <a:pt x="2840868" y="5212867"/>
                    </a:cubicBezTo>
                    <a:lnTo>
                      <a:pt x="2840868" y="5245795"/>
                    </a:lnTo>
                    <a:cubicBezTo>
                      <a:pt x="2838710" y="5246837"/>
                      <a:pt x="2835176" y="5247823"/>
                      <a:pt x="2830264" y="5248753"/>
                    </a:cubicBezTo>
                    <a:cubicBezTo>
                      <a:pt x="2825353" y="5249684"/>
                      <a:pt x="2819437" y="5250149"/>
                      <a:pt x="2812517" y="5250149"/>
                    </a:cubicBezTo>
                    <a:cubicBezTo>
                      <a:pt x="2805298" y="5250149"/>
                      <a:pt x="2799029" y="5249088"/>
                      <a:pt x="2793708" y="5246967"/>
                    </a:cubicBezTo>
                    <a:cubicBezTo>
                      <a:pt x="2788388" y="5244847"/>
                      <a:pt x="2783979" y="5241926"/>
                      <a:pt x="2780481" y="5238205"/>
                    </a:cubicBezTo>
                    <a:cubicBezTo>
                      <a:pt x="2776984" y="5234485"/>
                      <a:pt x="2774398" y="5230038"/>
                      <a:pt x="2772724" y="5224866"/>
                    </a:cubicBezTo>
                    <a:cubicBezTo>
                      <a:pt x="2771049" y="5219695"/>
                      <a:pt x="2770212" y="5214095"/>
                      <a:pt x="2770212" y="5208068"/>
                    </a:cubicBezTo>
                    <a:lnTo>
                      <a:pt x="2770212" y="5165986"/>
                    </a:lnTo>
                    <a:lnTo>
                      <a:pt x="2752241" y="5165986"/>
                    </a:lnTo>
                    <a:lnTo>
                      <a:pt x="2752241" y="5133058"/>
                    </a:lnTo>
                    <a:lnTo>
                      <a:pt x="2770212" y="5133058"/>
                    </a:lnTo>
                    <a:lnTo>
                      <a:pt x="2770212" y="5110622"/>
                    </a:lnTo>
                    <a:close/>
                    <a:moveTo>
                      <a:pt x="3793443" y="5087293"/>
                    </a:moveTo>
                    <a:lnTo>
                      <a:pt x="3811157" y="5087293"/>
                    </a:lnTo>
                    <a:lnTo>
                      <a:pt x="3841663" y="5200166"/>
                    </a:lnTo>
                    <a:lnTo>
                      <a:pt x="3841663" y="5209630"/>
                    </a:lnTo>
                    <a:lnTo>
                      <a:pt x="3844085" y="5209630"/>
                    </a:lnTo>
                    <a:lnTo>
                      <a:pt x="3853401" y="5247358"/>
                    </a:lnTo>
                    <a:lnTo>
                      <a:pt x="3793443" y="5247358"/>
                    </a:lnTo>
                    <a:close/>
                    <a:moveTo>
                      <a:pt x="3326718" y="5087293"/>
                    </a:moveTo>
                    <a:lnTo>
                      <a:pt x="3427065" y="5087293"/>
                    </a:lnTo>
                    <a:lnTo>
                      <a:pt x="3427065" y="5125021"/>
                    </a:lnTo>
                    <a:lnTo>
                      <a:pt x="3374938" y="5125021"/>
                    </a:lnTo>
                    <a:lnTo>
                      <a:pt x="3374938" y="5153820"/>
                    </a:lnTo>
                    <a:lnTo>
                      <a:pt x="3422489" y="5153820"/>
                    </a:lnTo>
                    <a:lnTo>
                      <a:pt x="3422489" y="5191548"/>
                    </a:lnTo>
                    <a:lnTo>
                      <a:pt x="3374938" y="5191548"/>
                    </a:lnTo>
                    <a:lnTo>
                      <a:pt x="3374938" y="5247358"/>
                    </a:lnTo>
                    <a:lnTo>
                      <a:pt x="3326718" y="5247358"/>
                    </a:lnTo>
                    <a:close/>
                    <a:moveTo>
                      <a:pt x="2402793" y="5087293"/>
                    </a:moveTo>
                    <a:lnTo>
                      <a:pt x="2503140" y="5087293"/>
                    </a:lnTo>
                    <a:lnTo>
                      <a:pt x="2503140" y="5125021"/>
                    </a:lnTo>
                    <a:lnTo>
                      <a:pt x="2451013" y="5125021"/>
                    </a:lnTo>
                    <a:lnTo>
                      <a:pt x="2451013" y="5153820"/>
                    </a:lnTo>
                    <a:lnTo>
                      <a:pt x="2498564" y="5153820"/>
                    </a:lnTo>
                    <a:lnTo>
                      <a:pt x="2498564" y="5191548"/>
                    </a:lnTo>
                    <a:lnTo>
                      <a:pt x="2451013" y="5191548"/>
                    </a:lnTo>
                    <a:lnTo>
                      <a:pt x="2451013" y="5247358"/>
                    </a:lnTo>
                    <a:lnTo>
                      <a:pt x="2402793" y="5247358"/>
                    </a:lnTo>
                    <a:close/>
                    <a:moveTo>
                      <a:pt x="1145493" y="5087293"/>
                    </a:moveTo>
                    <a:lnTo>
                      <a:pt x="1211796" y="5087293"/>
                    </a:lnTo>
                    <a:cubicBezTo>
                      <a:pt x="1222586" y="5087293"/>
                      <a:pt x="1232167" y="5088205"/>
                      <a:pt x="1240538" y="5090028"/>
                    </a:cubicBezTo>
                    <a:cubicBezTo>
                      <a:pt x="1248910" y="5091851"/>
                      <a:pt x="1256240" y="5094437"/>
                      <a:pt x="1262528" y="5097786"/>
                    </a:cubicBezTo>
                    <a:cubicBezTo>
                      <a:pt x="1268816" y="5101135"/>
                      <a:pt x="1274099" y="5105153"/>
                      <a:pt x="1278378" y="5109841"/>
                    </a:cubicBezTo>
                    <a:cubicBezTo>
                      <a:pt x="1282657" y="5114529"/>
                      <a:pt x="1286136" y="5119775"/>
                      <a:pt x="1288814" y="5125580"/>
                    </a:cubicBezTo>
                    <a:cubicBezTo>
                      <a:pt x="1291493" y="5131384"/>
                      <a:pt x="1293428" y="5137635"/>
                      <a:pt x="1294619" y="5144332"/>
                    </a:cubicBezTo>
                    <a:cubicBezTo>
                      <a:pt x="1295809" y="5151029"/>
                      <a:pt x="1296405" y="5158024"/>
                      <a:pt x="1296405" y="5165317"/>
                    </a:cubicBezTo>
                    <a:cubicBezTo>
                      <a:pt x="1296405" y="5177818"/>
                      <a:pt x="1294414" y="5189129"/>
                      <a:pt x="1290433" y="5199249"/>
                    </a:cubicBezTo>
                    <a:cubicBezTo>
                      <a:pt x="1286452" y="5209370"/>
                      <a:pt x="1280834" y="5217983"/>
                      <a:pt x="1273578" y="5225090"/>
                    </a:cubicBezTo>
                    <a:cubicBezTo>
                      <a:pt x="1266323" y="5232196"/>
                      <a:pt x="1257579" y="5237684"/>
                      <a:pt x="1247347" y="5241554"/>
                    </a:cubicBezTo>
                    <a:cubicBezTo>
                      <a:pt x="1237115" y="5245423"/>
                      <a:pt x="1225749" y="5247358"/>
                      <a:pt x="1213247" y="5247358"/>
                    </a:cubicBezTo>
                    <a:lnTo>
                      <a:pt x="1145493" y="5247358"/>
                    </a:lnTo>
                    <a:close/>
                    <a:moveTo>
                      <a:pt x="767751" y="5087293"/>
                    </a:moveTo>
                    <a:lnTo>
                      <a:pt x="779115" y="5087293"/>
                    </a:lnTo>
                    <a:lnTo>
                      <a:pt x="779115" y="5125021"/>
                    </a:lnTo>
                    <a:lnTo>
                      <a:pt x="738773" y="5125021"/>
                    </a:lnTo>
                    <a:lnTo>
                      <a:pt x="766077" y="5089525"/>
                    </a:lnTo>
                    <a:close/>
                    <a:moveTo>
                      <a:pt x="3695216" y="5084615"/>
                    </a:moveTo>
                    <a:cubicBezTo>
                      <a:pt x="3706676" y="5084615"/>
                      <a:pt x="3717243" y="5086531"/>
                      <a:pt x="3726917" y="5090363"/>
                    </a:cubicBezTo>
                    <a:cubicBezTo>
                      <a:pt x="3736590" y="5094195"/>
                      <a:pt x="3744925" y="5099665"/>
                      <a:pt x="3751920" y="5106771"/>
                    </a:cubicBezTo>
                    <a:cubicBezTo>
                      <a:pt x="3758914" y="5113878"/>
                      <a:pt x="3764384" y="5122510"/>
                      <a:pt x="3768328" y="5132667"/>
                    </a:cubicBezTo>
                    <a:cubicBezTo>
                      <a:pt x="3772272" y="5142825"/>
                      <a:pt x="3774244" y="5154229"/>
                      <a:pt x="3774244" y="5166879"/>
                    </a:cubicBezTo>
                    <a:cubicBezTo>
                      <a:pt x="3774244" y="5179604"/>
                      <a:pt x="3772160" y="5191082"/>
                      <a:pt x="3767993" y="5201314"/>
                    </a:cubicBezTo>
                    <a:cubicBezTo>
                      <a:pt x="3763826" y="5211546"/>
                      <a:pt x="3758077" y="5220290"/>
                      <a:pt x="3750748" y="5227545"/>
                    </a:cubicBezTo>
                    <a:cubicBezTo>
                      <a:pt x="3743418" y="5234801"/>
                      <a:pt x="3734823" y="5240382"/>
                      <a:pt x="3724963" y="5244289"/>
                    </a:cubicBezTo>
                    <a:cubicBezTo>
                      <a:pt x="3715103" y="5248195"/>
                      <a:pt x="3704481" y="5250149"/>
                      <a:pt x="3693095" y="5250149"/>
                    </a:cubicBezTo>
                    <a:cubicBezTo>
                      <a:pt x="3682082" y="5250149"/>
                      <a:pt x="3671720" y="5248288"/>
                      <a:pt x="3662009" y="5244568"/>
                    </a:cubicBezTo>
                    <a:cubicBezTo>
                      <a:pt x="3652298" y="5240847"/>
                      <a:pt x="3643815" y="5235508"/>
                      <a:pt x="3636559" y="5228550"/>
                    </a:cubicBezTo>
                    <a:cubicBezTo>
                      <a:pt x="3629304" y="5221592"/>
                      <a:pt x="3623574" y="5213128"/>
                      <a:pt x="3619370" y="5203156"/>
                    </a:cubicBezTo>
                    <a:cubicBezTo>
                      <a:pt x="3615165" y="5193185"/>
                      <a:pt x="3613063" y="5181948"/>
                      <a:pt x="3613063" y="5169447"/>
                    </a:cubicBezTo>
                    <a:cubicBezTo>
                      <a:pt x="3613063" y="5156945"/>
                      <a:pt x="3615072" y="5145485"/>
                      <a:pt x="3619091" y="5135067"/>
                    </a:cubicBezTo>
                    <a:cubicBezTo>
                      <a:pt x="3623109" y="5124649"/>
                      <a:pt x="3628727" y="5115701"/>
                      <a:pt x="3635945" y="5108222"/>
                    </a:cubicBezTo>
                    <a:cubicBezTo>
                      <a:pt x="3643164" y="5100744"/>
                      <a:pt x="3651814" y="5094940"/>
                      <a:pt x="3661897" y="5090810"/>
                    </a:cubicBezTo>
                    <a:cubicBezTo>
                      <a:pt x="3671980" y="5086680"/>
                      <a:pt x="3683087" y="5084615"/>
                      <a:pt x="3695216" y="5084615"/>
                    </a:cubicBezTo>
                    <a:close/>
                    <a:moveTo>
                      <a:pt x="3523766" y="5084615"/>
                    </a:moveTo>
                    <a:cubicBezTo>
                      <a:pt x="3535226" y="5084615"/>
                      <a:pt x="3545793" y="5086531"/>
                      <a:pt x="3555467" y="5090363"/>
                    </a:cubicBezTo>
                    <a:cubicBezTo>
                      <a:pt x="3565140" y="5094195"/>
                      <a:pt x="3573475" y="5099665"/>
                      <a:pt x="3580470" y="5106771"/>
                    </a:cubicBezTo>
                    <a:cubicBezTo>
                      <a:pt x="3587465" y="5113878"/>
                      <a:pt x="3592934" y="5122510"/>
                      <a:pt x="3596878" y="5132667"/>
                    </a:cubicBezTo>
                    <a:cubicBezTo>
                      <a:pt x="3600822" y="5142825"/>
                      <a:pt x="3602794" y="5154229"/>
                      <a:pt x="3602794" y="5166879"/>
                    </a:cubicBezTo>
                    <a:cubicBezTo>
                      <a:pt x="3602794" y="5179604"/>
                      <a:pt x="3600710" y="5191082"/>
                      <a:pt x="3596543" y="5201314"/>
                    </a:cubicBezTo>
                    <a:cubicBezTo>
                      <a:pt x="3592376" y="5211546"/>
                      <a:pt x="3586627" y="5220290"/>
                      <a:pt x="3579298" y="5227545"/>
                    </a:cubicBezTo>
                    <a:cubicBezTo>
                      <a:pt x="3571968" y="5234801"/>
                      <a:pt x="3563373" y="5240382"/>
                      <a:pt x="3553513" y="5244289"/>
                    </a:cubicBezTo>
                    <a:cubicBezTo>
                      <a:pt x="3543653" y="5248195"/>
                      <a:pt x="3533031" y="5250149"/>
                      <a:pt x="3521645" y="5250149"/>
                    </a:cubicBezTo>
                    <a:cubicBezTo>
                      <a:pt x="3510632" y="5250149"/>
                      <a:pt x="3500270" y="5248288"/>
                      <a:pt x="3490559" y="5244568"/>
                    </a:cubicBezTo>
                    <a:cubicBezTo>
                      <a:pt x="3480848" y="5240847"/>
                      <a:pt x="3472365" y="5235508"/>
                      <a:pt x="3465109" y="5228550"/>
                    </a:cubicBezTo>
                    <a:cubicBezTo>
                      <a:pt x="3457854" y="5221592"/>
                      <a:pt x="3452124" y="5213128"/>
                      <a:pt x="3447920" y="5203156"/>
                    </a:cubicBezTo>
                    <a:cubicBezTo>
                      <a:pt x="3443715" y="5193185"/>
                      <a:pt x="3441613" y="5181948"/>
                      <a:pt x="3441613" y="5169447"/>
                    </a:cubicBezTo>
                    <a:cubicBezTo>
                      <a:pt x="3441613" y="5156945"/>
                      <a:pt x="3443622" y="5145485"/>
                      <a:pt x="3447641" y="5135067"/>
                    </a:cubicBezTo>
                    <a:cubicBezTo>
                      <a:pt x="3451659" y="5124649"/>
                      <a:pt x="3457277" y="5115701"/>
                      <a:pt x="3464495" y="5108222"/>
                    </a:cubicBezTo>
                    <a:cubicBezTo>
                      <a:pt x="3471714" y="5100744"/>
                      <a:pt x="3480364" y="5094940"/>
                      <a:pt x="3490447" y="5090810"/>
                    </a:cubicBezTo>
                    <a:cubicBezTo>
                      <a:pt x="3500530" y="5086680"/>
                      <a:pt x="3511637" y="5084615"/>
                      <a:pt x="3523766" y="5084615"/>
                    </a:cubicBezTo>
                    <a:close/>
                    <a:moveTo>
                      <a:pt x="1047266" y="5084615"/>
                    </a:moveTo>
                    <a:cubicBezTo>
                      <a:pt x="1058726" y="5084615"/>
                      <a:pt x="1069293" y="5086531"/>
                      <a:pt x="1078967" y="5090363"/>
                    </a:cubicBezTo>
                    <a:cubicBezTo>
                      <a:pt x="1088641" y="5094195"/>
                      <a:pt x="1096975" y="5099665"/>
                      <a:pt x="1103970" y="5106771"/>
                    </a:cubicBezTo>
                    <a:cubicBezTo>
                      <a:pt x="1110965" y="5113878"/>
                      <a:pt x="1116434" y="5122510"/>
                      <a:pt x="1120378" y="5132667"/>
                    </a:cubicBezTo>
                    <a:cubicBezTo>
                      <a:pt x="1124322" y="5142825"/>
                      <a:pt x="1126294" y="5154229"/>
                      <a:pt x="1126294" y="5166879"/>
                    </a:cubicBezTo>
                    <a:cubicBezTo>
                      <a:pt x="1126294" y="5179604"/>
                      <a:pt x="1124210" y="5191082"/>
                      <a:pt x="1120043" y="5201314"/>
                    </a:cubicBezTo>
                    <a:cubicBezTo>
                      <a:pt x="1115876" y="5211546"/>
                      <a:pt x="1110128" y="5220290"/>
                      <a:pt x="1102798" y="5227545"/>
                    </a:cubicBezTo>
                    <a:cubicBezTo>
                      <a:pt x="1095468" y="5234801"/>
                      <a:pt x="1086873" y="5240382"/>
                      <a:pt x="1077013" y="5244289"/>
                    </a:cubicBezTo>
                    <a:cubicBezTo>
                      <a:pt x="1067154" y="5248195"/>
                      <a:pt x="1056531" y="5250149"/>
                      <a:pt x="1045146" y="5250149"/>
                    </a:cubicBezTo>
                    <a:cubicBezTo>
                      <a:pt x="1034132" y="5250149"/>
                      <a:pt x="1023770" y="5248288"/>
                      <a:pt x="1014059" y="5244568"/>
                    </a:cubicBezTo>
                    <a:cubicBezTo>
                      <a:pt x="1004348" y="5240847"/>
                      <a:pt x="995865" y="5235508"/>
                      <a:pt x="988609" y="5228550"/>
                    </a:cubicBezTo>
                    <a:cubicBezTo>
                      <a:pt x="981354" y="5221592"/>
                      <a:pt x="975624" y="5213128"/>
                      <a:pt x="971420" y="5203156"/>
                    </a:cubicBezTo>
                    <a:cubicBezTo>
                      <a:pt x="967215" y="5193185"/>
                      <a:pt x="965113" y="5181948"/>
                      <a:pt x="965113" y="5169447"/>
                    </a:cubicBezTo>
                    <a:cubicBezTo>
                      <a:pt x="965113" y="5156945"/>
                      <a:pt x="967122" y="5145485"/>
                      <a:pt x="971141" y="5135067"/>
                    </a:cubicBezTo>
                    <a:cubicBezTo>
                      <a:pt x="975159" y="5124649"/>
                      <a:pt x="980777" y="5115701"/>
                      <a:pt x="987996" y="5108222"/>
                    </a:cubicBezTo>
                    <a:cubicBezTo>
                      <a:pt x="995214" y="5100744"/>
                      <a:pt x="1003864" y="5094940"/>
                      <a:pt x="1013948" y="5090810"/>
                    </a:cubicBezTo>
                    <a:cubicBezTo>
                      <a:pt x="1024031" y="5086680"/>
                      <a:pt x="1035137" y="5084615"/>
                      <a:pt x="1047266" y="5084615"/>
                    </a:cubicBezTo>
                    <a:close/>
                    <a:moveTo>
                      <a:pt x="875816" y="5084615"/>
                    </a:moveTo>
                    <a:cubicBezTo>
                      <a:pt x="887276" y="5084615"/>
                      <a:pt x="897843" y="5086531"/>
                      <a:pt x="907517" y="5090363"/>
                    </a:cubicBezTo>
                    <a:cubicBezTo>
                      <a:pt x="917190" y="5094195"/>
                      <a:pt x="925525" y="5099665"/>
                      <a:pt x="932520" y="5106771"/>
                    </a:cubicBezTo>
                    <a:cubicBezTo>
                      <a:pt x="939515" y="5113878"/>
                      <a:pt x="944984" y="5122510"/>
                      <a:pt x="948928" y="5132667"/>
                    </a:cubicBezTo>
                    <a:cubicBezTo>
                      <a:pt x="952872" y="5142825"/>
                      <a:pt x="954844" y="5154229"/>
                      <a:pt x="954844" y="5166879"/>
                    </a:cubicBezTo>
                    <a:cubicBezTo>
                      <a:pt x="954844" y="5179604"/>
                      <a:pt x="952760" y="5191082"/>
                      <a:pt x="948593" y="5201314"/>
                    </a:cubicBezTo>
                    <a:cubicBezTo>
                      <a:pt x="944426" y="5211546"/>
                      <a:pt x="938678" y="5220290"/>
                      <a:pt x="931348" y="5227545"/>
                    </a:cubicBezTo>
                    <a:cubicBezTo>
                      <a:pt x="924018" y="5234801"/>
                      <a:pt x="915423" y="5240382"/>
                      <a:pt x="905563" y="5244289"/>
                    </a:cubicBezTo>
                    <a:cubicBezTo>
                      <a:pt x="895703" y="5248195"/>
                      <a:pt x="885081" y="5250149"/>
                      <a:pt x="873696" y="5250149"/>
                    </a:cubicBezTo>
                    <a:cubicBezTo>
                      <a:pt x="862682" y="5250149"/>
                      <a:pt x="852320" y="5248288"/>
                      <a:pt x="842609" y="5244568"/>
                    </a:cubicBezTo>
                    <a:cubicBezTo>
                      <a:pt x="832898" y="5240847"/>
                      <a:pt x="824415" y="5235508"/>
                      <a:pt x="817159" y="5228550"/>
                    </a:cubicBezTo>
                    <a:cubicBezTo>
                      <a:pt x="809904" y="5221592"/>
                      <a:pt x="804174" y="5213128"/>
                      <a:pt x="799970" y="5203156"/>
                    </a:cubicBezTo>
                    <a:cubicBezTo>
                      <a:pt x="795765" y="5193185"/>
                      <a:pt x="793663" y="5181948"/>
                      <a:pt x="793663" y="5169447"/>
                    </a:cubicBezTo>
                    <a:cubicBezTo>
                      <a:pt x="793663" y="5156945"/>
                      <a:pt x="795672" y="5145485"/>
                      <a:pt x="799691" y="5135067"/>
                    </a:cubicBezTo>
                    <a:cubicBezTo>
                      <a:pt x="803709" y="5124649"/>
                      <a:pt x="809327" y="5115701"/>
                      <a:pt x="816546" y="5108222"/>
                    </a:cubicBezTo>
                    <a:cubicBezTo>
                      <a:pt x="823764" y="5100744"/>
                      <a:pt x="832414" y="5094940"/>
                      <a:pt x="842497" y="5090810"/>
                    </a:cubicBezTo>
                    <a:cubicBezTo>
                      <a:pt x="852581" y="5086680"/>
                      <a:pt x="863687" y="5084615"/>
                      <a:pt x="875816" y="5084615"/>
                    </a:cubicBezTo>
                    <a:close/>
                    <a:moveTo>
                      <a:pt x="2879415" y="5080261"/>
                    </a:moveTo>
                    <a:cubicBezTo>
                      <a:pt x="2883433" y="5080261"/>
                      <a:pt x="2887079" y="5080801"/>
                      <a:pt x="2890354" y="5081880"/>
                    </a:cubicBezTo>
                    <a:cubicBezTo>
                      <a:pt x="2893628" y="5082959"/>
                      <a:pt x="2896418" y="5084466"/>
                      <a:pt x="2898725" y="5086401"/>
                    </a:cubicBezTo>
                    <a:cubicBezTo>
                      <a:pt x="2901032" y="5088335"/>
                      <a:pt x="2902818" y="5090642"/>
                      <a:pt x="2904083" y="5093321"/>
                    </a:cubicBezTo>
                    <a:cubicBezTo>
                      <a:pt x="2905348" y="5096000"/>
                      <a:pt x="2905981" y="5098976"/>
                      <a:pt x="2905981" y="5102251"/>
                    </a:cubicBezTo>
                    <a:cubicBezTo>
                      <a:pt x="2905981" y="5105376"/>
                      <a:pt x="2905385" y="5108315"/>
                      <a:pt x="2904195" y="5111069"/>
                    </a:cubicBezTo>
                    <a:cubicBezTo>
                      <a:pt x="2903004" y="5113822"/>
                      <a:pt x="2901293" y="5116203"/>
                      <a:pt x="2899060" y="5118213"/>
                    </a:cubicBezTo>
                    <a:cubicBezTo>
                      <a:pt x="2896828" y="5120222"/>
                      <a:pt x="2894056" y="5121822"/>
                      <a:pt x="2890744" y="5123012"/>
                    </a:cubicBezTo>
                    <a:cubicBezTo>
                      <a:pt x="2887433" y="5124203"/>
                      <a:pt x="2883656" y="5124798"/>
                      <a:pt x="2879415" y="5124798"/>
                    </a:cubicBezTo>
                    <a:cubicBezTo>
                      <a:pt x="2875322" y="5124798"/>
                      <a:pt x="2871639" y="5124184"/>
                      <a:pt x="2868364" y="5122956"/>
                    </a:cubicBezTo>
                    <a:cubicBezTo>
                      <a:pt x="2865090" y="5121729"/>
                      <a:pt x="2862318" y="5120091"/>
                      <a:pt x="2860049" y="5118045"/>
                    </a:cubicBezTo>
                    <a:cubicBezTo>
                      <a:pt x="2857779" y="5115999"/>
                      <a:pt x="2856030" y="5113599"/>
                      <a:pt x="2854802" y="5110846"/>
                    </a:cubicBezTo>
                    <a:cubicBezTo>
                      <a:pt x="2853575" y="5108092"/>
                      <a:pt x="2852961" y="5105227"/>
                      <a:pt x="2852961" y="5102251"/>
                    </a:cubicBezTo>
                    <a:cubicBezTo>
                      <a:pt x="2852961" y="5098828"/>
                      <a:pt x="2853630" y="5095758"/>
                      <a:pt x="2854970" y="5093042"/>
                    </a:cubicBezTo>
                    <a:cubicBezTo>
                      <a:pt x="2856309" y="5090326"/>
                      <a:pt x="2858151" y="5088019"/>
                      <a:pt x="2860495" y="5086121"/>
                    </a:cubicBezTo>
                    <a:cubicBezTo>
                      <a:pt x="2862839" y="5084224"/>
                      <a:pt x="2865630" y="5082773"/>
                      <a:pt x="2868867" y="5081768"/>
                    </a:cubicBezTo>
                    <a:cubicBezTo>
                      <a:pt x="2872104" y="5080764"/>
                      <a:pt x="2875620" y="5080261"/>
                      <a:pt x="2879415" y="5080261"/>
                    </a:cubicBezTo>
                    <a:close/>
                    <a:moveTo>
                      <a:pt x="3179490" y="5078141"/>
                    </a:moveTo>
                    <a:lnTo>
                      <a:pt x="3227040" y="5078141"/>
                    </a:lnTo>
                    <a:lnTo>
                      <a:pt x="3227040" y="5247358"/>
                    </a:lnTo>
                    <a:lnTo>
                      <a:pt x="3179490" y="5247358"/>
                    </a:lnTo>
                    <a:close/>
                    <a:moveTo>
                      <a:pt x="2814265" y="4975933"/>
                    </a:moveTo>
                    <a:lnTo>
                      <a:pt x="2798192" y="4978165"/>
                    </a:lnTo>
                    <a:cubicBezTo>
                      <a:pt x="2794546" y="4978761"/>
                      <a:pt x="2791625" y="4979970"/>
                      <a:pt x="2789430" y="4981793"/>
                    </a:cubicBezTo>
                    <a:cubicBezTo>
                      <a:pt x="2787234" y="4983616"/>
                      <a:pt x="2786137" y="4986165"/>
                      <a:pt x="2786137" y="4989439"/>
                    </a:cubicBezTo>
                    <a:cubicBezTo>
                      <a:pt x="2786137" y="4990704"/>
                      <a:pt x="2786341" y="4991969"/>
                      <a:pt x="2786751" y="4993234"/>
                    </a:cubicBezTo>
                    <a:cubicBezTo>
                      <a:pt x="2787160" y="4994499"/>
                      <a:pt x="2787811" y="4995653"/>
                      <a:pt x="2788704" y="4996694"/>
                    </a:cubicBezTo>
                    <a:cubicBezTo>
                      <a:pt x="2789597" y="4997736"/>
                      <a:pt x="2790769" y="4998573"/>
                      <a:pt x="2792220" y="4999206"/>
                    </a:cubicBezTo>
                    <a:cubicBezTo>
                      <a:pt x="2793671" y="4999838"/>
                      <a:pt x="2795439" y="5000155"/>
                      <a:pt x="2797522" y="5000155"/>
                    </a:cubicBezTo>
                    <a:cubicBezTo>
                      <a:pt x="2799903" y="5000155"/>
                      <a:pt x="2802117" y="4999690"/>
                      <a:pt x="2804164" y="4998759"/>
                    </a:cubicBezTo>
                    <a:cubicBezTo>
                      <a:pt x="2806210" y="4997829"/>
                      <a:pt x="2807977" y="4996490"/>
                      <a:pt x="2809466" y="4994741"/>
                    </a:cubicBezTo>
                    <a:cubicBezTo>
                      <a:pt x="2810954" y="4992992"/>
                      <a:pt x="2812126" y="4990890"/>
                      <a:pt x="2812982" y="4988434"/>
                    </a:cubicBezTo>
                    <a:cubicBezTo>
                      <a:pt x="2813837" y="4985979"/>
                      <a:pt x="2814265" y="4983263"/>
                      <a:pt x="2814265" y="4980286"/>
                    </a:cubicBezTo>
                    <a:close/>
                    <a:moveTo>
                      <a:pt x="1175966" y="4975933"/>
                    </a:moveTo>
                    <a:lnTo>
                      <a:pt x="1159892" y="4978165"/>
                    </a:lnTo>
                    <a:cubicBezTo>
                      <a:pt x="1156246" y="4978761"/>
                      <a:pt x="1153325" y="4979970"/>
                      <a:pt x="1151130" y="4981793"/>
                    </a:cubicBezTo>
                    <a:cubicBezTo>
                      <a:pt x="1148935" y="4983616"/>
                      <a:pt x="1147837" y="4986165"/>
                      <a:pt x="1147837" y="4989439"/>
                    </a:cubicBezTo>
                    <a:cubicBezTo>
                      <a:pt x="1147837" y="4990704"/>
                      <a:pt x="1148042" y="4991969"/>
                      <a:pt x="1148451" y="4993234"/>
                    </a:cubicBezTo>
                    <a:cubicBezTo>
                      <a:pt x="1148860" y="4994499"/>
                      <a:pt x="1149511" y="4995653"/>
                      <a:pt x="1150404" y="4996694"/>
                    </a:cubicBezTo>
                    <a:cubicBezTo>
                      <a:pt x="1151297" y="4997736"/>
                      <a:pt x="1152469" y="4998573"/>
                      <a:pt x="1153920" y="4999206"/>
                    </a:cubicBezTo>
                    <a:cubicBezTo>
                      <a:pt x="1155371" y="4999838"/>
                      <a:pt x="1157139" y="5000155"/>
                      <a:pt x="1159222" y="5000155"/>
                    </a:cubicBezTo>
                    <a:cubicBezTo>
                      <a:pt x="1161604" y="5000155"/>
                      <a:pt x="1163817" y="4999690"/>
                      <a:pt x="1165864" y="4998759"/>
                    </a:cubicBezTo>
                    <a:cubicBezTo>
                      <a:pt x="1167910" y="4997829"/>
                      <a:pt x="1169677" y="4996490"/>
                      <a:pt x="1171166" y="4994741"/>
                    </a:cubicBezTo>
                    <a:cubicBezTo>
                      <a:pt x="1172654" y="4992992"/>
                      <a:pt x="1173826" y="4990890"/>
                      <a:pt x="1174682" y="4988434"/>
                    </a:cubicBezTo>
                    <a:cubicBezTo>
                      <a:pt x="1175538" y="4985979"/>
                      <a:pt x="1175966" y="4983263"/>
                      <a:pt x="1175966" y="4980286"/>
                    </a:cubicBezTo>
                    <a:close/>
                    <a:moveTo>
                      <a:pt x="2272829" y="4939991"/>
                    </a:moveTo>
                    <a:cubicBezTo>
                      <a:pt x="2270299" y="4939991"/>
                      <a:pt x="2268122" y="4940661"/>
                      <a:pt x="2266299" y="4942000"/>
                    </a:cubicBezTo>
                    <a:cubicBezTo>
                      <a:pt x="2264476" y="4943339"/>
                      <a:pt x="2262987" y="4945014"/>
                      <a:pt x="2261834" y="4947023"/>
                    </a:cubicBezTo>
                    <a:cubicBezTo>
                      <a:pt x="2260681" y="4949032"/>
                      <a:pt x="2259825" y="4951172"/>
                      <a:pt x="2259267" y="4953441"/>
                    </a:cubicBezTo>
                    <a:cubicBezTo>
                      <a:pt x="2258709" y="4955711"/>
                      <a:pt x="2258355" y="4957813"/>
                      <a:pt x="2258206" y="4959748"/>
                    </a:cubicBezTo>
                    <a:lnTo>
                      <a:pt x="2287004" y="4959748"/>
                    </a:lnTo>
                    <a:cubicBezTo>
                      <a:pt x="2287004" y="4957664"/>
                      <a:pt x="2286856" y="4955469"/>
                      <a:pt x="2286558" y="4953162"/>
                    </a:cubicBezTo>
                    <a:cubicBezTo>
                      <a:pt x="2286260" y="4950855"/>
                      <a:pt x="2285609" y="4948716"/>
                      <a:pt x="2284605" y="4946744"/>
                    </a:cubicBezTo>
                    <a:cubicBezTo>
                      <a:pt x="2283600" y="4944772"/>
                      <a:pt x="2282168" y="4943153"/>
                      <a:pt x="2280307" y="4941888"/>
                    </a:cubicBezTo>
                    <a:cubicBezTo>
                      <a:pt x="2278447" y="4940623"/>
                      <a:pt x="2275954" y="4939991"/>
                      <a:pt x="2272829" y="4939991"/>
                    </a:cubicBezTo>
                    <a:close/>
                    <a:moveTo>
                      <a:pt x="2606129" y="4913983"/>
                    </a:moveTo>
                    <a:lnTo>
                      <a:pt x="2655689" y="4913983"/>
                    </a:lnTo>
                    <a:lnTo>
                      <a:pt x="2669642" y="4976379"/>
                    </a:lnTo>
                    <a:cubicBezTo>
                      <a:pt x="2669939" y="4977719"/>
                      <a:pt x="2670274" y="4979337"/>
                      <a:pt x="2670646" y="4981235"/>
                    </a:cubicBezTo>
                    <a:cubicBezTo>
                      <a:pt x="2671018" y="4983132"/>
                      <a:pt x="2671390" y="4985123"/>
                      <a:pt x="2671762" y="4987207"/>
                    </a:cubicBezTo>
                    <a:cubicBezTo>
                      <a:pt x="2672134" y="4989290"/>
                      <a:pt x="2672469" y="4991355"/>
                      <a:pt x="2672767" y="4993402"/>
                    </a:cubicBezTo>
                    <a:cubicBezTo>
                      <a:pt x="2673065" y="4995448"/>
                      <a:pt x="2673251" y="4997327"/>
                      <a:pt x="2673325" y="4999038"/>
                    </a:cubicBezTo>
                    <a:lnTo>
                      <a:pt x="2673995" y="4999038"/>
                    </a:lnTo>
                    <a:cubicBezTo>
                      <a:pt x="2674367" y="4995690"/>
                      <a:pt x="2674944" y="4992118"/>
                      <a:pt x="2675725" y="4988323"/>
                    </a:cubicBezTo>
                    <a:cubicBezTo>
                      <a:pt x="2676506" y="4984528"/>
                      <a:pt x="2677306" y="4980770"/>
                      <a:pt x="2678125" y="4977049"/>
                    </a:cubicBezTo>
                    <a:lnTo>
                      <a:pt x="2691184" y="4913983"/>
                    </a:lnTo>
                    <a:lnTo>
                      <a:pt x="2740521" y="4913983"/>
                    </a:lnTo>
                    <a:lnTo>
                      <a:pt x="2700784" y="5028283"/>
                    </a:lnTo>
                    <a:lnTo>
                      <a:pt x="2644304" y="5028283"/>
                    </a:lnTo>
                    <a:close/>
                    <a:moveTo>
                      <a:pt x="2550840" y="4913983"/>
                    </a:moveTo>
                    <a:lnTo>
                      <a:pt x="2598390" y="4913983"/>
                    </a:lnTo>
                    <a:lnTo>
                      <a:pt x="2598390" y="5028283"/>
                    </a:lnTo>
                    <a:lnTo>
                      <a:pt x="2550840" y="5028283"/>
                    </a:lnTo>
                    <a:close/>
                    <a:moveTo>
                      <a:pt x="967829" y="4913983"/>
                    </a:moveTo>
                    <a:lnTo>
                      <a:pt x="1017389" y="4913983"/>
                    </a:lnTo>
                    <a:lnTo>
                      <a:pt x="1031342" y="4976379"/>
                    </a:lnTo>
                    <a:cubicBezTo>
                      <a:pt x="1031639" y="4977719"/>
                      <a:pt x="1031974" y="4979337"/>
                      <a:pt x="1032346" y="4981235"/>
                    </a:cubicBezTo>
                    <a:cubicBezTo>
                      <a:pt x="1032718" y="4983132"/>
                      <a:pt x="1033090" y="4985123"/>
                      <a:pt x="1033462" y="4987207"/>
                    </a:cubicBezTo>
                    <a:cubicBezTo>
                      <a:pt x="1033835" y="4989290"/>
                      <a:pt x="1034170" y="4991355"/>
                      <a:pt x="1034467" y="4993402"/>
                    </a:cubicBezTo>
                    <a:cubicBezTo>
                      <a:pt x="1034765" y="4995448"/>
                      <a:pt x="1034951" y="4997327"/>
                      <a:pt x="1035025" y="4999038"/>
                    </a:cubicBezTo>
                    <a:lnTo>
                      <a:pt x="1035695" y="4999038"/>
                    </a:lnTo>
                    <a:cubicBezTo>
                      <a:pt x="1036067" y="4995690"/>
                      <a:pt x="1036644" y="4992118"/>
                      <a:pt x="1037425" y="4988323"/>
                    </a:cubicBezTo>
                    <a:cubicBezTo>
                      <a:pt x="1038206" y="4984528"/>
                      <a:pt x="1039006" y="4980770"/>
                      <a:pt x="1039825" y="4977049"/>
                    </a:cubicBezTo>
                    <a:lnTo>
                      <a:pt x="1052885" y="4913983"/>
                    </a:lnTo>
                    <a:lnTo>
                      <a:pt x="1102221" y="4913983"/>
                    </a:lnTo>
                    <a:lnTo>
                      <a:pt x="1062484" y="5028283"/>
                    </a:lnTo>
                    <a:lnTo>
                      <a:pt x="1006004" y="5028283"/>
                    </a:lnTo>
                    <a:close/>
                    <a:moveTo>
                      <a:pt x="912540" y="4913983"/>
                    </a:moveTo>
                    <a:lnTo>
                      <a:pt x="960090" y="4913983"/>
                    </a:lnTo>
                    <a:lnTo>
                      <a:pt x="960090" y="5028283"/>
                    </a:lnTo>
                    <a:lnTo>
                      <a:pt x="912540" y="5028283"/>
                    </a:lnTo>
                    <a:close/>
                    <a:moveTo>
                      <a:pt x="873993" y="4913973"/>
                    </a:moveTo>
                    <a:lnTo>
                      <a:pt x="873993" y="4913983"/>
                    </a:lnTo>
                    <a:lnTo>
                      <a:pt x="897768" y="4913983"/>
                    </a:lnTo>
                    <a:lnTo>
                      <a:pt x="897768" y="4946911"/>
                    </a:lnTo>
                    <a:lnTo>
                      <a:pt x="873993" y="4946911"/>
                    </a:lnTo>
                    <a:lnTo>
                      <a:pt x="873993" y="4981179"/>
                    </a:lnTo>
                    <a:cubicBezTo>
                      <a:pt x="873993" y="4986314"/>
                      <a:pt x="875054" y="4990109"/>
                      <a:pt x="877174" y="4992564"/>
                    </a:cubicBezTo>
                    <a:cubicBezTo>
                      <a:pt x="879295" y="4995020"/>
                      <a:pt x="882216" y="4996248"/>
                      <a:pt x="885937" y="4996248"/>
                    </a:cubicBezTo>
                    <a:cubicBezTo>
                      <a:pt x="888095" y="4996248"/>
                      <a:pt x="890085" y="4996043"/>
                      <a:pt x="891908" y="4995634"/>
                    </a:cubicBezTo>
                    <a:cubicBezTo>
                      <a:pt x="893731" y="4995225"/>
                      <a:pt x="895685" y="4994611"/>
                      <a:pt x="897768" y="4993792"/>
                    </a:cubicBezTo>
                    <a:lnTo>
                      <a:pt x="897768" y="5026720"/>
                    </a:lnTo>
                    <a:cubicBezTo>
                      <a:pt x="895610" y="5027762"/>
                      <a:pt x="892076" y="5028748"/>
                      <a:pt x="887164" y="5029678"/>
                    </a:cubicBezTo>
                    <a:cubicBezTo>
                      <a:pt x="882253" y="5030609"/>
                      <a:pt x="876337" y="5031074"/>
                      <a:pt x="869417" y="5031074"/>
                    </a:cubicBezTo>
                    <a:cubicBezTo>
                      <a:pt x="862199" y="5031074"/>
                      <a:pt x="855929" y="5030013"/>
                      <a:pt x="850608" y="5027892"/>
                    </a:cubicBezTo>
                    <a:cubicBezTo>
                      <a:pt x="845288" y="5025772"/>
                      <a:pt x="840879" y="5022851"/>
                      <a:pt x="837381" y="5019130"/>
                    </a:cubicBezTo>
                    <a:cubicBezTo>
                      <a:pt x="833884" y="5015410"/>
                      <a:pt x="831298" y="5010963"/>
                      <a:pt x="829624" y="5005791"/>
                    </a:cubicBezTo>
                    <a:lnTo>
                      <a:pt x="827613" y="4992340"/>
                    </a:lnTo>
                    <a:close/>
                    <a:moveTo>
                      <a:pt x="2802322" y="4911193"/>
                    </a:moveTo>
                    <a:cubicBezTo>
                      <a:pt x="2812740" y="4911193"/>
                      <a:pt x="2821483" y="4912327"/>
                      <a:pt x="2828553" y="4914597"/>
                    </a:cubicBezTo>
                    <a:cubicBezTo>
                      <a:pt x="2835622" y="4916867"/>
                      <a:pt x="2841315" y="4920253"/>
                      <a:pt x="2845631" y="4924755"/>
                    </a:cubicBezTo>
                    <a:cubicBezTo>
                      <a:pt x="2849947" y="4929257"/>
                      <a:pt x="2853035" y="4934875"/>
                      <a:pt x="2854895" y="4941609"/>
                    </a:cubicBezTo>
                    <a:cubicBezTo>
                      <a:pt x="2856756" y="4948344"/>
                      <a:pt x="2857686" y="4956213"/>
                      <a:pt x="2857686" y="4965217"/>
                    </a:cubicBezTo>
                    <a:lnTo>
                      <a:pt x="2857686" y="5028283"/>
                    </a:lnTo>
                    <a:lnTo>
                      <a:pt x="2814265" y="5028283"/>
                    </a:lnTo>
                    <a:lnTo>
                      <a:pt x="2814265" y="5010870"/>
                    </a:lnTo>
                    <a:lnTo>
                      <a:pt x="2813819" y="5010870"/>
                    </a:lnTo>
                    <a:cubicBezTo>
                      <a:pt x="2810247" y="5017195"/>
                      <a:pt x="2805577" y="5022144"/>
                      <a:pt x="2799810" y="5025716"/>
                    </a:cubicBezTo>
                    <a:cubicBezTo>
                      <a:pt x="2794043" y="5029288"/>
                      <a:pt x="2787104" y="5031074"/>
                      <a:pt x="2778993" y="5031074"/>
                    </a:cubicBezTo>
                    <a:cubicBezTo>
                      <a:pt x="2773189" y="5031074"/>
                      <a:pt x="2768129" y="5030162"/>
                      <a:pt x="2763813" y="5028339"/>
                    </a:cubicBezTo>
                    <a:cubicBezTo>
                      <a:pt x="2759497" y="5026516"/>
                      <a:pt x="2755906" y="5024004"/>
                      <a:pt x="2753041" y="5020805"/>
                    </a:cubicBezTo>
                    <a:cubicBezTo>
                      <a:pt x="2750176" y="5017605"/>
                      <a:pt x="2748037" y="5013865"/>
                      <a:pt x="2746623" y="5009587"/>
                    </a:cubicBezTo>
                    <a:cubicBezTo>
                      <a:pt x="2745209" y="5005308"/>
                      <a:pt x="2744502" y="5000713"/>
                      <a:pt x="2744502" y="4995801"/>
                    </a:cubicBezTo>
                    <a:cubicBezTo>
                      <a:pt x="2744502" y="4991634"/>
                      <a:pt x="2745060" y="4987467"/>
                      <a:pt x="2746176" y="4983300"/>
                    </a:cubicBezTo>
                    <a:cubicBezTo>
                      <a:pt x="2747293" y="4979133"/>
                      <a:pt x="2749358" y="4975263"/>
                      <a:pt x="2752371" y="4971691"/>
                    </a:cubicBezTo>
                    <a:cubicBezTo>
                      <a:pt x="2755385" y="4968119"/>
                      <a:pt x="2759590" y="4965013"/>
                      <a:pt x="2764985" y="4962371"/>
                    </a:cubicBezTo>
                    <a:cubicBezTo>
                      <a:pt x="2770380" y="4959729"/>
                      <a:pt x="2777356" y="4957850"/>
                      <a:pt x="2785914" y="4956734"/>
                    </a:cubicBezTo>
                    <a:lnTo>
                      <a:pt x="2814265" y="4953051"/>
                    </a:lnTo>
                    <a:cubicBezTo>
                      <a:pt x="2814265" y="4951116"/>
                      <a:pt x="2813800" y="4949367"/>
                      <a:pt x="2812870" y="4947804"/>
                    </a:cubicBezTo>
                    <a:cubicBezTo>
                      <a:pt x="2811940" y="4946242"/>
                      <a:pt x="2810656" y="4944902"/>
                      <a:pt x="2809019" y="4943786"/>
                    </a:cubicBezTo>
                    <a:cubicBezTo>
                      <a:pt x="2807382" y="4942670"/>
                      <a:pt x="2805429" y="4941814"/>
                      <a:pt x="2803159" y="4941219"/>
                    </a:cubicBezTo>
                    <a:cubicBezTo>
                      <a:pt x="2800889" y="4940623"/>
                      <a:pt x="2798415" y="4940326"/>
                      <a:pt x="2795736" y="4940326"/>
                    </a:cubicBezTo>
                    <a:cubicBezTo>
                      <a:pt x="2791941" y="4940326"/>
                      <a:pt x="2788165" y="4940642"/>
                      <a:pt x="2784407" y="4941274"/>
                    </a:cubicBezTo>
                    <a:cubicBezTo>
                      <a:pt x="2780649" y="4941907"/>
                      <a:pt x="2777040" y="4942744"/>
                      <a:pt x="2773579" y="4943786"/>
                    </a:cubicBezTo>
                    <a:cubicBezTo>
                      <a:pt x="2770119" y="4944828"/>
                      <a:pt x="2766845" y="4946000"/>
                      <a:pt x="2763757" y="4947302"/>
                    </a:cubicBezTo>
                    <a:cubicBezTo>
                      <a:pt x="2760669" y="4948604"/>
                      <a:pt x="2757822" y="4949925"/>
                      <a:pt x="2755218" y="4951265"/>
                    </a:cubicBezTo>
                    <a:lnTo>
                      <a:pt x="2755218" y="4920346"/>
                    </a:lnTo>
                    <a:cubicBezTo>
                      <a:pt x="2757971" y="4919155"/>
                      <a:pt x="2761264" y="4918001"/>
                      <a:pt x="2765096" y="4916885"/>
                    </a:cubicBezTo>
                    <a:cubicBezTo>
                      <a:pt x="2768929" y="4915769"/>
                      <a:pt x="2772984" y="4914802"/>
                      <a:pt x="2777263" y="4913983"/>
                    </a:cubicBezTo>
                    <a:cubicBezTo>
                      <a:pt x="2781542" y="4913165"/>
                      <a:pt x="2785839" y="4912495"/>
                      <a:pt x="2790155" y="4911974"/>
                    </a:cubicBezTo>
                    <a:cubicBezTo>
                      <a:pt x="2794471" y="4911453"/>
                      <a:pt x="2798527" y="4911193"/>
                      <a:pt x="2802322" y="4911193"/>
                    </a:cubicBezTo>
                    <a:close/>
                    <a:moveTo>
                      <a:pt x="2394421" y="4911193"/>
                    </a:moveTo>
                    <a:cubicBezTo>
                      <a:pt x="2397249" y="4911193"/>
                      <a:pt x="2400114" y="4911323"/>
                      <a:pt x="2403016" y="4911583"/>
                    </a:cubicBezTo>
                    <a:cubicBezTo>
                      <a:pt x="2405918" y="4911844"/>
                      <a:pt x="2408746" y="4912179"/>
                      <a:pt x="2411499" y="4912588"/>
                    </a:cubicBezTo>
                    <a:cubicBezTo>
                      <a:pt x="2414253" y="4912997"/>
                      <a:pt x="2416876" y="4913462"/>
                      <a:pt x="2419368" y="4913983"/>
                    </a:cubicBezTo>
                    <a:cubicBezTo>
                      <a:pt x="2421861" y="4914504"/>
                      <a:pt x="2424112" y="4915025"/>
                      <a:pt x="2426122" y="4915546"/>
                    </a:cubicBezTo>
                    <a:lnTo>
                      <a:pt x="2426122" y="4947581"/>
                    </a:lnTo>
                    <a:cubicBezTo>
                      <a:pt x="2424708" y="4946986"/>
                      <a:pt x="2422885" y="4946297"/>
                      <a:pt x="2420652" y="4945516"/>
                    </a:cubicBezTo>
                    <a:cubicBezTo>
                      <a:pt x="2418420" y="4944735"/>
                      <a:pt x="2415964" y="4943972"/>
                      <a:pt x="2413285" y="4943228"/>
                    </a:cubicBezTo>
                    <a:cubicBezTo>
                      <a:pt x="2410606" y="4942484"/>
                      <a:pt x="2407834" y="4941851"/>
                      <a:pt x="2404969" y="4941330"/>
                    </a:cubicBezTo>
                    <a:cubicBezTo>
                      <a:pt x="2402104" y="4940809"/>
                      <a:pt x="2399333" y="4940549"/>
                      <a:pt x="2396654" y="4940549"/>
                    </a:cubicBezTo>
                    <a:cubicBezTo>
                      <a:pt x="2393528" y="4940549"/>
                      <a:pt x="2391035" y="4941070"/>
                      <a:pt x="2389175" y="4942112"/>
                    </a:cubicBezTo>
                    <a:cubicBezTo>
                      <a:pt x="2387315" y="4943153"/>
                      <a:pt x="2386384" y="4944605"/>
                      <a:pt x="2386384" y="4946465"/>
                    </a:cubicBezTo>
                    <a:cubicBezTo>
                      <a:pt x="2386384" y="4947655"/>
                      <a:pt x="2386664" y="4948697"/>
                      <a:pt x="2387222" y="4949590"/>
                    </a:cubicBezTo>
                    <a:cubicBezTo>
                      <a:pt x="2387780" y="4950483"/>
                      <a:pt x="2388673" y="4951302"/>
                      <a:pt x="2389901" y="4952046"/>
                    </a:cubicBezTo>
                    <a:cubicBezTo>
                      <a:pt x="2391128" y="4952790"/>
                      <a:pt x="2392691" y="4953516"/>
                      <a:pt x="2394589" y="4954223"/>
                    </a:cubicBezTo>
                    <a:cubicBezTo>
                      <a:pt x="2396486" y="4954929"/>
                      <a:pt x="2398774" y="4955692"/>
                      <a:pt x="2401453" y="4956511"/>
                    </a:cubicBezTo>
                    <a:cubicBezTo>
                      <a:pt x="2406737" y="4958073"/>
                      <a:pt x="2411425" y="4959859"/>
                      <a:pt x="2415518" y="4961869"/>
                    </a:cubicBezTo>
                    <a:cubicBezTo>
                      <a:pt x="2419610" y="4963878"/>
                      <a:pt x="2423033" y="4966222"/>
                      <a:pt x="2425787" y="4968901"/>
                    </a:cubicBezTo>
                    <a:cubicBezTo>
                      <a:pt x="2428540" y="4971580"/>
                      <a:pt x="2430624" y="4974668"/>
                      <a:pt x="2432037" y="4978165"/>
                    </a:cubicBezTo>
                    <a:cubicBezTo>
                      <a:pt x="2433451" y="4981663"/>
                      <a:pt x="2434158" y="4985718"/>
                      <a:pt x="2434158" y="4990332"/>
                    </a:cubicBezTo>
                    <a:cubicBezTo>
                      <a:pt x="2434158" y="4995913"/>
                      <a:pt x="2433116" y="5001178"/>
                      <a:pt x="2431033" y="5006126"/>
                    </a:cubicBezTo>
                    <a:cubicBezTo>
                      <a:pt x="2428949" y="5011075"/>
                      <a:pt x="2425656" y="5015391"/>
                      <a:pt x="2421154" y="5019074"/>
                    </a:cubicBezTo>
                    <a:cubicBezTo>
                      <a:pt x="2416652" y="5022758"/>
                      <a:pt x="2410867" y="5025679"/>
                      <a:pt x="2403797" y="5027837"/>
                    </a:cubicBezTo>
                    <a:cubicBezTo>
                      <a:pt x="2396728" y="5029995"/>
                      <a:pt x="2388170" y="5031074"/>
                      <a:pt x="2378124" y="5031074"/>
                    </a:cubicBezTo>
                    <a:cubicBezTo>
                      <a:pt x="2374999" y="5031074"/>
                      <a:pt x="2371706" y="5030906"/>
                      <a:pt x="2368246" y="5030571"/>
                    </a:cubicBezTo>
                    <a:cubicBezTo>
                      <a:pt x="2364786" y="5030237"/>
                      <a:pt x="2361381" y="5029827"/>
                      <a:pt x="2358033" y="5029344"/>
                    </a:cubicBezTo>
                    <a:cubicBezTo>
                      <a:pt x="2354684" y="5028860"/>
                      <a:pt x="2351503" y="5028302"/>
                      <a:pt x="2348489" y="5027669"/>
                    </a:cubicBezTo>
                    <a:cubicBezTo>
                      <a:pt x="2345475" y="5027037"/>
                      <a:pt x="2342852" y="5026386"/>
                      <a:pt x="2340620" y="5025716"/>
                    </a:cubicBezTo>
                    <a:lnTo>
                      <a:pt x="2340620" y="4992341"/>
                    </a:lnTo>
                    <a:cubicBezTo>
                      <a:pt x="2343299" y="4993532"/>
                      <a:pt x="2346089" y="4994685"/>
                      <a:pt x="2348991" y="4995801"/>
                    </a:cubicBezTo>
                    <a:cubicBezTo>
                      <a:pt x="2351894" y="4996918"/>
                      <a:pt x="2354814" y="4997922"/>
                      <a:pt x="2357754" y="4998815"/>
                    </a:cubicBezTo>
                    <a:cubicBezTo>
                      <a:pt x="2360693" y="4999708"/>
                      <a:pt x="2363688" y="5000415"/>
                      <a:pt x="2366739" y="5000936"/>
                    </a:cubicBezTo>
                    <a:cubicBezTo>
                      <a:pt x="2369790" y="5001457"/>
                      <a:pt x="2372841" y="5001717"/>
                      <a:pt x="2375892" y="5001717"/>
                    </a:cubicBezTo>
                    <a:cubicBezTo>
                      <a:pt x="2380952" y="5001717"/>
                      <a:pt x="2384543" y="5001029"/>
                      <a:pt x="2386664" y="4999652"/>
                    </a:cubicBezTo>
                    <a:cubicBezTo>
                      <a:pt x="2388784" y="4998276"/>
                      <a:pt x="2389845" y="4996546"/>
                      <a:pt x="2389845" y="4994462"/>
                    </a:cubicBezTo>
                    <a:cubicBezTo>
                      <a:pt x="2389845" y="4993346"/>
                      <a:pt x="2389584" y="4992397"/>
                      <a:pt x="2389063" y="4991616"/>
                    </a:cubicBezTo>
                    <a:cubicBezTo>
                      <a:pt x="2388542" y="4990834"/>
                      <a:pt x="2387556" y="4990034"/>
                      <a:pt x="2386105" y="4989216"/>
                    </a:cubicBezTo>
                    <a:cubicBezTo>
                      <a:pt x="2384654" y="4988397"/>
                      <a:pt x="2382608" y="4987504"/>
                      <a:pt x="2379966" y="4986537"/>
                    </a:cubicBezTo>
                    <a:cubicBezTo>
                      <a:pt x="2377325" y="4985569"/>
                      <a:pt x="2373883" y="4984379"/>
                      <a:pt x="2369641" y="4982965"/>
                    </a:cubicBezTo>
                    <a:cubicBezTo>
                      <a:pt x="2365400" y="4981626"/>
                      <a:pt x="2361493" y="4980026"/>
                      <a:pt x="2357921" y="4978165"/>
                    </a:cubicBezTo>
                    <a:cubicBezTo>
                      <a:pt x="2354349" y="4976305"/>
                      <a:pt x="2351280" y="4974072"/>
                      <a:pt x="2348712" y="4971468"/>
                    </a:cubicBezTo>
                    <a:cubicBezTo>
                      <a:pt x="2346145" y="4968864"/>
                      <a:pt x="2344154" y="4965775"/>
                      <a:pt x="2342741" y="4962203"/>
                    </a:cubicBezTo>
                    <a:cubicBezTo>
                      <a:pt x="2341327" y="4958632"/>
                      <a:pt x="2340620" y="4954427"/>
                      <a:pt x="2340620" y="4949590"/>
                    </a:cubicBezTo>
                    <a:cubicBezTo>
                      <a:pt x="2340620" y="4943563"/>
                      <a:pt x="2341866" y="4938168"/>
                      <a:pt x="2344359" y="4933405"/>
                    </a:cubicBezTo>
                    <a:cubicBezTo>
                      <a:pt x="2346852" y="4928643"/>
                      <a:pt x="2350405" y="4924606"/>
                      <a:pt x="2355019" y="4921294"/>
                    </a:cubicBezTo>
                    <a:cubicBezTo>
                      <a:pt x="2359633" y="4917983"/>
                      <a:pt x="2365269" y="4915471"/>
                      <a:pt x="2371930" y="4913760"/>
                    </a:cubicBezTo>
                    <a:cubicBezTo>
                      <a:pt x="2378590" y="4912048"/>
                      <a:pt x="2386087" y="4911193"/>
                      <a:pt x="2394421" y="4911193"/>
                    </a:cubicBezTo>
                    <a:close/>
                    <a:moveTo>
                      <a:pt x="2273052" y="4911193"/>
                    </a:moveTo>
                    <a:cubicBezTo>
                      <a:pt x="2283247" y="4911193"/>
                      <a:pt x="2291897" y="4912774"/>
                      <a:pt x="2299004" y="4915937"/>
                    </a:cubicBezTo>
                    <a:cubicBezTo>
                      <a:pt x="2306110" y="4919099"/>
                      <a:pt x="2311896" y="4923266"/>
                      <a:pt x="2316361" y="4928438"/>
                    </a:cubicBezTo>
                    <a:cubicBezTo>
                      <a:pt x="2320826" y="4933610"/>
                      <a:pt x="2324063" y="4939526"/>
                      <a:pt x="2326072" y="4946186"/>
                    </a:cubicBezTo>
                    <a:cubicBezTo>
                      <a:pt x="2328081" y="4952846"/>
                      <a:pt x="2329086" y="4959711"/>
                      <a:pt x="2329086" y="4966780"/>
                    </a:cubicBezTo>
                    <a:lnTo>
                      <a:pt x="2329086" y="4984639"/>
                    </a:lnTo>
                    <a:lnTo>
                      <a:pt x="2258429" y="4984639"/>
                    </a:lnTo>
                    <a:cubicBezTo>
                      <a:pt x="2258727" y="4986425"/>
                      <a:pt x="2259415" y="4988248"/>
                      <a:pt x="2260494" y="4990109"/>
                    </a:cubicBezTo>
                    <a:cubicBezTo>
                      <a:pt x="2261573" y="4991969"/>
                      <a:pt x="2263192" y="4993662"/>
                      <a:pt x="2265350" y="4995187"/>
                    </a:cubicBezTo>
                    <a:cubicBezTo>
                      <a:pt x="2267508" y="4996713"/>
                      <a:pt x="2270280" y="4997959"/>
                      <a:pt x="2273666" y="4998927"/>
                    </a:cubicBezTo>
                    <a:cubicBezTo>
                      <a:pt x="2277052" y="4999894"/>
                      <a:pt x="2281200" y="5000378"/>
                      <a:pt x="2286112" y="5000378"/>
                    </a:cubicBezTo>
                    <a:cubicBezTo>
                      <a:pt x="2289460" y="5000378"/>
                      <a:pt x="2292679" y="5000173"/>
                      <a:pt x="2295767" y="4999764"/>
                    </a:cubicBezTo>
                    <a:cubicBezTo>
                      <a:pt x="2298855" y="4999355"/>
                      <a:pt x="2301757" y="4998834"/>
                      <a:pt x="2304473" y="4998201"/>
                    </a:cubicBezTo>
                    <a:cubicBezTo>
                      <a:pt x="2307189" y="4997569"/>
                      <a:pt x="2309664" y="4996880"/>
                      <a:pt x="2311896" y="4996136"/>
                    </a:cubicBezTo>
                    <a:cubicBezTo>
                      <a:pt x="2314128" y="4995392"/>
                      <a:pt x="2316026" y="4994685"/>
                      <a:pt x="2317589" y="4994015"/>
                    </a:cubicBezTo>
                    <a:lnTo>
                      <a:pt x="2317589" y="5024153"/>
                    </a:lnTo>
                    <a:cubicBezTo>
                      <a:pt x="2315728" y="5024897"/>
                      <a:pt x="2313459" y="5025679"/>
                      <a:pt x="2310780" y="5026497"/>
                    </a:cubicBezTo>
                    <a:cubicBezTo>
                      <a:pt x="2308101" y="5027316"/>
                      <a:pt x="2305013" y="5028060"/>
                      <a:pt x="2301515" y="5028730"/>
                    </a:cubicBezTo>
                    <a:cubicBezTo>
                      <a:pt x="2298018" y="5029399"/>
                      <a:pt x="2294111" y="5029957"/>
                      <a:pt x="2289795" y="5030404"/>
                    </a:cubicBezTo>
                    <a:cubicBezTo>
                      <a:pt x="2285479" y="5030850"/>
                      <a:pt x="2280754" y="5031074"/>
                      <a:pt x="2275619" y="5031074"/>
                    </a:cubicBezTo>
                    <a:cubicBezTo>
                      <a:pt x="2264903" y="5031074"/>
                      <a:pt x="2255602" y="5029641"/>
                      <a:pt x="2247714" y="5026776"/>
                    </a:cubicBezTo>
                    <a:cubicBezTo>
                      <a:pt x="2239826" y="5023911"/>
                      <a:pt x="2233259" y="5019912"/>
                      <a:pt x="2228013" y="5014777"/>
                    </a:cubicBezTo>
                    <a:cubicBezTo>
                      <a:pt x="2222767" y="5009642"/>
                      <a:pt x="2218860" y="5003578"/>
                      <a:pt x="2216293" y="4996583"/>
                    </a:cubicBezTo>
                    <a:cubicBezTo>
                      <a:pt x="2213725" y="4989588"/>
                      <a:pt x="2212442" y="4981960"/>
                      <a:pt x="2212442" y="4973700"/>
                    </a:cubicBezTo>
                    <a:cubicBezTo>
                      <a:pt x="2212442" y="4966110"/>
                      <a:pt x="2213297" y="4959320"/>
                      <a:pt x="2215009" y="4953330"/>
                    </a:cubicBezTo>
                    <a:cubicBezTo>
                      <a:pt x="2216720" y="4947339"/>
                      <a:pt x="2219046" y="4942019"/>
                      <a:pt x="2221985" y="4937368"/>
                    </a:cubicBezTo>
                    <a:cubicBezTo>
                      <a:pt x="2224925" y="4932717"/>
                      <a:pt x="2228385" y="4928736"/>
                      <a:pt x="2232366" y="4925424"/>
                    </a:cubicBezTo>
                    <a:cubicBezTo>
                      <a:pt x="2236347" y="4922113"/>
                      <a:pt x="2240570" y="4919415"/>
                      <a:pt x="2245035" y="4917332"/>
                    </a:cubicBezTo>
                    <a:cubicBezTo>
                      <a:pt x="2249500" y="4915248"/>
                      <a:pt x="2254132" y="4913704"/>
                      <a:pt x="2258932" y="4912699"/>
                    </a:cubicBezTo>
                    <a:cubicBezTo>
                      <a:pt x="2263731" y="4911695"/>
                      <a:pt x="2268438" y="4911193"/>
                      <a:pt x="2273052" y="4911193"/>
                    </a:cubicBezTo>
                    <a:close/>
                    <a:moveTo>
                      <a:pt x="1164022" y="4911193"/>
                    </a:moveTo>
                    <a:cubicBezTo>
                      <a:pt x="1174440" y="4911193"/>
                      <a:pt x="1183184" y="4912327"/>
                      <a:pt x="1190253" y="4914597"/>
                    </a:cubicBezTo>
                    <a:cubicBezTo>
                      <a:pt x="1197322" y="4916867"/>
                      <a:pt x="1203015" y="4920253"/>
                      <a:pt x="1207331" y="4924755"/>
                    </a:cubicBezTo>
                    <a:cubicBezTo>
                      <a:pt x="1211647" y="4929257"/>
                      <a:pt x="1214735" y="4934875"/>
                      <a:pt x="1216596" y="4941609"/>
                    </a:cubicBezTo>
                    <a:cubicBezTo>
                      <a:pt x="1218456" y="4948344"/>
                      <a:pt x="1219386" y="4956213"/>
                      <a:pt x="1219386" y="4965217"/>
                    </a:cubicBezTo>
                    <a:lnTo>
                      <a:pt x="1219386" y="5028283"/>
                    </a:lnTo>
                    <a:lnTo>
                      <a:pt x="1175966" y="5028283"/>
                    </a:lnTo>
                    <a:lnTo>
                      <a:pt x="1175966" y="5010870"/>
                    </a:lnTo>
                    <a:lnTo>
                      <a:pt x="1175519" y="5010870"/>
                    </a:lnTo>
                    <a:cubicBezTo>
                      <a:pt x="1171947" y="5017195"/>
                      <a:pt x="1167278" y="5022144"/>
                      <a:pt x="1161510" y="5025716"/>
                    </a:cubicBezTo>
                    <a:cubicBezTo>
                      <a:pt x="1155744" y="5029288"/>
                      <a:pt x="1148804" y="5031074"/>
                      <a:pt x="1140693" y="5031074"/>
                    </a:cubicBezTo>
                    <a:cubicBezTo>
                      <a:pt x="1134889" y="5031074"/>
                      <a:pt x="1129829" y="5030162"/>
                      <a:pt x="1125513" y="5028339"/>
                    </a:cubicBezTo>
                    <a:cubicBezTo>
                      <a:pt x="1121197" y="5026516"/>
                      <a:pt x="1117606" y="5024004"/>
                      <a:pt x="1114741" y="5020805"/>
                    </a:cubicBezTo>
                    <a:cubicBezTo>
                      <a:pt x="1111876" y="5017605"/>
                      <a:pt x="1109737" y="5013865"/>
                      <a:pt x="1108323" y="5009587"/>
                    </a:cubicBezTo>
                    <a:cubicBezTo>
                      <a:pt x="1106909" y="5005308"/>
                      <a:pt x="1106202" y="5000713"/>
                      <a:pt x="1106202" y="4995801"/>
                    </a:cubicBezTo>
                    <a:cubicBezTo>
                      <a:pt x="1106202" y="4991634"/>
                      <a:pt x="1106760" y="4987467"/>
                      <a:pt x="1107877" y="4983300"/>
                    </a:cubicBezTo>
                    <a:cubicBezTo>
                      <a:pt x="1108993" y="4979133"/>
                      <a:pt x="1111058" y="4975263"/>
                      <a:pt x="1114071" y="4971691"/>
                    </a:cubicBezTo>
                    <a:cubicBezTo>
                      <a:pt x="1117085" y="4968119"/>
                      <a:pt x="1121290" y="4965013"/>
                      <a:pt x="1126685" y="4962371"/>
                    </a:cubicBezTo>
                    <a:cubicBezTo>
                      <a:pt x="1132080" y="4959729"/>
                      <a:pt x="1139056" y="4957850"/>
                      <a:pt x="1147614" y="4956734"/>
                    </a:cubicBezTo>
                    <a:lnTo>
                      <a:pt x="1175966" y="4953051"/>
                    </a:lnTo>
                    <a:cubicBezTo>
                      <a:pt x="1175966" y="4951116"/>
                      <a:pt x="1175500" y="4949367"/>
                      <a:pt x="1174570" y="4947804"/>
                    </a:cubicBezTo>
                    <a:cubicBezTo>
                      <a:pt x="1173640" y="4946242"/>
                      <a:pt x="1172356" y="4944902"/>
                      <a:pt x="1170719" y="4943786"/>
                    </a:cubicBezTo>
                    <a:cubicBezTo>
                      <a:pt x="1169082" y="4942670"/>
                      <a:pt x="1167129" y="4941814"/>
                      <a:pt x="1164859" y="4941219"/>
                    </a:cubicBezTo>
                    <a:cubicBezTo>
                      <a:pt x="1162589" y="4940623"/>
                      <a:pt x="1160115" y="4940326"/>
                      <a:pt x="1157436" y="4940326"/>
                    </a:cubicBezTo>
                    <a:cubicBezTo>
                      <a:pt x="1153641" y="4940326"/>
                      <a:pt x="1149865" y="4940642"/>
                      <a:pt x="1146107" y="4941274"/>
                    </a:cubicBezTo>
                    <a:cubicBezTo>
                      <a:pt x="1142349" y="4941907"/>
                      <a:pt x="1138740" y="4942744"/>
                      <a:pt x="1135280" y="4943786"/>
                    </a:cubicBezTo>
                    <a:cubicBezTo>
                      <a:pt x="1131819" y="4944828"/>
                      <a:pt x="1128545" y="4946000"/>
                      <a:pt x="1125457" y="4947302"/>
                    </a:cubicBezTo>
                    <a:cubicBezTo>
                      <a:pt x="1122369" y="4948604"/>
                      <a:pt x="1119522" y="4949925"/>
                      <a:pt x="1116918" y="4951265"/>
                    </a:cubicBezTo>
                    <a:lnTo>
                      <a:pt x="1116918" y="4920346"/>
                    </a:lnTo>
                    <a:cubicBezTo>
                      <a:pt x="1119671" y="4919155"/>
                      <a:pt x="1122964" y="4918001"/>
                      <a:pt x="1126796" y="4916885"/>
                    </a:cubicBezTo>
                    <a:cubicBezTo>
                      <a:pt x="1130629" y="4915769"/>
                      <a:pt x="1134684" y="4914802"/>
                      <a:pt x="1138963" y="4913983"/>
                    </a:cubicBezTo>
                    <a:cubicBezTo>
                      <a:pt x="1143242" y="4913165"/>
                      <a:pt x="1147539" y="4912495"/>
                      <a:pt x="1151855" y="4911974"/>
                    </a:cubicBezTo>
                    <a:cubicBezTo>
                      <a:pt x="1156171" y="4911453"/>
                      <a:pt x="1160227" y="4911193"/>
                      <a:pt x="1164022" y="4911193"/>
                    </a:cubicBezTo>
                    <a:close/>
                    <a:moveTo>
                      <a:pt x="3389970" y="4906616"/>
                    </a:moveTo>
                    <a:cubicBezTo>
                      <a:pt x="3384537" y="4906616"/>
                      <a:pt x="3379887" y="4907732"/>
                      <a:pt x="3376017" y="4909965"/>
                    </a:cubicBezTo>
                    <a:cubicBezTo>
                      <a:pt x="3372148" y="4912197"/>
                      <a:pt x="3368985" y="4915211"/>
                      <a:pt x="3366529" y="4919006"/>
                    </a:cubicBezTo>
                    <a:cubicBezTo>
                      <a:pt x="3364074" y="4922801"/>
                      <a:pt x="3362288" y="4927229"/>
                      <a:pt x="3361171" y="4932289"/>
                    </a:cubicBezTo>
                    <a:cubicBezTo>
                      <a:pt x="3360055" y="4937349"/>
                      <a:pt x="3359497" y="4942744"/>
                      <a:pt x="3359497" y="4948474"/>
                    </a:cubicBezTo>
                    <a:cubicBezTo>
                      <a:pt x="3359497" y="4955915"/>
                      <a:pt x="3360316" y="4962259"/>
                      <a:pt x="3361953" y="4967505"/>
                    </a:cubicBezTo>
                    <a:cubicBezTo>
                      <a:pt x="3363590" y="4972752"/>
                      <a:pt x="3365785" y="4977030"/>
                      <a:pt x="3368538" y="4980342"/>
                    </a:cubicBezTo>
                    <a:cubicBezTo>
                      <a:pt x="3371292" y="4983653"/>
                      <a:pt x="3374454" y="4986072"/>
                      <a:pt x="3378026" y="4987597"/>
                    </a:cubicBezTo>
                    <a:cubicBezTo>
                      <a:pt x="3381598" y="4989123"/>
                      <a:pt x="3385319" y="4989885"/>
                      <a:pt x="3389188" y="4989885"/>
                    </a:cubicBezTo>
                    <a:cubicBezTo>
                      <a:pt x="3392909" y="4989885"/>
                      <a:pt x="3396518" y="4989086"/>
                      <a:pt x="3400016" y="4987486"/>
                    </a:cubicBezTo>
                    <a:cubicBezTo>
                      <a:pt x="3403513" y="4985886"/>
                      <a:pt x="3406620" y="4983430"/>
                      <a:pt x="3409336" y="4980119"/>
                    </a:cubicBezTo>
                    <a:cubicBezTo>
                      <a:pt x="3412052" y="4976807"/>
                      <a:pt x="3414229" y="4972584"/>
                      <a:pt x="3415866" y="4967450"/>
                    </a:cubicBezTo>
                    <a:cubicBezTo>
                      <a:pt x="3417503" y="4962315"/>
                      <a:pt x="3418321" y="4956213"/>
                      <a:pt x="3418321" y="4949144"/>
                    </a:cubicBezTo>
                    <a:cubicBezTo>
                      <a:pt x="3418321" y="4942298"/>
                      <a:pt x="3417633" y="4936233"/>
                      <a:pt x="3416256" y="4930950"/>
                    </a:cubicBezTo>
                    <a:cubicBezTo>
                      <a:pt x="3414880" y="4925666"/>
                      <a:pt x="3412945" y="4921220"/>
                      <a:pt x="3410452" y="4917611"/>
                    </a:cubicBezTo>
                    <a:cubicBezTo>
                      <a:pt x="3407959" y="4914002"/>
                      <a:pt x="3404983" y="4911267"/>
                      <a:pt x="3401522" y="4909407"/>
                    </a:cubicBezTo>
                    <a:cubicBezTo>
                      <a:pt x="3398062" y="4907546"/>
                      <a:pt x="3394211" y="4906616"/>
                      <a:pt x="3389970" y="4906616"/>
                    </a:cubicBezTo>
                    <a:close/>
                    <a:moveTo>
                      <a:pt x="3218520" y="4906616"/>
                    </a:moveTo>
                    <a:cubicBezTo>
                      <a:pt x="3213087" y="4906616"/>
                      <a:pt x="3208437" y="4907732"/>
                      <a:pt x="3204567" y="4909965"/>
                    </a:cubicBezTo>
                    <a:cubicBezTo>
                      <a:pt x="3200698" y="4912197"/>
                      <a:pt x="3197535" y="4915211"/>
                      <a:pt x="3195079" y="4919006"/>
                    </a:cubicBezTo>
                    <a:cubicBezTo>
                      <a:pt x="3192624" y="4922801"/>
                      <a:pt x="3190838" y="4927229"/>
                      <a:pt x="3189721" y="4932289"/>
                    </a:cubicBezTo>
                    <a:cubicBezTo>
                      <a:pt x="3188605" y="4937349"/>
                      <a:pt x="3188047" y="4942744"/>
                      <a:pt x="3188047" y="4948474"/>
                    </a:cubicBezTo>
                    <a:cubicBezTo>
                      <a:pt x="3188047" y="4955915"/>
                      <a:pt x="3188866" y="4962259"/>
                      <a:pt x="3190503" y="4967505"/>
                    </a:cubicBezTo>
                    <a:cubicBezTo>
                      <a:pt x="3192140" y="4972752"/>
                      <a:pt x="3194335" y="4977030"/>
                      <a:pt x="3197088" y="4980342"/>
                    </a:cubicBezTo>
                    <a:cubicBezTo>
                      <a:pt x="3199842" y="4983653"/>
                      <a:pt x="3203004" y="4986072"/>
                      <a:pt x="3206576" y="4987597"/>
                    </a:cubicBezTo>
                    <a:cubicBezTo>
                      <a:pt x="3210148" y="4989123"/>
                      <a:pt x="3213869" y="4989885"/>
                      <a:pt x="3217738" y="4989885"/>
                    </a:cubicBezTo>
                    <a:cubicBezTo>
                      <a:pt x="3221459" y="4989885"/>
                      <a:pt x="3225068" y="4989086"/>
                      <a:pt x="3228566" y="4987486"/>
                    </a:cubicBezTo>
                    <a:cubicBezTo>
                      <a:pt x="3232063" y="4985886"/>
                      <a:pt x="3235170" y="4983430"/>
                      <a:pt x="3237886" y="4980119"/>
                    </a:cubicBezTo>
                    <a:cubicBezTo>
                      <a:pt x="3240602" y="4976807"/>
                      <a:pt x="3242779" y="4972584"/>
                      <a:pt x="3244416" y="4967450"/>
                    </a:cubicBezTo>
                    <a:cubicBezTo>
                      <a:pt x="3246053" y="4962315"/>
                      <a:pt x="3246871" y="4956213"/>
                      <a:pt x="3246871" y="4949144"/>
                    </a:cubicBezTo>
                    <a:cubicBezTo>
                      <a:pt x="3246871" y="4942298"/>
                      <a:pt x="3246183" y="4936233"/>
                      <a:pt x="3244806" y="4930950"/>
                    </a:cubicBezTo>
                    <a:cubicBezTo>
                      <a:pt x="3243430" y="4925666"/>
                      <a:pt x="3241495" y="4921220"/>
                      <a:pt x="3239002" y="4917611"/>
                    </a:cubicBezTo>
                    <a:cubicBezTo>
                      <a:pt x="3236509" y="4914002"/>
                      <a:pt x="3233533" y="4911267"/>
                      <a:pt x="3230072" y="4909407"/>
                    </a:cubicBezTo>
                    <a:cubicBezTo>
                      <a:pt x="3226612" y="4907546"/>
                      <a:pt x="3222761" y="4906616"/>
                      <a:pt x="3218520" y="4906616"/>
                    </a:cubicBezTo>
                    <a:close/>
                    <a:moveTo>
                      <a:pt x="1761195" y="4906616"/>
                    </a:moveTo>
                    <a:cubicBezTo>
                      <a:pt x="1755763" y="4906616"/>
                      <a:pt x="1751112" y="4907732"/>
                      <a:pt x="1747242" y="4909965"/>
                    </a:cubicBezTo>
                    <a:cubicBezTo>
                      <a:pt x="1743373" y="4912197"/>
                      <a:pt x="1740210" y="4915211"/>
                      <a:pt x="1737754" y="4919006"/>
                    </a:cubicBezTo>
                    <a:cubicBezTo>
                      <a:pt x="1735299" y="4922801"/>
                      <a:pt x="1733513" y="4927229"/>
                      <a:pt x="1732397" y="4932289"/>
                    </a:cubicBezTo>
                    <a:cubicBezTo>
                      <a:pt x="1731280" y="4937349"/>
                      <a:pt x="1730722" y="4942744"/>
                      <a:pt x="1730722" y="4948474"/>
                    </a:cubicBezTo>
                    <a:cubicBezTo>
                      <a:pt x="1730722" y="4955915"/>
                      <a:pt x="1731541" y="4962259"/>
                      <a:pt x="1733178" y="4967505"/>
                    </a:cubicBezTo>
                    <a:cubicBezTo>
                      <a:pt x="1734815" y="4972752"/>
                      <a:pt x="1737010" y="4977030"/>
                      <a:pt x="1739764" y="4980342"/>
                    </a:cubicBezTo>
                    <a:cubicBezTo>
                      <a:pt x="1742517" y="4983653"/>
                      <a:pt x="1745680" y="4986072"/>
                      <a:pt x="1749251" y="4987597"/>
                    </a:cubicBezTo>
                    <a:cubicBezTo>
                      <a:pt x="1752823" y="4989123"/>
                      <a:pt x="1756544" y="4989885"/>
                      <a:pt x="1760414" y="4989885"/>
                    </a:cubicBezTo>
                    <a:cubicBezTo>
                      <a:pt x="1764134" y="4989885"/>
                      <a:pt x="1767743" y="4989086"/>
                      <a:pt x="1771241" y="4987486"/>
                    </a:cubicBezTo>
                    <a:cubicBezTo>
                      <a:pt x="1774738" y="4985886"/>
                      <a:pt x="1777845" y="4983430"/>
                      <a:pt x="1780561" y="4980119"/>
                    </a:cubicBezTo>
                    <a:cubicBezTo>
                      <a:pt x="1783277" y="4976807"/>
                      <a:pt x="1785454" y="4972584"/>
                      <a:pt x="1787091" y="4967450"/>
                    </a:cubicBezTo>
                    <a:cubicBezTo>
                      <a:pt x="1788728" y="4962315"/>
                      <a:pt x="1789547" y="4956213"/>
                      <a:pt x="1789547" y="4949144"/>
                    </a:cubicBezTo>
                    <a:cubicBezTo>
                      <a:pt x="1789547" y="4942298"/>
                      <a:pt x="1788858" y="4936233"/>
                      <a:pt x="1787481" y="4930950"/>
                    </a:cubicBezTo>
                    <a:cubicBezTo>
                      <a:pt x="1786105" y="4925666"/>
                      <a:pt x="1784170" y="4921220"/>
                      <a:pt x="1781677" y="4917611"/>
                    </a:cubicBezTo>
                    <a:cubicBezTo>
                      <a:pt x="1779184" y="4914002"/>
                      <a:pt x="1776208" y="4911267"/>
                      <a:pt x="1772748" y="4909407"/>
                    </a:cubicBezTo>
                    <a:cubicBezTo>
                      <a:pt x="1769287" y="4907546"/>
                      <a:pt x="1765436" y="4906616"/>
                      <a:pt x="1761195" y="4906616"/>
                    </a:cubicBezTo>
                    <a:close/>
                    <a:moveTo>
                      <a:pt x="1589745" y="4906616"/>
                    </a:moveTo>
                    <a:cubicBezTo>
                      <a:pt x="1584313" y="4906616"/>
                      <a:pt x="1579662" y="4907732"/>
                      <a:pt x="1575792" y="4909965"/>
                    </a:cubicBezTo>
                    <a:cubicBezTo>
                      <a:pt x="1571923" y="4912197"/>
                      <a:pt x="1568760" y="4915211"/>
                      <a:pt x="1566304" y="4919006"/>
                    </a:cubicBezTo>
                    <a:cubicBezTo>
                      <a:pt x="1563849" y="4922801"/>
                      <a:pt x="1562063" y="4927229"/>
                      <a:pt x="1560947" y="4932289"/>
                    </a:cubicBezTo>
                    <a:cubicBezTo>
                      <a:pt x="1559830" y="4937349"/>
                      <a:pt x="1559272" y="4942744"/>
                      <a:pt x="1559272" y="4948474"/>
                    </a:cubicBezTo>
                    <a:cubicBezTo>
                      <a:pt x="1559272" y="4955915"/>
                      <a:pt x="1560091" y="4962259"/>
                      <a:pt x="1561728" y="4967505"/>
                    </a:cubicBezTo>
                    <a:cubicBezTo>
                      <a:pt x="1563365" y="4972752"/>
                      <a:pt x="1565560" y="4977030"/>
                      <a:pt x="1568314" y="4980342"/>
                    </a:cubicBezTo>
                    <a:cubicBezTo>
                      <a:pt x="1571067" y="4983653"/>
                      <a:pt x="1574229" y="4986072"/>
                      <a:pt x="1577801" y="4987597"/>
                    </a:cubicBezTo>
                    <a:cubicBezTo>
                      <a:pt x="1581373" y="4989123"/>
                      <a:pt x="1585094" y="4989885"/>
                      <a:pt x="1588964" y="4989885"/>
                    </a:cubicBezTo>
                    <a:cubicBezTo>
                      <a:pt x="1592684" y="4989885"/>
                      <a:pt x="1596293" y="4989086"/>
                      <a:pt x="1599791" y="4987486"/>
                    </a:cubicBezTo>
                    <a:cubicBezTo>
                      <a:pt x="1603288" y="4985886"/>
                      <a:pt x="1606395" y="4983430"/>
                      <a:pt x="1609111" y="4980119"/>
                    </a:cubicBezTo>
                    <a:cubicBezTo>
                      <a:pt x="1611827" y="4976807"/>
                      <a:pt x="1614004" y="4972584"/>
                      <a:pt x="1615641" y="4967450"/>
                    </a:cubicBezTo>
                    <a:cubicBezTo>
                      <a:pt x="1617278" y="4962315"/>
                      <a:pt x="1618097" y="4956213"/>
                      <a:pt x="1618097" y="4949144"/>
                    </a:cubicBezTo>
                    <a:cubicBezTo>
                      <a:pt x="1618097" y="4942298"/>
                      <a:pt x="1617408" y="4936233"/>
                      <a:pt x="1616032" y="4930950"/>
                    </a:cubicBezTo>
                    <a:cubicBezTo>
                      <a:pt x="1614655" y="4925666"/>
                      <a:pt x="1612720" y="4921220"/>
                      <a:pt x="1610227" y="4917611"/>
                    </a:cubicBezTo>
                    <a:cubicBezTo>
                      <a:pt x="1607734" y="4914002"/>
                      <a:pt x="1604758" y="4911267"/>
                      <a:pt x="1601298" y="4909407"/>
                    </a:cubicBezTo>
                    <a:cubicBezTo>
                      <a:pt x="1597837" y="4907546"/>
                      <a:pt x="1593986" y="4906616"/>
                      <a:pt x="1589745" y="4906616"/>
                    </a:cubicBezTo>
                    <a:close/>
                    <a:moveTo>
                      <a:pt x="3536863" y="4905946"/>
                    </a:moveTo>
                    <a:lnTo>
                      <a:pt x="3536863" y="4990555"/>
                    </a:lnTo>
                    <a:lnTo>
                      <a:pt x="3550369" y="4990555"/>
                    </a:lnTo>
                    <a:cubicBezTo>
                      <a:pt x="3556248" y="4990555"/>
                      <a:pt x="3561531" y="4989495"/>
                      <a:pt x="3566219" y="4987374"/>
                    </a:cubicBezTo>
                    <a:cubicBezTo>
                      <a:pt x="3570908" y="4985253"/>
                      <a:pt x="3574889" y="4982277"/>
                      <a:pt x="3578163" y="4978444"/>
                    </a:cubicBezTo>
                    <a:cubicBezTo>
                      <a:pt x="3581437" y="4974612"/>
                      <a:pt x="3583949" y="4969998"/>
                      <a:pt x="3585697" y="4964603"/>
                    </a:cubicBezTo>
                    <a:cubicBezTo>
                      <a:pt x="3587446" y="4959208"/>
                      <a:pt x="3588320" y="4953237"/>
                      <a:pt x="3588320" y="4946688"/>
                    </a:cubicBezTo>
                    <a:cubicBezTo>
                      <a:pt x="3588320" y="4941479"/>
                      <a:pt x="3587539" y="4936419"/>
                      <a:pt x="3585976" y="4931508"/>
                    </a:cubicBezTo>
                    <a:cubicBezTo>
                      <a:pt x="3584414" y="4926596"/>
                      <a:pt x="3582032" y="4922243"/>
                      <a:pt x="3578833" y="4918448"/>
                    </a:cubicBezTo>
                    <a:cubicBezTo>
                      <a:pt x="3575633" y="4914653"/>
                      <a:pt x="3571577" y="4911620"/>
                      <a:pt x="3566666" y="4909351"/>
                    </a:cubicBezTo>
                    <a:cubicBezTo>
                      <a:pt x="3561755" y="4907081"/>
                      <a:pt x="3555950" y="4905946"/>
                      <a:pt x="3549253" y="4905946"/>
                    </a:cubicBezTo>
                    <a:close/>
                    <a:moveTo>
                      <a:pt x="1908088" y="4905946"/>
                    </a:moveTo>
                    <a:lnTo>
                      <a:pt x="1908088" y="4990555"/>
                    </a:lnTo>
                    <a:lnTo>
                      <a:pt x="1921594" y="4990555"/>
                    </a:lnTo>
                    <a:cubicBezTo>
                      <a:pt x="1927473" y="4990555"/>
                      <a:pt x="1932756" y="4989495"/>
                      <a:pt x="1937445" y="4987374"/>
                    </a:cubicBezTo>
                    <a:cubicBezTo>
                      <a:pt x="1942133" y="4985253"/>
                      <a:pt x="1946114" y="4982277"/>
                      <a:pt x="1949388" y="4978444"/>
                    </a:cubicBezTo>
                    <a:cubicBezTo>
                      <a:pt x="1952662" y="4974612"/>
                      <a:pt x="1955174" y="4969998"/>
                      <a:pt x="1956922" y="4964603"/>
                    </a:cubicBezTo>
                    <a:cubicBezTo>
                      <a:pt x="1958671" y="4959208"/>
                      <a:pt x="1959546" y="4953237"/>
                      <a:pt x="1959546" y="4946688"/>
                    </a:cubicBezTo>
                    <a:cubicBezTo>
                      <a:pt x="1959546" y="4941479"/>
                      <a:pt x="1958764" y="4936419"/>
                      <a:pt x="1957201" y="4931508"/>
                    </a:cubicBezTo>
                    <a:cubicBezTo>
                      <a:pt x="1955639" y="4926596"/>
                      <a:pt x="1953257" y="4922243"/>
                      <a:pt x="1950058" y="4918448"/>
                    </a:cubicBezTo>
                    <a:cubicBezTo>
                      <a:pt x="1946858" y="4914653"/>
                      <a:pt x="1942802" y="4911620"/>
                      <a:pt x="1937891" y="4909351"/>
                    </a:cubicBezTo>
                    <a:cubicBezTo>
                      <a:pt x="1932980" y="4907081"/>
                      <a:pt x="1927175" y="4905946"/>
                      <a:pt x="1920478" y="4905946"/>
                    </a:cubicBezTo>
                    <a:close/>
                    <a:moveTo>
                      <a:pt x="2512293" y="4878599"/>
                    </a:moveTo>
                    <a:lnTo>
                      <a:pt x="2512293" y="4913983"/>
                    </a:lnTo>
                    <a:lnTo>
                      <a:pt x="2536068" y="4913983"/>
                    </a:lnTo>
                    <a:lnTo>
                      <a:pt x="2536068" y="4946911"/>
                    </a:lnTo>
                    <a:lnTo>
                      <a:pt x="2512293" y="4946911"/>
                    </a:lnTo>
                    <a:lnTo>
                      <a:pt x="2512293" y="4981179"/>
                    </a:lnTo>
                    <a:cubicBezTo>
                      <a:pt x="2512293" y="4986314"/>
                      <a:pt x="2513353" y="4990109"/>
                      <a:pt x="2515474" y="4992564"/>
                    </a:cubicBezTo>
                    <a:cubicBezTo>
                      <a:pt x="2517595" y="4995020"/>
                      <a:pt x="2520516" y="4996248"/>
                      <a:pt x="2524237" y="4996248"/>
                    </a:cubicBezTo>
                    <a:cubicBezTo>
                      <a:pt x="2526395" y="4996248"/>
                      <a:pt x="2528385" y="4996043"/>
                      <a:pt x="2530208" y="4995634"/>
                    </a:cubicBezTo>
                    <a:cubicBezTo>
                      <a:pt x="2532031" y="4995225"/>
                      <a:pt x="2533985" y="4994611"/>
                      <a:pt x="2536068" y="4993792"/>
                    </a:cubicBezTo>
                    <a:lnTo>
                      <a:pt x="2536068" y="5026720"/>
                    </a:lnTo>
                    <a:cubicBezTo>
                      <a:pt x="2533910" y="5027762"/>
                      <a:pt x="2530376" y="5028748"/>
                      <a:pt x="2525464" y="5029678"/>
                    </a:cubicBezTo>
                    <a:cubicBezTo>
                      <a:pt x="2520553" y="5030609"/>
                      <a:pt x="2514637" y="5031074"/>
                      <a:pt x="2507717" y="5031074"/>
                    </a:cubicBezTo>
                    <a:cubicBezTo>
                      <a:pt x="2500498" y="5031074"/>
                      <a:pt x="2494229" y="5030013"/>
                      <a:pt x="2488908" y="5027892"/>
                    </a:cubicBezTo>
                    <a:cubicBezTo>
                      <a:pt x="2483588" y="5025772"/>
                      <a:pt x="2479179" y="5022851"/>
                      <a:pt x="2475681" y="5019130"/>
                    </a:cubicBezTo>
                    <a:cubicBezTo>
                      <a:pt x="2472184" y="5015410"/>
                      <a:pt x="2469598" y="5010963"/>
                      <a:pt x="2467924" y="5005791"/>
                    </a:cubicBezTo>
                    <a:cubicBezTo>
                      <a:pt x="2466249" y="5000620"/>
                      <a:pt x="2465412" y="4995020"/>
                      <a:pt x="2465412" y="4988993"/>
                    </a:cubicBezTo>
                    <a:lnTo>
                      <a:pt x="2465412" y="4946911"/>
                    </a:lnTo>
                    <a:lnTo>
                      <a:pt x="2447441" y="4946911"/>
                    </a:lnTo>
                    <a:lnTo>
                      <a:pt x="2447441" y="4913983"/>
                    </a:lnTo>
                    <a:lnTo>
                      <a:pt x="2465412" y="4913983"/>
                    </a:lnTo>
                    <a:lnTo>
                      <a:pt x="2465412" y="4891547"/>
                    </a:lnTo>
                    <a:close/>
                    <a:moveTo>
                      <a:pt x="3736293" y="4868218"/>
                    </a:moveTo>
                    <a:lnTo>
                      <a:pt x="3751385" y="4868218"/>
                    </a:lnTo>
                    <a:lnTo>
                      <a:pt x="3779152" y="4968875"/>
                    </a:lnTo>
                    <a:lnTo>
                      <a:pt x="3784513" y="4988711"/>
                    </a:lnTo>
                    <a:lnTo>
                      <a:pt x="3784513" y="5028283"/>
                    </a:lnTo>
                    <a:lnTo>
                      <a:pt x="3736293" y="5028283"/>
                    </a:lnTo>
                    <a:close/>
                    <a:moveTo>
                      <a:pt x="3488643" y="4868218"/>
                    </a:moveTo>
                    <a:lnTo>
                      <a:pt x="3554946" y="4868218"/>
                    </a:lnTo>
                    <a:cubicBezTo>
                      <a:pt x="3565736" y="4868218"/>
                      <a:pt x="3575317" y="4869130"/>
                      <a:pt x="3583688" y="4870953"/>
                    </a:cubicBezTo>
                    <a:cubicBezTo>
                      <a:pt x="3592060" y="4872776"/>
                      <a:pt x="3599389" y="4875362"/>
                      <a:pt x="3605677" y="4878711"/>
                    </a:cubicBezTo>
                    <a:cubicBezTo>
                      <a:pt x="3611965" y="4882060"/>
                      <a:pt x="3617249" y="4886078"/>
                      <a:pt x="3621528" y="4890766"/>
                    </a:cubicBezTo>
                    <a:cubicBezTo>
                      <a:pt x="3625806" y="4895454"/>
                      <a:pt x="3629285" y="4900700"/>
                      <a:pt x="3631964" y="4906505"/>
                    </a:cubicBezTo>
                    <a:cubicBezTo>
                      <a:pt x="3634643" y="4912309"/>
                      <a:pt x="3636578" y="4918560"/>
                      <a:pt x="3637769" y="4925257"/>
                    </a:cubicBezTo>
                    <a:cubicBezTo>
                      <a:pt x="3638959" y="4931954"/>
                      <a:pt x="3639554" y="4938949"/>
                      <a:pt x="3639554" y="4946242"/>
                    </a:cubicBezTo>
                    <a:cubicBezTo>
                      <a:pt x="3639554" y="4958743"/>
                      <a:pt x="3637564" y="4970054"/>
                      <a:pt x="3633583" y="4980174"/>
                    </a:cubicBezTo>
                    <a:cubicBezTo>
                      <a:pt x="3629602" y="4990295"/>
                      <a:pt x="3623983" y="4998908"/>
                      <a:pt x="3616728" y="5006015"/>
                    </a:cubicBezTo>
                    <a:cubicBezTo>
                      <a:pt x="3609473" y="5013121"/>
                      <a:pt x="3600729" y="5018609"/>
                      <a:pt x="3590497" y="5022479"/>
                    </a:cubicBezTo>
                    <a:cubicBezTo>
                      <a:pt x="3580265" y="5026348"/>
                      <a:pt x="3568898" y="5028283"/>
                      <a:pt x="3556397" y="5028283"/>
                    </a:cubicBezTo>
                    <a:lnTo>
                      <a:pt x="3488643" y="5028283"/>
                    </a:lnTo>
                    <a:close/>
                    <a:moveTo>
                      <a:pt x="3021918" y="4868218"/>
                    </a:moveTo>
                    <a:lnTo>
                      <a:pt x="3122265" y="4868218"/>
                    </a:lnTo>
                    <a:lnTo>
                      <a:pt x="3122265" y="4905946"/>
                    </a:lnTo>
                    <a:lnTo>
                      <a:pt x="3070138" y="4905946"/>
                    </a:lnTo>
                    <a:lnTo>
                      <a:pt x="3070138" y="4934745"/>
                    </a:lnTo>
                    <a:lnTo>
                      <a:pt x="3117689" y="4934745"/>
                    </a:lnTo>
                    <a:lnTo>
                      <a:pt x="3117689" y="4972473"/>
                    </a:lnTo>
                    <a:lnTo>
                      <a:pt x="3070138" y="4972473"/>
                    </a:lnTo>
                    <a:lnTo>
                      <a:pt x="3070138" y="5028283"/>
                    </a:lnTo>
                    <a:lnTo>
                      <a:pt x="3021918" y="5028283"/>
                    </a:lnTo>
                    <a:close/>
                    <a:moveTo>
                      <a:pt x="2097993" y="4868218"/>
                    </a:moveTo>
                    <a:lnTo>
                      <a:pt x="2198340" y="4868218"/>
                    </a:lnTo>
                    <a:lnTo>
                      <a:pt x="2198340" y="4905946"/>
                    </a:lnTo>
                    <a:lnTo>
                      <a:pt x="2146213" y="4905946"/>
                    </a:lnTo>
                    <a:lnTo>
                      <a:pt x="2146213" y="4934745"/>
                    </a:lnTo>
                    <a:lnTo>
                      <a:pt x="2193764" y="4934745"/>
                    </a:lnTo>
                    <a:lnTo>
                      <a:pt x="2193764" y="4972473"/>
                    </a:lnTo>
                    <a:lnTo>
                      <a:pt x="2146213" y="4972473"/>
                    </a:lnTo>
                    <a:lnTo>
                      <a:pt x="2146213" y="5028283"/>
                    </a:lnTo>
                    <a:lnTo>
                      <a:pt x="2097993" y="5028283"/>
                    </a:lnTo>
                    <a:close/>
                    <a:moveTo>
                      <a:pt x="1859868" y="4868218"/>
                    </a:moveTo>
                    <a:lnTo>
                      <a:pt x="1926171" y="4868218"/>
                    </a:lnTo>
                    <a:cubicBezTo>
                      <a:pt x="1936961" y="4868218"/>
                      <a:pt x="1946542" y="4869130"/>
                      <a:pt x="1954913" y="4870953"/>
                    </a:cubicBezTo>
                    <a:cubicBezTo>
                      <a:pt x="1963285" y="4872776"/>
                      <a:pt x="1970615" y="4875362"/>
                      <a:pt x="1976903" y="4878711"/>
                    </a:cubicBezTo>
                    <a:cubicBezTo>
                      <a:pt x="1983191" y="4882060"/>
                      <a:pt x="1988474" y="4886078"/>
                      <a:pt x="1992753" y="4890766"/>
                    </a:cubicBezTo>
                    <a:cubicBezTo>
                      <a:pt x="1997032" y="4895454"/>
                      <a:pt x="2000510" y="4900700"/>
                      <a:pt x="2003189" y="4906505"/>
                    </a:cubicBezTo>
                    <a:cubicBezTo>
                      <a:pt x="2005868" y="4912309"/>
                      <a:pt x="2007803" y="4918560"/>
                      <a:pt x="2008994" y="4925257"/>
                    </a:cubicBezTo>
                    <a:cubicBezTo>
                      <a:pt x="2010184" y="4931954"/>
                      <a:pt x="2010780" y="4938949"/>
                      <a:pt x="2010780" y="4946242"/>
                    </a:cubicBezTo>
                    <a:cubicBezTo>
                      <a:pt x="2010780" y="4958743"/>
                      <a:pt x="2008789" y="4970054"/>
                      <a:pt x="2004808" y="4980174"/>
                    </a:cubicBezTo>
                    <a:cubicBezTo>
                      <a:pt x="2000827" y="4990295"/>
                      <a:pt x="1995208" y="4998908"/>
                      <a:pt x="1987953" y="5006015"/>
                    </a:cubicBezTo>
                    <a:cubicBezTo>
                      <a:pt x="1980698" y="5013121"/>
                      <a:pt x="1971954" y="5018609"/>
                      <a:pt x="1961722" y="5022479"/>
                    </a:cubicBezTo>
                    <a:cubicBezTo>
                      <a:pt x="1951490" y="5026348"/>
                      <a:pt x="1940123" y="5028283"/>
                      <a:pt x="1927622" y="5028283"/>
                    </a:cubicBezTo>
                    <a:lnTo>
                      <a:pt x="1859868" y="5028283"/>
                    </a:lnTo>
                    <a:close/>
                    <a:moveTo>
                      <a:pt x="1393143" y="4868218"/>
                    </a:moveTo>
                    <a:lnTo>
                      <a:pt x="1493490" y="4868218"/>
                    </a:lnTo>
                    <a:lnTo>
                      <a:pt x="1493490" y="4905946"/>
                    </a:lnTo>
                    <a:lnTo>
                      <a:pt x="1441363" y="4905946"/>
                    </a:lnTo>
                    <a:lnTo>
                      <a:pt x="1441363" y="4934745"/>
                    </a:lnTo>
                    <a:lnTo>
                      <a:pt x="1488914" y="4934745"/>
                    </a:lnTo>
                    <a:lnTo>
                      <a:pt x="1488914" y="4972473"/>
                    </a:lnTo>
                    <a:lnTo>
                      <a:pt x="1441363" y="4972473"/>
                    </a:lnTo>
                    <a:lnTo>
                      <a:pt x="1441363" y="5028283"/>
                    </a:lnTo>
                    <a:lnTo>
                      <a:pt x="1393143" y="5028283"/>
                    </a:lnTo>
                    <a:close/>
                    <a:moveTo>
                      <a:pt x="3390416" y="4865540"/>
                    </a:moveTo>
                    <a:cubicBezTo>
                      <a:pt x="3401876" y="4865540"/>
                      <a:pt x="3412443" y="4867456"/>
                      <a:pt x="3422117" y="4871288"/>
                    </a:cubicBezTo>
                    <a:cubicBezTo>
                      <a:pt x="3431790" y="4875120"/>
                      <a:pt x="3440125" y="4880590"/>
                      <a:pt x="3447120" y="4887696"/>
                    </a:cubicBezTo>
                    <a:cubicBezTo>
                      <a:pt x="3454115" y="4894803"/>
                      <a:pt x="3459584" y="4903435"/>
                      <a:pt x="3463528" y="4913592"/>
                    </a:cubicBezTo>
                    <a:cubicBezTo>
                      <a:pt x="3467472" y="4923750"/>
                      <a:pt x="3469444" y="4935154"/>
                      <a:pt x="3469444" y="4947804"/>
                    </a:cubicBezTo>
                    <a:cubicBezTo>
                      <a:pt x="3469444" y="4960529"/>
                      <a:pt x="3467360" y="4972007"/>
                      <a:pt x="3463193" y="4982239"/>
                    </a:cubicBezTo>
                    <a:cubicBezTo>
                      <a:pt x="3459026" y="4992471"/>
                      <a:pt x="3453277" y="5001215"/>
                      <a:pt x="3445948" y="5008470"/>
                    </a:cubicBezTo>
                    <a:cubicBezTo>
                      <a:pt x="3438618" y="5015726"/>
                      <a:pt x="3430023" y="5021307"/>
                      <a:pt x="3420163" y="5025214"/>
                    </a:cubicBezTo>
                    <a:cubicBezTo>
                      <a:pt x="3410303" y="5029120"/>
                      <a:pt x="3399681" y="5031074"/>
                      <a:pt x="3388295" y="5031074"/>
                    </a:cubicBezTo>
                    <a:cubicBezTo>
                      <a:pt x="3377282" y="5031074"/>
                      <a:pt x="3366920" y="5029213"/>
                      <a:pt x="3357209" y="5025493"/>
                    </a:cubicBezTo>
                    <a:cubicBezTo>
                      <a:pt x="3347498" y="5021772"/>
                      <a:pt x="3339015" y="5016433"/>
                      <a:pt x="3331759" y="5009475"/>
                    </a:cubicBezTo>
                    <a:cubicBezTo>
                      <a:pt x="3324504" y="5002517"/>
                      <a:pt x="3318774" y="4994053"/>
                      <a:pt x="3314570" y="4984081"/>
                    </a:cubicBezTo>
                    <a:cubicBezTo>
                      <a:pt x="3310365" y="4974110"/>
                      <a:pt x="3308263" y="4962873"/>
                      <a:pt x="3308263" y="4950372"/>
                    </a:cubicBezTo>
                    <a:cubicBezTo>
                      <a:pt x="3308263" y="4937870"/>
                      <a:pt x="3310272" y="4926410"/>
                      <a:pt x="3314291" y="4915992"/>
                    </a:cubicBezTo>
                    <a:cubicBezTo>
                      <a:pt x="3318309" y="4905574"/>
                      <a:pt x="3323927" y="4896626"/>
                      <a:pt x="3331145" y="4889147"/>
                    </a:cubicBezTo>
                    <a:cubicBezTo>
                      <a:pt x="3338364" y="4881669"/>
                      <a:pt x="3347014" y="4875865"/>
                      <a:pt x="3357097" y="4871735"/>
                    </a:cubicBezTo>
                    <a:cubicBezTo>
                      <a:pt x="3367180" y="4867605"/>
                      <a:pt x="3378287" y="4865540"/>
                      <a:pt x="3390416" y="4865540"/>
                    </a:cubicBezTo>
                    <a:close/>
                    <a:moveTo>
                      <a:pt x="3218966" y="4865540"/>
                    </a:moveTo>
                    <a:cubicBezTo>
                      <a:pt x="3230426" y="4865540"/>
                      <a:pt x="3240993" y="4867456"/>
                      <a:pt x="3250667" y="4871288"/>
                    </a:cubicBezTo>
                    <a:cubicBezTo>
                      <a:pt x="3260340" y="4875120"/>
                      <a:pt x="3268675" y="4880590"/>
                      <a:pt x="3275670" y="4887696"/>
                    </a:cubicBezTo>
                    <a:cubicBezTo>
                      <a:pt x="3282665" y="4894803"/>
                      <a:pt x="3288134" y="4903435"/>
                      <a:pt x="3292078" y="4913592"/>
                    </a:cubicBezTo>
                    <a:cubicBezTo>
                      <a:pt x="3296022" y="4923750"/>
                      <a:pt x="3297994" y="4935154"/>
                      <a:pt x="3297994" y="4947804"/>
                    </a:cubicBezTo>
                    <a:cubicBezTo>
                      <a:pt x="3297994" y="4960529"/>
                      <a:pt x="3295910" y="4972007"/>
                      <a:pt x="3291743" y="4982239"/>
                    </a:cubicBezTo>
                    <a:cubicBezTo>
                      <a:pt x="3287576" y="4992471"/>
                      <a:pt x="3281827" y="5001215"/>
                      <a:pt x="3274498" y="5008470"/>
                    </a:cubicBezTo>
                    <a:cubicBezTo>
                      <a:pt x="3267168" y="5015726"/>
                      <a:pt x="3258573" y="5021307"/>
                      <a:pt x="3248713" y="5025214"/>
                    </a:cubicBezTo>
                    <a:cubicBezTo>
                      <a:pt x="3238853" y="5029120"/>
                      <a:pt x="3228231" y="5031074"/>
                      <a:pt x="3216845" y="5031074"/>
                    </a:cubicBezTo>
                    <a:cubicBezTo>
                      <a:pt x="3205832" y="5031074"/>
                      <a:pt x="3195470" y="5029213"/>
                      <a:pt x="3185759" y="5025493"/>
                    </a:cubicBezTo>
                    <a:cubicBezTo>
                      <a:pt x="3176048" y="5021772"/>
                      <a:pt x="3167565" y="5016433"/>
                      <a:pt x="3160309" y="5009475"/>
                    </a:cubicBezTo>
                    <a:cubicBezTo>
                      <a:pt x="3153054" y="5002517"/>
                      <a:pt x="3147324" y="4994053"/>
                      <a:pt x="3143120" y="4984081"/>
                    </a:cubicBezTo>
                    <a:cubicBezTo>
                      <a:pt x="3138915" y="4974110"/>
                      <a:pt x="3136813" y="4962873"/>
                      <a:pt x="3136813" y="4950372"/>
                    </a:cubicBezTo>
                    <a:cubicBezTo>
                      <a:pt x="3136813" y="4937870"/>
                      <a:pt x="3138822" y="4926410"/>
                      <a:pt x="3142841" y="4915992"/>
                    </a:cubicBezTo>
                    <a:cubicBezTo>
                      <a:pt x="3146859" y="4905574"/>
                      <a:pt x="3152477" y="4896626"/>
                      <a:pt x="3159695" y="4889147"/>
                    </a:cubicBezTo>
                    <a:cubicBezTo>
                      <a:pt x="3166914" y="4881669"/>
                      <a:pt x="3175564" y="4875865"/>
                      <a:pt x="3185647" y="4871735"/>
                    </a:cubicBezTo>
                    <a:cubicBezTo>
                      <a:pt x="3195730" y="4867605"/>
                      <a:pt x="3206837" y="4865540"/>
                      <a:pt x="3218966" y="4865540"/>
                    </a:cubicBezTo>
                    <a:close/>
                    <a:moveTo>
                      <a:pt x="1761641" y="4865540"/>
                    </a:moveTo>
                    <a:cubicBezTo>
                      <a:pt x="1773101" y="4865540"/>
                      <a:pt x="1783668" y="4867456"/>
                      <a:pt x="1793342" y="4871288"/>
                    </a:cubicBezTo>
                    <a:cubicBezTo>
                      <a:pt x="1803016" y="4875120"/>
                      <a:pt x="1811350" y="4880590"/>
                      <a:pt x="1818345" y="4887696"/>
                    </a:cubicBezTo>
                    <a:cubicBezTo>
                      <a:pt x="1825340" y="4894803"/>
                      <a:pt x="1830809" y="4903435"/>
                      <a:pt x="1834753" y="4913592"/>
                    </a:cubicBezTo>
                    <a:cubicBezTo>
                      <a:pt x="1838697" y="4923750"/>
                      <a:pt x="1840669" y="4935154"/>
                      <a:pt x="1840669" y="4947804"/>
                    </a:cubicBezTo>
                    <a:cubicBezTo>
                      <a:pt x="1840669" y="4960529"/>
                      <a:pt x="1838585" y="4972007"/>
                      <a:pt x="1834418" y="4982239"/>
                    </a:cubicBezTo>
                    <a:cubicBezTo>
                      <a:pt x="1830251" y="4992471"/>
                      <a:pt x="1824502" y="5001215"/>
                      <a:pt x="1817173" y="5008470"/>
                    </a:cubicBezTo>
                    <a:cubicBezTo>
                      <a:pt x="1809843" y="5015726"/>
                      <a:pt x="1801248" y="5021307"/>
                      <a:pt x="1791388" y="5025214"/>
                    </a:cubicBezTo>
                    <a:cubicBezTo>
                      <a:pt x="1781528" y="5029120"/>
                      <a:pt x="1770906" y="5031074"/>
                      <a:pt x="1759521" y="5031074"/>
                    </a:cubicBezTo>
                    <a:cubicBezTo>
                      <a:pt x="1748507" y="5031074"/>
                      <a:pt x="1738145" y="5029213"/>
                      <a:pt x="1728434" y="5025493"/>
                    </a:cubicBezTo>
                    <a:cubicBezTo>
                      <a:pt x="1718723" y="5021772"/>
                      <a:pt x="1710240" y="5016433"/>
                      <a:pt x="1702984" y="5009475"/>
                    </a:cubicBezTo>
                    <a:cubicBezTo>
                      <a:pt x="1695729" y="5002517"/>
                      <a:pt x="1689999" y="4994053"/>
                      <a:pt x="1685795" y="4984081"/>
                    </a:cubicBezTo>
                    <a:cubicBezTo>
                      <a:pt x="1681590" y="4974110"/>
                      <a:pt x="1679488" y="4962873"/>
                      <a:pt x="1679488" y="4950372"/>
                    </a:cubicBezTo>
                    <a:cubicBezTo>
                      <a:pt x="1679488" y="4937870"/>
                      <a:pt x="1681497" y="4926410"/>
                      <a:pt x="1685516" y="4915992"/>
                    </a:cubicBezTo>
                    <a:cubicBezTo>
                      <a:pt x="1689534" y="4905574"/>
                      <a:pt x="1695152" y="4896626"/>
                      <a:pt x="1702371" y="4889147"/>
                    </a:cubicBezTo>
                    <a:cubicBezTo>
                      <a:pt x="1709589" y="4881669"/>
                      <a:pt x="1718239" y="4875865"/>
                      <a:pt x="1728323" y="4871735"/>
                    </a:cubicBezTo>
                    <a:cubicBezTo>
                      <a:pt x="1738405" y="4867605"/>
                      <a:pt x="1749512" y="4865540"/>
                      <a:pt x="1761641" y="4865540"/>
                    </a:cubicBezTo>
                    <a:close/>
                    <a:moveTo>
                      <a:pt x="1590191" y="4865540"/>
                    </a:moveTo>
                    <a:cubicBezTo>
                      <a:pt x="1601651" y="4865540"/>
                      <a:pt x="1612218" y="4867456"/>
                      <a:pt x="1621892" y="4871288"/>
                    </a:cubicBezTo>
                    <a:cubicBezTo>
                      <a:pt x="1631566" y="4875120"/>
                      <a:pt x="1639900" y="4880590"/>
                      <a:pt x="1646895" y="4887696"/>
                    </a:cubicBezTo>
                    <a:cubicBezTo>
                      <a:pt x="1653890" y="4894803"/>
                      <a:pt x="1659359" y="4903435"/>
                      <a:pt x="1663303" y="4913592"/>
                    </a:cubicBezTo>
                    <a:cubicBezTo>
                      <a:pt x="1667247" y="4923750"/>
                      <a:pt x="1669219" y="4935154"/>
                      <a:pt x="1669219" y="4947804"/>
                    </a:cubicBezTo>
                    <a:cubicBezTo>
                      <a:pt x="1669219" y="4960529"/>
                      <a:pt x="1667136" y="4972007"/>
                      <a:pt x="1662968" y="4982239"/>
                    </a:cubicBezTo>
                    <a:cubicBezTo>
                      <a:pt x="1658801" y="4992471"/>
                      <a:pt x="1653053" y="5001215"/>
                      <a:pt x="1645723" y="5008470"/>
                    </a:cubicBezTo>
                    <a:cubicBezTo>
                      <a:pt x="1638393" y="5015726"/>
                      <a:pt x="1629798" y="5021307"/>
                      <a:pt x="1619938" y="5025214"/>
                    </a:cubicBezTo>
                    <a:cubicBezTo>
                      <a:pt x="1610078" y="5029120"/>
                      <a:pt x="1599456" y="5031074"/>
                      <a:pt x="1588070" y="5031074"/>
                    </a:cubicBezTo>
                    <a:cubicBezTo>
                      <a:pt x="1577057" y="5031074"/>
                      <a:pt x="1566695" y="5029213"/>
                      <a:pt x="1556984" y="5025493"/>
                    </a:cubicBezTo>
                    <a:cubicBezTo>
                      <a:pt x="1547273" y="5021772"/>
                      <a:pt x="1538790" y="5016433"/>
                      <a:pt x="1531534" y="5009475"/>
                    </a:cubicBezTo>
                    <a:cubicBezTo>
                      <a:pt x="1524279" y="5002517"/>
                      <a:pt x="1518549" y="4994053"/>
                      <a:pt x="1514345" y="4984081"/>
                    </a:cubicBezTo>
                    <a:cubicBezTo>
                      <a:pt x="1510140" y="4974110"/>
                      <a:pt x="1508038" y="4962873"/>
                      <a:pt x="1508038" y="4950372"/>
                    </a:cubicBezTo>
                    <a:cubicBezTo>
                      <a:pt x="1508038" y="4937870"/>
                      <a:pt x="1510047" y="4926410"/>
                      <a:pt x="1514066" y="4915992"/>
                    </a:cubicBezTo>
                    <a:cubicBezTo>
                      <a:pt x="1518084" y="4905574"/>
                      <a:pt x="1523702" y="4896626"/>
                      <a:pt x="1530921" y="4889147"/>
                    </a:cubicBezTo>
                    <a:cubicBezTo>
                      <a:pt x="1538139" y="4881669"/>
                      <a:pt x="1546789" y="4875865"/>
                      <a:pt x="1556873" y="4871735"/>
                    </a:cubicBezTo>
                    <a:cubicBezTo>
                      <a:pt x="1566956" y="4867605"/>
                      <a:pt x="1578062" y="4865540"/>
                      <a:pt x="1590191" y="4865540"/>
                    </a:cubicBezTo>
                    <a:close/>
                    <a:moveTo>
                      <a:pt x="2574615" y="4861186"/>
                    </a:moveTo>
                    <a:cubicBezTo>
                      <a:pt x="2578633" y="4861186"/>
                      <a:pt x="2582279" y="4861726"/>
                      <a:pt x="2585554" y="4862805"/>
                    </a:cubicBezTo>
                    <a:cubicBezTo>
                      <a:pt x="2588828" y="4863884"/>
                      <a:pt x="2591618" y="4865391"/>
                      <a:pt x="2593925" y="4867326"/>
                    </a:cubicBezTo>
                    <a:cubicBezTo>
                      <a:pt x="2596232" y="4869260"/>
                      <a:pt x="2598018" y="4871567"/>
                      <a:pt x="2599283" y="4874246"/>
                    </a:cubicBezTo>
                    <a:cubicBezTo>
                      <a:pt x="2600548" y="4876925"/>
                      <a:pt x="2601181" y="4879901"/>
                      <a:pt x="2601181" y="4883176"/>
                    </a:cubicBezTo>
                    <a:cubicBezTo>
                      <a:pt x="2601181" y="4886301"/>
                      <a:pt x="2600585" y="4889240"/>
                      <a:pt x="2599395" y="4891994"/>
                    </a:cubicBezTo>
                    <a:cubicBezTo>
                      <a:pt x="2598204" y="4894747"/>
                      <a:pt x="2596493" y="4897128"/>
                      <a:pt x="2594260" y="4899138"/>
                    </a:cubicBezTo>
                    <a:cubicBezTo>
                      <a:pt x="2592028" y="4901147"/>
                      <a:pt x="2589256" y="4902747"/>
                      <a:pt x="2585944" y="4903937"/>
                    </a:cubicBezTo>
                    <a:cubicBezTo>
                      <a:pt x="2582633" y="4905128"/>
                      <a:pt x="2578856" y="4905723"/>
                      <a:pt x="2574615" y="4905723"/>
                    </a:cubicBezTo>
                    <a:cubicBezTo>
                      <a:pt x="2570522" y="4905723"/>
                      <a:pt x="2566839" y="4905109"/>
                      <a:pt x="2563564" y="4903881"/>
                    </a:cubicBezTo>
                    <a:cubicBezTo>
                      <a:pt x="2560290" y="4902654"/>
                      <a:pt x="2557518" y="4901016"/>
                      <a:pt x="2555249" y="4898970"/>
                    </a:cubicBezTo>
                    <a:cubicBezTo>
                      <a:pt x="2552979" y="4896924"/>
                      <a:pt x="2551230" y="4894524"/>
                      <a:pt x="2550002" y="4891771"/>
                    </a:cubicBezTo>
                    <a:cubicBezTo>
                      <a:pt x="2548775" y="4889017"/>
                      <a:pt x="2548161" y="4886152"/>
                      <a:pt x="2548161" y="4883176"/>
                    </a:cubicBezTo>
                    <a:cubicBezTo>
                      <a:pt x="2548161" y="4879753"/>
                      <a:pt x="2548830" y="4876683"/>
                      <a:pt x="2550170" y="4873967"/>
                    </a:cubicBezTo>
                    <a:cubicBezTo>
                      <a:pt x="2551509" y="4871251"/>
                      <a:pt x="2553351" y="4868944"/>
                      <a:pt x="2555695" y="4867046"/>
                    </a:cubicBezTo>
                    <a:cubicBezTo>
                      <a:pt x="2558039" y="4865149"/>
                      <a:pt x="2560830" y="4863698"/>
                      <a:pt x="2564067" y="4862693"/>
                    </a:cubicBezTo>
                    <a:cubicBezTo>
                      <a:pt x="2567304" y="4861689"/>
                      <a:pt x="2570820" y="4861186"/>
                      <a:pt x="2574615" y="4861186"/>
                    </a:cubicBezTo>
                    <a:close/>
                    <a:moveTo>
                      <a:pt x="936315" y="4861186"/>
                    </a:moveTo>
                    <a:cubicBezTo>
                      <a:pt x="940333" y="4861186"/>
                      <a:pt x="943980" y="4861726"/>
                      <a:pt x="947254" y="4862805"/>
                    </a:cubicBezTo>
                    <a:cubicBezTo>
                      <a:pt x="950528" y="4863884"/>
                      <a:pt x="953319" y="4865391"/>
                      <a:pt x="955625" y="4867326"/>
                    </a:cubicBezTo>
                    <a:cubicBezTo>
                      <a:pt x="957932" y="4869260"/>
                      <a:pt x="959718" y="4871567"/>
                      <a:pt x="960983" y="4874246"/>
                    </a:cubicBezTo>
                    <a:cubicBezTo>
                      <a:pt x="962248" y="4876925"/>
                      <a:pt x="962881" y="4879901"/>
                      <a:pt x="962881" y="4883176"/>
                    </a:cubicBezTo>
                    <a:cubicBezTo>
                      <a:pt x="962881" y="4886301"/>
                      <a:pt x="962286" y="4889240"/>
                      <a:pt x="961095" y="4891994"/>
                    </a:cubicBezTo>
                    <a:cubicBezTo>
                      <a:pt x="959904" y="4894747"/>
                      <a:pt x="958193" y="4897128"/>
                      <a:pt x="955960" y="4899138"/>
                    </a:cubicBezTo>
                    <a:cubicBezTo>
                      <a:pt x="953728" y="4901147"/>
                      <a:pt x="950956" y="4902747"/>
                      <a:pt x="947644" y="4903937"/>
                    </a:cubicBezTo>
                    <a:cubicBezTo>
                      <a:pt x="944333" y="4905128"/>
                      <a:pt x="940556" y="4905723"/>
                      <a:pt x="936315" y="4905723"/>
                    </a:cubicBezTo>
                    <a:cubicBezTo>
                      <a:pt x="932222" y="4905723"/>
                      <a:pt x="928539" y="4905109"/>
                      <a:pt x="925264" y="4903881"/>
                    </a:cubicBezTo>
                    <a:cubicBezTo>
                      <a:pt x="921990" y="4902654"/>
                      <a:pt x="919218" y="4901016"/>
                      <a:pt x="916949" y="4898970"/>
                    </a:cubicBezTo>
                    <a:cubicBezTo>
                      <a:pt x="914679" y="4896924"/>
                      <a:pt x="912930" y="4894524"/>
                      <a:pt x="911702" y="4891771"/>
                    </a:cubicBezTo>
                    <a:cubicBezTo>
                      <a:pt x="910475" y="4889017"/>
                      <a:pt x="909861" y="4886152"/>
                      <a:pt x="909861" y="4883176"/>
                    </a:cubicBezTo>
                    <a:cubicBezTo>
                      <a:pt x="909861" y="4879753"/>
                      <a:pt x="910530" y="4876683"/>
                      <a:pt x="911870" y="4873967"/>
                    </a:cubicBezTo>
                    <a:cubicBezTo>
                      <a:pt x="913209" y="4871251"/>
                      <a:pt x="915051" y="4868944"/>
                      <a:pt x="917395" y="4867046"/>
                    </a:cubicBezTo>
                    <a:cubicBezTo>
                      <a:pt x="919739" y="4865149"/>
                      <a:pt x="922530" y="4863698"/>
                      <a:pt x="925767" y="4862693"/>
                    </a:cubicBezTo>
                    <a:cubicBezTo>
                      <a:pt x="929004" y="4861689"/>
                      <a:pt x="932520" y="4861186"/>
                      <a:pt x="936315" y="4861186"/>
                    </a:cubicBezTo>
                    <a:close/>
                    <a:moveTo>
                      <a:pt x="2874690" y="4859066"/>
                    </a:moveTo>
                    <a:lnTo>
                      <a:pt x="2922240" y="4859066"/>
                    </a:lnTo>
                    <a:lnTo>
                      <a:pt x="2922240" y="5028283"/>
                    </a:lnTo>
                    <a:lnTo>
                      <a:pt x="2874690" y="5028283"/>
                    </a:lnTo>
                    <a:close/>
                    <a:moveTo>
                      <a:pt x="1236390" y="4859066"/>
                    </a:moveTo>
                    <a:lnTo>
                      <a:pt x="1283940" y="4859066"/>
                    </a:lnTo>
                    <a:lnTo>
                      <a:pt x="1283940" y="5028283"/>
                    </a:lnTo>
                    <a:lnTo>
                      <a:pt x="1236390" y="5028283"/>
                    </a:lnTo>
                    <a:close/>
                    <a:moveTo>
                      <a:pt x="2109415" y="4766383"/>
                    </a:moveTo>
                    <a:lnTo>
                      <a:pt x="2093342" y="4768615"/>
                    </a:lnTo>
                    <a:cubicBezTo>
                      <a:pt x="2089696" y="4769211"/>
                      <a:pt x="2086775" y="4770420"/>
                      <a:pt x="2084580" y="4772243"/>
                    </a:cubicBezTo>
                    <a:cubicBezTo>
                      <a:pt x="2082384" y="4774066"/>
                      <a:pt x="2081287" y="4776615"/>
                      <a:pt x="2081287" y="4779889"/>
                    </a:cubicBezTo>
                    <a:cubicBezTo>
                      <a:pt x="2081287" y="4781154"/>
                      <a:pt x="2081491" y="4782419"/>
                      <a:pt x="2081901" y="4783684"/>
                    </a:cubicBezTo>
                    <a:cubicBezTo>
                      <a:pt x="2082310" y="4784949"/>
                      <a:pt x="2082961" y="4786103"/>
                      <a:pt x="2083854" y="4787144"/>
                    </a:cubicBezTo>
                    <a:cubicBezTo>
                      <a:pt x="2084747" y="4788186"/>
                      <a:pt x="2085919" y="4789023"/>
                      <a:pt x="2087370" y="4789656"/>
                    </a:cubicBezTo>
                    <a:cubicBezTo>
                      <a:pt x="2088821" y="4790288"/>
                      <a:pt x="2090589" y="4790605"/>
                      <a:pt x="2092672" y="4790605"/>
                    </a:cubicBezTo>
                    <a:cubicBezTo>
                      <a:pt x="2095053" y="4790605"/>
                      <a:pt x="2097267" y="4790140"/>
                      <a:pt x="2099314" y="4789209"/>
                    </a:cubicBezTo>
                    <a:cubicBezTo>
                      <a:pt x="2101360" y="4788279"/>
                      <a:pt x="2103127" y="4786940"/>
                      <a:pt x="2104616" y="4785191"/>
                    </a:cubicBezTo>
                    <a:cubicBezTo>
                      <a:pt x="2106104" y="4783442"/>
                      <a:pt x="2107276" y="4781340"/>
                      <a:pt x="2108132" y="4778884"/>
                    </a:cubicBezTo>
                    <a:cubicBezTo>
                      <a:pt x="2108987" y="4776429"/>
                      <a:pt x="2109415" y="4773713"/>
                      <a:pt x="2109415" y="4770736"/>
                    </a:cubicBezTo>
                    <a:close/>
                    <a:moveTo>
                      <a:pt x="3714614" y="4746564"/>
                    </a:moveTo>
                    <a:lnTo>
                      <a:pt x="3722532" y="4768558"/>
                    </a:lnTo>
                    <a:lnTo>
                      <a:pt x="3722117" y="4768615"/>
                    </a:lnTo>
                    <a:cubicBezTo>
                      <a:pt x="3718471" y="4769211"/>
                      <a:pt x="3715550" y="4770420"/>
                      <a:pt x="3713355" y="4772243"/>
                    </a:cubicBezTo>
                    <a:cubicBezTo>
                      <a:pt x="3711159" y="4774066"/>
                      <a:pt x="3710062" y="4776615"/>
                      <a:pt x="3710062" y="4779889"/>
                    </a:cubicBezTo>
                    <a:cubicBezTo>
                      <a:pt x="3710062" y="4781154"/>
                      <a:pt x="3710266" y="4782419"/>
                      <a:pt x="3710676" y="4783684"/>
                    </a:cubicBezTo>
                    <a:cubicBezTo>
                      <a:pt x="3711085" y="4784949"/>
                      <a:pt x="3711736" y="4786103"/>
                      <a:pt x="3712629" y="4787144"/>
                    </a:cubicBezTo>
                    <a:cubicBezTo>
                      <a:pt x="3713522" y="4788186"/>
                      <a:pt x="3714694" y="4789023"/>
                      <a:pt x="3716145" y="4789656"/>
                    </a:cubicBezTo>
                    <a:cubicBezTo>
                      <a:pt x="3717596" y="4790288"/>
                      <a:pt x="3719364" y="4790605"/>
                      <a:pt x="3721447" y="4790605"/>
                    </a:cubicBezTo>
                    <a:cubicBezTo>
                      <a:pt x="3723828" y="4790605"/>
                      <a:pt x="3726042" y="4790140"/>
                      <a:pt x="3728089" y="4789209"/>
                    </a:cubicBezTo>
                    <a:lnTo>
                      <a:pt x="3729330" y="4788269"/>
                    </a:lnTo>
                    <a:lnTo>
                      <a:pt x="3734019" y="4805268"/>
                    </a:lnTo>
                    <a:lnTo>
                      <a:pt x="3723735" y="4816166"/>
                    </a:lnTo>
                    <a:cubicBezTo>
                      <a:pt x="3717968" y="4819738"/>
                      <a:pt x="3711029" y="4821524"/>
                      <a:pt x="3702918" y="4821524"/>
                    </a:cubicBezTo>
                    <a:cubicBezTo>
                      <a:pt x="3697114" y="4821524"/>
                      <a:pt x="3692054" y="4820612"/>
                      <a:pt x="3687738" y="4818789"/>
                    </a:cubicBezTo>
                    <a:cubicBezTo>
                      <a:pt x="3683422" y="4816966"/>
                      <a:pt x="3679831" y="4814454"/>
                      <a:pt x="3676966" y="4811255"/>
                    </a:cubicBezTo>
                    <a:cubicBezTo>
                      <a:pt x="3674101" y="4808055"/>
                      <a:pt x="3671962" y="4804315"/>
                      <a:pt x="3670548" y="4800037"/>
                    </a:cubicBezTo>
                    <a:cubicBezTo>
                      <a:pt x="3669134" y="4795758"/>
                      <a:pt x="3668427" y="4791163"/>
                      <a:pt x="3668427" y="4786251"/>
                    </a:cubicBezTo>
                    <a:cubicBezTo>
                      <a:pt x="3668427" y="4782084"/>
                      <a:pt x="3668985" y="4777917"/>
                      <a:pt x="3670101" y="4773750"/>
                    </a:cubicBezTo>
                    <a:cubicBezTo>
                      <a:pt x="3671218" y="4769583"/>
                      <a:pt x="3673283" y="4765713"/>
                      <a:pt x="3676296" y="4762141"/>
                    </a:cubicBezTo>
                    <a:cubicBezTo>
                      <a:pt x="3679310" y="4758569"/>
                      <a:pt x="3683515" y="4755463"/>
                      <a:pt x="3688910" y="4752821"/>
                    </a:cubicBezTo>
                    <a:cubicBezTo>
                      <a:pt x="3694305" y="4750179"/>
                      <a:pt x="3701281" y="4748300"/>
                      <a:pt x="3709839" y="4747184"/>
                    </a:cubicBezTo>
                    <a:close/>
                    <a:moveTo>
                      <a:pt x="3196754" y="4730441"/>
                    </a:moveTo>
                    <a:cubicBezTo>
                      <a:pt x="3194224" y="4730441"/>
                      <a:pt x="3192047" y="4731111"/>
                      <a:pt x="3190224" y="4732450"/>
                    </a:cubicBezTo>
                    <a:cubicBezTo>
                      <a:pt x="3188401" y="4733789"/>
                      <a:pt x="3186912" y="4735464"/>
                      <a:pt x="3185759" y="4737473"/>
                    </a:cubicBezTo>
                    <a:cubicBezTo>
                      <a:pt x="3184606" y="4739482"/>
                      <a:pt x="3183750" y="4741622"/>
                      <a:pt x="3183192" y="4743891"/>
                    </a:cubicBezTo>
                    <a:cubicBezTo>
                      <a:pt x="3182634" y="4746161"/>
                      <a:pt x="3182280" y="4748263"/>
                      <a:pt x="3182131" y="4750198"/>
                    </a:cubicBezTo>
                    <a:lnTo>
                      <a:pt x="3210929" y="4750198"/>
                    </a:lnTo>
                    <a:cubicBezTo>
                      <a:pt x="3210929" y="4748114"/>
                      <a:pt x="3210781" y="4745919"/>
                      <a:pt x="3210483" y="4743612"/>
                    </a:cubicBezTo>
                    <a:cubicBezTo>
                      <a:pt x="3210185" y="4741305"/>
                      <a:pt x="3209534" y="4739166"/>
                      <a:pt x="3208530" y="4737194"/>
                    </a:cubicBezTo>
                    <a:cubicBezTo>
                      <a:pt x="3207525" y="4735222"/>
                      <a:pt x="3206093" y="4733603"/>
                      <a:pt x="3204232" y="4732338"/>
                    </a:cubicBezTo>
                    <a:cubicBezTo>
                      <a:pt x="3202372" y="4731073"/>
                      <a:pt x="3199879" y="4730441"/>
                      <a:pt x="3196754" y="4730441"/>
                    </a:cubicBezTo>
                    <a:close/>
                    <a:moveTo>
                      <a:pt x="1567979" y="4730441"/>
                    </a:moveTo>
                    <a:cubicBezTo>
                      <a:pt x="1565449" y="4730441"/>
                      <a:pt x="1563272" y="4731111"/>
                      <a:pt x="1561449" y="4732450"/>
                    </a:cubicBezTo>
                    <a:cubicBezTo>
                      <a:pt x="1559626" y="4733789"/>
                      <a:pt x="1558138" y="4735464"/>
                      <a:pt x="1556984" y="4737473"/>
                    </a:cubicBezTo>
                    <a:cubicBezTo>
                      <a:pt x="1555831" y="4739482"/>
                      <a:pt x="1554975" y="4741622"/>
                      <a:pt x="1554417" y="4743891"/>
                    </a:cubicBezTo>
                    <a:cubicBezTo>
                      <a:pt x="1553859" y="4746161"/>
                      <a:pt x="1553505" y="4748263"/>
                      <a:pt x="1553356" y="4750198"/>
                    </a:cubicBezTo>
                    <a:lnTo>
                      <a:pt x="1582155" y="4750198"/>
                    </a:lnTo>
                    <a:cubicBezTo>
                      <a:pt x="1582155" y="4748114"/>
                      <a:pt x="1582006" y="4745919"/>
                      <a:pt x="1581708" y="4743612"/>
                    </a:cubicBezTo>
                    <a:cubicBezTo>
                      <a:pt x="1581411" y="4741305"/>
                      <a:pt x="1580759" y="4739166"/>
                      <a:pt x="1579755" y="4737194"/>
                    </a:cubicBezTo>
                    <a:cubicBezTo>
                      <a:pt x="1578750" y="4735222"/>
                      <a:pt x="1577318" y="4733603"/>
                      <a:pt x="1575457" y="4732338"/>
                    </a:cubicBezTo>
                    <a:cubicBezTo>
                      <a:pt x="1573597" y="4731073"/>
                      <a:pt x="1571104" y="4730441"/>
                      <a:pt x="1567979" y="4730441"/>
                    </a:cubicBezTo>
                    <a:close/>
                    <a:moveTo>
                      <a:pt x="3699562" y="4704821"/>
                    </a:moveTo>
                    <a:lnTo>
                      <a:pt x="3699777" y="4705350"/>
                    </a:lnTo>
                    <a:lnTo>
                      <a:pt x="3709244" y="4731648"/>
                    </a:lnTo>
                    <a:lnTo>
                      <a:pt x="3708332" y="4731724"/>
                    </a:lnTo>
                    <a:cubicBezTo>
                      <a:pt x="3704574" y="4732357"/>
                      <a:pt x="3700965" y="4733194"/>
                      <a:pt x="3697504" y="4734236"/>
                    </a:cubicBezTo>
                    <a:cubicBezTo>
                      <a:pt x="3694044" y="4735278"/>
                      <a:pt x="3690770" y="4736450"/>
                      <a:pt x="3687682" y="4737752"/>
                    </a:cubicBezTo>
                    <a:cubicBezTo>
                      <a:pt x="3684594" y="4739054"/>
                      <a:pt x="3681747" y="4740375"/>
                      <a:pt x="3679143" y="4741715"/>
                    </a:cubicBezTo>
                    <a:lnTo>
                      <a:pt x="3679143" y="4710796"/>
                    </a:lnTo>
                    <a:cubicBezTo>
                      <a:pt x="3681896" y="4709605"/>
                      <a:pt x="3685189" y="4708451"/>
                      <a:pt x="3689021" y="4707335"/>
                    </a:cubicBezTo>
                    <a:close/>
                    <a:moveTo>
                      <a:pt x="3530054" y="4704433"/>
                    </a:moveTo>
                    <a:lnTo>
                      <a:pt x="3579614" y="4704433"/>
                    </a:lnTo>
                    <a:lnTo>
                      <a:pt x="3593567" y="4766829"/>
                    </a:lnTo>
                    <a:cubicBezTo>
                      <a:pt x="3593864" y="4768169"/>
                      <a:pt x="3594199" y="4769787"/>
                      <a:pt x="3594571" y="4771685"/>
                    </a:cubicBezTo>
                    <a:cubicBezTo>
                      <a:pt x="3594943" y="4773582"/>
                      <a:pt x="3595315" y="4775573"/>
                      <a:pt x="3595687" y="4777657"/>
                    </a:cubicBezTo>
                    <a:cubicBezTo>
                      <a:pt x="3596059" y="4779740"/>
                      <a:pt x="3596394" y="4781805"/>
                      <a:pt x="3596692" y="4783852"/>
                    </a:cubicBezTo>
                    <a:cubicBezTo>
                      <a:pt x="3596990" y="4785898"/>
                      <a:pt x="3597176" y="4787777"/>
                      <a:pt x="3597250" y="4789488"/>
                    </a:cubicBezTo>
                    <a:lnTo>
                      <a:pt x="3597920" y="4789488"/>
                    </a:lnTo>
                    <a:cubicBezTo>
                      <a:pt x="3598292" y="4786140"/>
                      <a:pt x="3598869" y="4782568"/>
                      <a:pt x="3599650" y="4778773"/>
                    </a:cubicBezTo>
                    <a:cubicBezTo>
                      <a:pt x="3600431" y="4774978"/>
                      <a:pt x="3601231" y="4771220"/>
                      <a:pt x="3602050" y="4767499"/>
                    </a:cubicBezTo>
                    <a:lnTo>
                      <a:pt x="3615109" y="4704433"/>
                    </a:lnTo>
                    <a:lnTo>
                      <a:pt x="3664446" y="4704433"/>
                    </a:lnTo>
                    <a:lnTo>
                      <a:pt x="3624709" y="4818733"/>
                    </a:lnTo>
                    <a:lnTo>
                      <a:pt x="3568229" y="4818733"/>
                    </a:lnTo>
                    <a:close/>
                    <a:moveTo>
                      <a:pt x="3474765" y="4704433"/>
                    </a:moveTo>
                    <a:lnTo>
                      <a:pt x="3522315" y="4704433"/>
                    </a:lnTo>
                    <a:lnTo>
                      <a:pt x="3522315" y="4818733"/>
                    </a:lnTo>
                    <a:lnTo>
                      <a:pt x="3474765" y="4818733"/>
                    </a:lnTo>
                    <a:close/>
                    <a:moveTo>
                      <a:pt x="1901279" y="4704433"/>
                    </a:moveTo>
                    <a:lnTo>
                      <a:pt x="1950839" y="4704433"/>
                    </a:lnTo>
                    <a:lnTo>
                      <a:pt x="1964792" y="4766829"/>
                    </a:lnTo>
                    <a:cubicBezTo>
                      <a:pt x="1965089" y="4768169"/>
                      <a:pt x="1965424" y="4769787"/>
                      <a:pt x="1965796" y="4771685"/>
                    </a:cubicBezTo>
                    <a:cubicBezTo>
                      <a:pt x="1966168" y="4773582"/>
                      <a:pt x="1966540" y="4775573"/>
                      <a:pt x="1966913" y="4777657"/>
                    </a:cubicBezTo>
                    <a:cubicBezTo>
                      <a:pt x="1967285" y="4779740"/>
                      <a:pt x="1967619" y="4781805"/>
                      <a:pt x="1967917" y="4783852"/>
                    </a:cubicBezTo>
                    <a:cubicBezTo>
                      <a:pt x="1968215" y="4785898"/>
                      <a:pt x="1968401" y="4787777"/>
                      <a:pt x="1968475" y="4789488"/>
                    </a:cubicBezTo>
                    <a:lnTo>
                      <a:pt x="1969145" y="4789488"/>
                    </a:lnTo>
                    <a:cubicBezTo>
                      <a:pt x="1969517" y="4786140"/>
                      <a:pt x="1970094" y="4782568"/>
                      <a:pt x="1970875" y="4778773"/>
                    </a:cubicBezTo>
                    <a:cubicBezTo>
                      <a:pt x="1971656" y="4774978"/>
                      <a:pt x="1972456" y="4771220"/>
                      <a:pt x="1973275" y="4767499"/>
                    </a:cubicBezTo>
                    <a:lnTo>
                      <a:pt x="1986334" y="4704433"/>
                    </a:lnTo>
                    <a:lnTo>
                      <a:pt x="2035671" y="4704433"/>
                    </a:lnTo>
                    <a:lnTo>
                      <a:pt x="1995934" y="4818733"/>
                    </a:lnTo>
                    <a:lnTo>
                      <a:pt x="1939454" y="4818733"/>
                    </a:lnTo>
                    <a:close/>
                    <a:moveTo>
                      <a:pt x="1845990" y="4704433"/>
                    </a:moveTo>
                    <a:lnTo>
                      <a:pt x="1893540" y="4704433"/>
                    </a:lnTo>
                    <a:lnTo>
                      <a:pt x="1893540" y="4818733"/>
                    </a:lnTo>
                    <a:lnTo>
                      <a:pt x="1845990" y="4818733"/>
                    </a:lnTo>
                    <a:close/>
                    <a:moveTo>
                      <a:pt x="3318346" y="4701643"/>
                    </a:moveTo>
                    <a:cubicBezTo>
                      <a:pt x="3321174" y="4701643"/>
                      <a:pt x="3324039" y="4701773"/>
                      <a:pt x="3326941" y="4702033"/>
                    </a:cubicBezTo>
                    <a:cubicBezTo>
                      <a:pt x="3329843" y="4702294"/>
                      <a:pt x="3332671" y="4702629"/>
                      <a:pt x="3335424" y="4703038"/>
                    </a:cubicBezTo>
                    <a:cubicBezTo>
                      <a:pt x="3338178" y="4703447"/>
                      <a:pt x="3340801" y="4703912"/>
                      <a:pt x="3343293" y="4704433"/>
                    </a:cubicBezTo>
                    <a:cubicBezTo>
                      <a:pt x="3345786" y="4704954"/>
                      <a:pt x="3348037" y="4705475"/>
                      <a:pt x="3350047" y="4705996"/>
                    </a:cubicBezTo>
                    <a:lnTo>
                      <a:pt x="3350047" y="4738031"/>
                    </a:lnTo>
                    <a:cubicBezTo>
                      <a:pt x="3348633" y="4737436"/>
                      <a:pt x="3346810" y="4736747"/>
                      <a:pt x="3344577" y="4735966"/>
                    </a:cubicBezTo>
                    <a:cubicBezTo>
                      <a:pt x="3342345" y="4735185"/>
                      <a:pt x="3339889" y="4734422"/>
                      <a:pt x="3337210" y="4733678"/>
                    </a:cubicBezTo>
                    <a:cubicBezTo>
                      <a:pt x="3334531" y="4732934"/>
                      <a:pt x="3331759" y="4732301"/>
                      <a:pt x="3328894" y="4731780"/>
                    </a:cubicBezTo>
                    <a:cubicBezTo>
                      <a:pt x="3326029" y="4731259"/>
                      <a:pt x="3323258" y="4730999"/>
                      <a:pt x="3320579" y="4730999"/>
                    </a:cubicBezTo>
                    <a:cubicBezTo>
                      <a:pt x="3317453" y="4730999"/>
                      <a:pt x="3314960" y="4731520"/>
                      <a:pt x="3313100" y="4732562"/>
                    </a:cubicBezTo>
                    <a:cubicBezTo>
                      <a:pt x="3311240" y="4733603"/>
                      <a:pt x="3310309" y="4735055"/>
                      <a:pt x="3310309" y="4736915"/>
                    </a:cubicBezTo>
                    <a:cubicBezTo>
                      <a:pt x="3310309" y="4738105"/>
                      <a:pt x="3310589" y="4739147"/>
                      <a:pt x="3311147" y="4740040"/>
                    </a:cubicBezTo>
                    <a:cubicBezTo>
                      <a:pt x="3311705" y="4740933"/>
                      <a:pt x="3312598" y="4741752"/>
                      <a:pt x="3313826" y="4742496"/>
                    </a:cubicBezTo>
                    <a:cubicBezTo>
                      <a:pt x="3315053" y="4743240"/>
                      <a:pt x="3316616" y="4743966"/>
                      <a:pt x="3318514" y="4744673"/>
                    </a:cubicBezTo>
                    <a:cubicBezTo>
                      <a:pt x="3320411" y="4745379"/>
                      <a:pt x="3322699" y="4746142"/>
                      <a:pt x="3325378" y="4746961"/>
                    </a:cubicBezTo>
                    <a:cubicBezTo>
                      <a:pt x="3330662" y="4748523"/>
                      <a:pt x="3335350" y="4750309"/>
                      <a:pt x="3339443" y="4752319"/>
                    </a:cubicBezTo>
                    <a:cubicBezTo>
                      <a:pt x="3343535" y="4754328"/>
                      <a:pt x="3346958" y="4756672"/>
                      <a:pt x="3349712" y="4759351"/>
                    </a:cubicBezTo>
                    <a:cubicBezTo>
                      <a:pt x="3352465" y="4762030"/>
                      <a:pt x="3354549" y="4765118"/>
                      <a:pt x="3355962" y="4768615"/>
                    </a:cubicBezTo>
                    <a:cubicBezTo>
                      <a:pt x="3357376" y="4772113"/>
                      <a:pt x="3358083" y="4776168"/>
                      <a:pt x="3358083" y="4780782"/>
                    </a:cubicBezTo>
                    <a:cubicBezTo>
                      <a:pt x="3358083" y="4786363"/>
                      <a:pt x="3357041" y="4791628"/>
                      <a:pt x="3354958" y="4796576"/>
                    </a:cubicBezTo>
                    <a:cubicBezTo>
                      <a:pt x="3352874" y="4801525"/>
                      <a:pt x="3349581" y="4805841"/>
                      <a:pt x="3345079" y="4809524"/>
                    </a:cubicBezTo>
                    <a:cubicBezTo>
                      <a:pt x="3340577" y="4813208"/>
                      <a:pt x="3334792" y="4816129"/>
                      <a:pt x="3327722" y="4818287"/>
                    </a:cubicBezTo>
                    <a:cubicBezTo>
                      <a:pt x="3320653" y="4820445"/>
                      <a:pt x="3312095" y="4821524"/>
                      <a:pt x="3302049" y="4821524"/>
                    </a:cubicBezTo>
                    <a:cubicBezTo>
                      <a:pt x="3298924" y="4821524"/>
                      <a:pt x="3295631" y="4821356"/>
                      <a:pt x="3292171" y="4821021"/>
                    </a:cubicBezTo>
                    <a:cubicBezTo>
                      <a:pt x="3288711" y="4820687"/>
                      <a:pt x="3285306" y="4820277"/>
                      <a:pt x="3281958" y="4819794"/>
                    </a:cubicBezTo>
                    <a:cubicBezTo>
                      <a:pt x="3278609" y="4819310"/>
                      <a:pt x="3275428" y="4818752"/>
                      <a:pt x="3272414" y="4818119"/>
                    </a:cubicBezTo>
                    <a:cubicBezTo>
                      <a:pt x="3269400" y="4817487"/>
                      <a:pt x="3266777" y="4816836"/>
                      <a:pt x="3264545" y="4816166"/>
                    </a:cubicBezTo>
                    <a:lnTo>
                      <a:pt x="3264545" y="4782791"/>
                    </a:lnTo>
                    <a:cubicBezTo>
                      <a:pt x="3267224" y="4783982"/>
                      <a:pt x="3270014" y="4785135"/>
                      <a:pt x="3272916" y="4786251"/>
                    </a:cubicBezTo>
                    <a:cubicBezTo>
                      <a:pt x="3275819" y="4787368"/>
                      <a:pt x="3278739" y="4788372"/>
                      <a:pt x="3281679" y="4789265"/>
                    </a:cubicBezTo>
                    <a:cubicBezTo>
                      <a:pt x="3284618" y="4790158"/>
                      <a:pt x="3287613" y="4790865"/>
                      <a:pt x="3290664" y="4791386"/>
                    </a:cubicBezTo>
                    <a:cubicBezTo>
                      <a:pt x="3293715" y="4791907"/>
                      <a:pt x="3296766" y="4792167"/>
                      <a:pt x="3299817" y="4792167"/>
                    </a:cubicBezTo>
                    <a:cubicBezTo>
                      <a:pt x="3304877" y="4792167"/>
                      <a:pt x="3308468" y="4791479"/>
                      <a:pt x="3310589" y="4790102"/>
                    </a:cubicBezTo>
                    <a:cubicBezTo>
                      <a:pt x="3312709" y="4788726"/>
                      <a:pt x="3313770" y="4786996"/>
                      <a:pt x="3313770" y="4784912"/>
                    </a:cubicBezTo>
                    <a:cubicBezTo>
                      <a:pt x="3313770" y="4783796"/>
                      <a:pt x="3313509" y="4782847"/>
                      <a:pt x="3312988" y="4782066"/>
                    </a:cubicBezTo>
                    <a:cubicBezTo>
                      <a:pt x="3312467" y="4781284"/>
                      <a:pt x="3311481" y="4780484"/>
                      <a:pt x="3310030" y="4779666"/>
                    </a:cubicBezTo>
                    <a:cubicBezTo>
                      <a:pt x="3308579" y="4778847"/>
                      <a:pt x="3306533" y="4777954"/>
                      <a:pt x="3303891" y="4776987"/>
                    </a:cubicBezTo>
                    <a:cubicBezTo>
                      <a:pt x="3301250" y="4776019"/>
                      <a:pt x="3297808" y="4774829"/>
                      <a:pt x="3293566" y="4773415"/>
                    </a:cubicBezTo>
                    <a:cubicBezTo>
                      <a:pt x="3289325" y="4772076"/>
                      <a:pt x="3285418" y="4770476"/>
                      <a:pt x="3281846" y="4768615"/>
                    </a:cubicBezTo>
                    <a:cubicBezTo>
                      <a:pt x="3278274" y="4766755"/>
                      <a:pt x="3275205" y="4764522"/>
                      <a:pt x="3272637" y="4761918"/>
                    </a:cubicBezTo>
                    <a:cubicBezTo>
                      <a:pt x="3270070" y="4759314"/>
                      <a:pt x="3268079" y="4756225"/>
                      <a:pt x="3266666" y="4752653"/>
                    </a:cubicBezTo>
                    <a:cubicBezTo>
                      <a:pt x="3265252" y="4749082"/>
                      <a:pt x="3264545" y="4744877"/>
                      <a:pt x="3264545" y="4740040"/>
                    </a:cubicBezTo>
                    <a:cubicBezTo>
                      <a:pt x="3264545" y="4734013"/>
                      <a:pt x="3265791" y="4728618"/>
                      <a:pt x="3268284" y="4723855"/>
                    </a:cubicBezTo>
                    <a:cubicBezTo>
                      <a:pt x="3270777" y="4719093"/>
                      <a:pt x="3274330" y="4715056"/>
                      <a:pt x="3278944" y="4711744"/>
                    </a:cubicBezTo>
                    <a:cubicBezTo>
                      <a:pt x="3283558" y="4708433"/>
                      <a:pt x="3289194" y="4705921"/>
                      <a:pt x="3295855" y="4704210"/>
                    </a:cubicBezTo>
                    <a:cubicBezTo>
                      <a:pt x="3302515" y="4702498"/>
                      <a:pt x="3310012" y="4701643"/>
                      <a:pt x="3318346" y="4701643"/>
                    </a:cubicBezTo>
                    <a:close/>
                    <a:moveTo>
                      <a:pt x="3196977" y="4701643"/>
                    </a:moveTo>
                    <a:cubicBezTo>
                      <a:pt x="3207172" y="4701643"/>
                      <a:pt x="3215822" y="4703224"/>
                      <a:pt x="3222929" y="4706387"/>
                    </a:cubicBezTo>
                    <a:cubicBezTo>
                      <a:pt x="3230035" y="4709549"/>
                      <a:pt x="3235821" y="4713716"/>
                      <a:pt x="3240286" y="4718888"/>
                    </a:cubicBezTo>
                    <a:cubicBezTo>
                      <a:pt x="3244751" y="4724060"/>
                      <a:pt x="3247988" y="4729976"/>
                      <a:pt x="3249997" y="4736636"/>
                    </a:cubicBezTo>
                    <a:cubicBezTo>
                      <a:pt x="3252006" y="4743296"/>
                      <a:pt x="3253011" y="4750161"/>
                      <a:pt x="3253011" y="4757230"/>
                    </a:cubicBezTo>
                    <a:lnTo>
                      <a:pt x="3253011" y="4775089"/>
                    </a:lnTo>
                    <a:lnTo>
                      <a:pt x="3182354" y="4775089"/>
                    </a:lnTo>
                    <a:cubicBezTo>
                      <a:pt x="3182652" y="4776875"/>
                      <a:pt x="3183340" y="4778698"/>
                      <a:pt x="3184419" y="4780559"/>
                    </a:cubicBezTo>
                    <a:cubicBezTo>
                      <a:pt x="3185498" y="4782419"/>
                      <a:pt x="3187117" y="4784112"/>
                      <a:pt x="3189275" y="4785637"/>
                    </a:cubicBezTo>
                    <a:cubicBezTo>
                      <a:pt x="3191433" y="4787163"/>
                      <a:pt x="3194205" y="4788409"/>
                      <a:pt x="3197591" y="4789377"/>
                    </a:cubicBezTo>
                    <a:cubicBezTo>
                      <a:pt x="3200977" y="4790344"/>
                      <a:pt x="3205125" y="4790828"/>
                      <a:pt x="3210037" y="4790828"/>
                    </a:cubicBezTo>
                    <a:cubicBezTo>
                      <a:pt x="3213385" y="4790828"/>
                      <a:pt x="3216604" y="4790623"/>
                      <a:pt x="3219692" y="4790214"/>
                    </a:cubicBezTo>
                    <a:cubicBezTo>
                      <a:pt x="3222780" y="4789805"/>
                      <a:pt x="3225682" y="4789284"/>
                      <a:pt x="3228398" y="4788651"/>
                    </a:cubicBezTo>
                    <a:cubicBezTo>
                      <a:pt x="3231114" y="4788019"/>
                      <a:pt x="3233589" y="4787330"/>
                      <a:pt x="3235821" y="4786586"/>
                    </a:cubicBezTo>
                    <a:cubicBezTo>
                      <a:pt x="3238053" y="4785842"/>
                      <a:pt x="3239951" y="4785135"/>
                      <a:pt x="3241514" y="4784465"/>
                    </a:cubicBezTo>
                    <a:lnTo>
                      <a:pt x="3241514" y="4814603"/>
                    </a:lnTo>
                    <a:cubicBezTo>
                      <a:pt x="3239653" y="4815347"/>
                      <a:pt x="3237384" y="4816129"/>
                      <a:pt x="3234705" y="4816947"/>
                    </a:cubicBezTo>
                    <a:cubicBezTo>
                      <a:pt x="3232026" y="4817766"/>
                      <a:pt x="3228938" y="4818510"/>
                      <a:pt x="3225440" y="4819180"/>
                    </a:cubicBezTo>
                    <a:cubicBezTo>
                      <a:pt x="3221943" y="4819849"/>
                      <a:pt x="3218036" y="4820407"/>
                      <a:pt x="3213720" y="4820854"/>
                    </a:cubicBezTo>
                    <a:cubicBezTo>
                      <a:pt x="3209404" y="4821300"/>
                      <a:pt x="3204679" y="4821524"/>
                      <a:pt x="3199544" y="4821524"/>
                    </a:cubicBezTo>
                    <a:cubicBezTo>
                      <a:pt x="3188828" y="4821524"/>
                      <a:pt x="3179527" y="4820091"/>
                      <a:pt x="3171639" y="4817226"/>
                    </a:cubicBezTo>
                    <a:cubicBezTo>
                      <a:pt x="3163751" y="4814361"/>
                      <a:pt x="3157184" y="4810362"/>
                      <a:pt x="3151938" y="4805227"/>
                    </a:cubicBezTo>
                    <a:cubicBezTo>
                      <a:pt x="3146692" y="4800092"/>
                      <a:pt x="3142785" y="4794028"/>
                      <a:pt x="3140218" y="4787033"/>
                    </a:cubicBezTo>
                    <a:cubicBezTo>
                      <a:pt x="3137650" y="4780038"/>
                      <a:pt x="3136367" y="4772410"/>
                      <a:pt x="3136367" y="4764150"/>
                    </a:cubicBezTo>
                    <a:cubicBezTo>
                      <a:pt x="3136367" y="4756560"/>
                      <a:pt x="3137222" y="4749770"/>
                      <a:pt x="3138934" y="4743780"/>
                    </a:cubicBezTo>
                    <a:cubicBezTo>
                      <a:pt x="3140645" y="4737789"/>
                      <a:pt x="3142971" y="4732469"/>
                      <a:pt x="3145910" y="4727818"/>
                    </a:cubicBezTo>
                    <a:cubicBezTo>
                      <a:pt x="3148850" y="4723167"/>
                      <a:pt x="3152310" y="4719186"/>
                      <a:pt x="3156291" y="4715874"/>
                    </a:cubicBezTo>
                    <a:cubicBezTo>
                      <a:pt x="3160272" y="4712563"/>
                      <a:pt x="3164495" y="4709865"/>
                      <a:pt x="3168960" y="4707782"/>
                    </a:cubicBezTo>
                    <a:cubicBezTo>
                      <a:pt x="3173425" y="4705698"/>
                      <a:pt x="3178057" y="4704154"/>
                      <a:pt x="3182857" y="4703149"/>
                    </a:cubicBezTo>
                    <a:cubicBezTo>
                      <a:pt x="3187656" y="4702145"/>
                      <a:pt x="3192363" y="4701643"/>
                      <a:pt x="3196977" y="4701643"/>
                    </a:cubicBezTo>
                    <a:close/>
                    <a:moveTo>
                      <a:pt x="2097472" y="4701643"/>
                    </a:moveTo>
                    <a:cubicBezTo>
                      <a:pt x="2107890" y="4701643"/>
                      <a:pt x="2116633" y="4702777"/>
                      <a:pt x="2123703" y="4705047"/>
                    </a:cubicBezTo>
                    <a:cubicBezTo>
                      <a:pt x="2130772" y="4707317"/>
                      <a:pt x="2136465" y="4710703"/>
                      <a:pt x="2140781" y="4715205"/>
                    </a:cubicBezTo>
                    <a:cubicBezTo>
                      <a:pt x="2145097" y="4719707"/>
                      <a:pt x="2148185" y="4725325"/>
                      <a:pt x="2150045" y="4732059"/>
                    </a:cubicBezTo>
                    <a:cubicBezTo>
                      <a:pt x="2151906" y="4738794"/>
                      <a:pt x="2152836" y="4746663"/>
                      <a:pt x="2152836" y="4755667"/>
                    </a:cubicBezTo>
                    <a:lnTo>
                      <a:pt x="2152836" y="4818733"/>
                    </a:lnTo>
                    <a:lnTo>
                      <a:pt x="2109415" y="4818733"/>
                    </a:lnTo>
                    <a:lnTo>
                      <a:pt x="2109415" y="4801320"/>
                    </a:lnTo>
                    <a:lnTo>
                      <a:pt x="2108969" y="4801320"/>
                    </a:lnTo>
                    <a:cubicBezTo>
                      <a:pt x="2105397" y="4807645"/>
                      <a:pt x="2100727" y="4812594"/>
                      <a:pt x="2094960" y="4816166"/>
                    </a:cubicBezTo>
                    <a:cubicBezTo>
                      <a:pt x="2089193" y="4819738"/>
                      <a:pt x="2082254" y="4821524"/>
                      <a:pt x="2074143" y="4821524"/>
                    </a:cubicBezTo>
                    <a:cubicBezTo>
                      <a:pt x="2068339" y="4821524"/>
                      <a:pt x="2063279" y="4820612"/>
                      <a:pt x="2058963" y="4818789"/>
                    </a:cubicBezTo>
                    <a:cubicBezTo>
                      <a:pt x="2054647" y="4816966"/>
                      <a:pt x="2051056" y="4814454"/>
                      <a:pt x="2048191" y="4811255"/>
                    </a:cubicBezTo>
                    <a:cubicBezTo>
                      <a:pt x="2045326" y="4808055"/>
                      <a:pt x="2043187" y="4804315"/>
                      <a:pt x="2041773" y="4800037"/>
                    </a:cubicBezTo>
                    <a:cubicBezTo>
                      <a:pt x="2040359" y="4795758"/>
                      <a:pt x="2039652" y="4791163"/>
                      <a:pt x="2039652" y="4786251"/>
                    </a:cubicBezTo>
                    <a:cubicBezTo>
                      <a:pt x="2039652" y="4782084"/>
                      <a:pt x="2040210" y="4777917"/>
                      <a:pt x="2041326" y="4773750"/>
                    </a:cubicBezTo>
                    <a:cubicBezTo>
                      <a:pt x="2042443" y="4769583"/>
                      <a:pt x="2044508" y="4765713"/>
                      <a:pt x="2047522" y="4762141"/>
                    </a:cubicBezTo>
                    <a:cubicBezTo>
                      <a:pt x="2050535" y="4758569"/>
                      <a:pt x="2054740" y="4755463"/>
                      <a:pt x="2060135" y="4752821"/>
                    </a:cubicBezTo>
                    <a:cubicBezTo>
                      <a:pt x="2065530" y="4750179"/>
                      <a:pt x="2072506" y="4748300"/>
                      <a:pt x="2081064" y="4747184"/>
                    </a:cubicBezTo>
                    <a:lnTo>
                      <a:pt x="2109415" y="4743501"/>
                    </a:lnTo>
                    <a:cubicBezTo>
                      <a:pt x="2109415" y="4741566"/>
                      <a:pt x="2108950" y="4739817"/>
                      <a:pt x="2108020" y="4738254"/>
                    </a:cubicBezTo>
                    <a:cubicBezTo>
                      <a:pt x="2107090" y="4736692"/>
                      <a:pt x="2105806" y="4735352"/>
                      <a:pt x="2104169" y="4734236"/>
                    </a:cubicBezTo>
                    <a:cubicBezTo>
                      <a:pt x="2102532" y="4733120"/>
                      <a:pt x="2100579" y="4732264"/>
                      <a:pt x="2098309" y="4731669"/>
                    </a:cubicBezTo>
                    <a:cubicBezTo>
                      <a:pt x="2096039" y="4731073"/>
                      <a:pt x="2093565" y="4730776"/>
                      <a:pt x="2090886" y="4730776"/>
                    </a:cubicBezTo>
                    <a:cubicBezTo>
                      <a:pt x="2087091" y="4730776"/>
                      <a:pt x="2083315" y="4731092"/>
                      <a:pt x="2079557" y="4731724"/>
                    </a:cubicBezTo>
                    <a:cubicBezTo>
                      <a:pt x="2075799" y="4732357"/>
                      <a:pt x="2072190" y="4733194"/>
                      <a:pt x="2068730" y="4734236"/>
                    </a:cubicBezTo>
                    <a:cubicBezTo>
                      <a:pt x="2065269" y="4735278"/>
                      <a:pt x="2061995" y="4736450"/>
                      <a:pt x="2058907" y="4737752"/>
                    </a:cubicBezTo>
                    <a:cubicBezTo>
                      <a:pt x="2055819" y="4739054"/>
                      <a:pt x="2052972" y="4740375"/>
                      <a:pt x="2050368" y="4741715"/>
                    </a:cubicBezTo>
                    <a:lnTo>
                      <a:pt x="2050368" y="4710796"/>
                    </a:lnTo>
                    <a:cubicBezTo>
                      <a:pt x="2053121" y="4709605"/>
                      <a:pt x="2056414" y="4708451"/>
                      <a:pt x="2060246" y="4707335"/>
                    </a:cubicBezTo>
                    <a:cubicBezTo>
                      <a:pt x="2064079" y="4706219"/>
                      <a:pt x="2068134" y="4705252"/>
                      <a:pt x="2072413" y="4704433"/>
                    </a:cubicBezTo>
                    <a:cubicBezTo>
                      <a:pt x="2076692" y="4703615"/>
                      <a:pt x="2080989" y="4702945"/>
                      <a:pt x="2085305" y="4702424"/>
                    </a:cubicBezTo>
                    <a:cubicBezTo>
                      <a:pt x="2089621" y="4701903"/>
                      <a:pt x="2093677" y="4701643"/>
                      <a:pt x="2097472" y="4701643"/>
                    </a:cubicBezTo>
                    <a:close/>
                    <a:moveTo>
                      <a:pt x="1689571" y="4701643"/>
                    </a:moveTo>
                    <a:cubicBezTo>
                      <a:pt x="1692399" y="4701643"/>
                      <a:pt x="1695264" y="4701773"/>
                      <a:pt x="1698166" y="4702033"/>
                    </a:cubicBezTo>
                    <a:cubicBezTo>
                      <a:pt x="1701068" y="4702294"/>
                      <a:pt x="1703896" y="4702629"/>
                      <a:pt x="1706649" y="4703038"/>
                    </a:cubicBezTo>
                    <a:cubicBezTo>
                      <a:pt x="1709403" y="4703447"/>
                      <a:pt x="1712026" y="4703912"/>
                      <a:pt x="1714519" y="4704433"/>
                    </a:cubicBezTo>
                    <a:cubicBezTo>
                      <a:pt x="1717011" y="4704954"/>
                      <a:pt x="1719263" y="4705475"/>
                      <a:pt x="1721272" y="4705996"/>
                    </a:cubicBezTo>
                    <a:lnTo>
                      <a:pt x="1721272" y="4738031"/>
                    </a:lnTo>
                    <a:cubicBezTo>
                      <a:pt x="1719858" y="4737436"/>
                      <a:pt x="1718035" y="4736747"/>
                      <a:pt x="1715802" y="4735966"/>
                    </a:cubicBezTo>
                    <a:cubicBezTo>
                      <a:pt x="1713570" y="4735185"/>
                      <a:pt x="1711114" y="4734422"/>
                      <a:pt x="1708435" y="4733678"/>
                    </a:cubicBezTo>
                    <a:cubicBezTo>
                      <a:pt x="1705756" y="4732934"/>
                      <a:pt x="1702985" y="4732301"/>
                      <a:pt x="1700120" y="4731780"/>
                    </a:cubicBezTo>
                    <a:cubicBezTo>
                      <a:pt x="1697255" y="4731259"/>
                      <a:pt x="1694483" y="4730999"/>
                      <a:pt x="1691804" y="4730999"/>
                    </a:cubicBezTo>
                    <a:cubicBezTo>
                      <a:pt x="1688678" y="4730999"/>
                      <a:pt x="1686186" y="4731520"/>
                      <a:pt x="1684325" y="4732562"/>
                    </a:cubicBezTo>
                    <a:cubicBezTo>
                      <a:pt x="1682465" y="4733603"/>
                      <a:pt x="1681535" y="4735055"/>
                      <a:pt x="1681535" y="4736915"/>
                    </a:cubicBezTo>
                    <a:cubicBezTo>
                      <a:pt x="1681535" y="4738105"/>
                      <a:pt x="1681814" y="4739147"/>
                      <a:pt x="1682372" y="4740040"/>
                    </a:cubicBezTo>
                    <a:cubicBezTo>
                      <a:pt x="1682930" y="4740933"/>
                      <a:pt x="1683823" y="4741752"/>
                      <a:pt x="1685051" y="4742496"/>
                    </a:cubicBezTo>
                    <a:cubicBezTo>
                      <a:pt x="1686278" y="4743240"/>
                      <a:pt x="1687841" y="4743966"/>
                      <a:pt x="1689739" y="4744673"/>
                    </a:cubicBezTo>
                    <a:cubicBezTo>
                      <a:pt x="1691636" y="4745379"/>
                      <a:pt x="1693925" y="4746142"/>
                      <a:pt x="1696604" y="4746961"/>
                    </a:cubicBezTo>
                    <a:cubicBezTo>
                      <a:pt x="1701887" y="4748523"/>
                      <a:pt x="1706575" y="4750309"/>
                      <a:pt x="1710668" y="4752319"/>
                    </a:cubicBezTo>
                    <a:cubicBezTo>
                      <a:pt x="1714761" y="4754328"/>
                      <a:pt x="1718184" y="4756672"/>
                      <a:pt x="1720937" y="4759351"/>
                    </a:cubicBezTo>
                    <a:cubicBezTo>
                      <a:pt x="1723690" y="4762030"/>
                      <a:pt x="1725774" y="4765118"/>
                      <a:pt x="1727188" y="4768615"/>
                    </a:cubicBezTo>
                    <a:cubicBezTo>
                      <a:pt x="1728601" y="4772113"/>
                      <a:pt x="1729308" y="4776168"/>
                      <a:pt x="1729308" y="4780782"/>
                    </a:cubicBezTo>
                    <a:cubicBezTo>
                      <a:pt x="1729308" y="4786363"/>
                      <a:pt x="1728267" y="4791628"/>
                      <a:pt x="1726183" y="4796576"/>
                    </a:cubicBezTo>
                    <a:cubicBezTo>
                      <a:pt x="1724100" y="4801525"/>
                      <a:pt x="1720807" y="4805841"/>
                      <a:pt x="1716304" y="4809524"/>
                    </a:cubicBezTo>
                    <a:cubicBezTo>
                      <a:pt x="1711803" y="4813208"/>
                      <a:pt x="1706017" y="4816129"/>
                      <a:pt x="1698948" y="4818287"/>
                    </a:cubicBezTo>
                    <a:cubicBezTo>
                      <a:pt x="1691878" y="4820445"/>
                      <a:pt x="1683321" y="4821524"/>
                      <a:pt x="1673275" y="4821524"/>
                    </a:cubicBezTo>
                    <a:cubicBezTo>
                      <a:pt x="1670149" y="4821524"/>
                      <a:pt x="1666856" y="4821356"/>
                      <a:pt x="1663396" y="4821021"/>
                    </a:cubicBezTo>
                    <a:cubicBezTo>
                      <a:pt x="1659936" y="4820687"/>
                      <a:pt x="1656532" y="4820277"/>
                      <a:pt x="1653183" y="4819794"/>
                    </a:cubicBezTo>
                    <a:cubicBezTo>
                      <a:pt x="1649834" y="4819310"/>
                      <a:pt x="1646653" y="4818752"/>
                      <a:pt x="1643639" y="4818119"/>
                    </a:cubicBezTo>
                    <a:cubicBezTo>
                      <a:pt x="1640626" y="4817487"/>
                      <a:pt x="1638002" y="4816836"/>
                      <a:pt x="1635770" y="4816166"/>
                    </a:cubicBezTo>
                    <a:lnTo>
                      <a:pt x="1635770" y="4782791"/>
                    </a:lnTo>
                    <a:cubicBezTo>
                      <a:pt x="1638449" y="4783982"/>
                      <a:pt x="1641239" y="4785135"/>
                      <a:pt x="1644141" y="4786251"/>
                    </a:cubicBezTo>
                    <a:cubicBezTo>
                      <a:pt x="1647044" y="4787368"/>
                      <a:pt x="1649964" y="4788372"/>
                      <a:pt x="1652904" y="4789265"/>
                    </a:cubicBezTo>
                    <a:cubicBezTo>
                      <a:pt x="1655843" y="4790158"/>
                      <a:pt x="1658838" y="4790865"/>
                      <a:pt x="1661889" y="4791386"/>
                    </a:cubicBezTo>
                    <a:cubicBezTo>
                      <a:pt x="1664940" y="4791907"/>
                      <a:pt x="1667991" y="4792167"/>
                      <a:pt x="1671042" y="4792167"/>
                    </a:cubicBezTo>
                    <a:cubicBezTo>
                      <a:pt x="1676102" y="4792167"/>
                      <a:pt x="1679693" y="4791479"/>
                      <a:pt x="1681814" y="4790102"/>
                    </a:cubicBezTo>
                    <a:cubicBezTo>
                      <a:pt x="1683935" y="4788726"/>
                      <a:pt x="1684995" y="4786996"/>
                      <a:pt x="1684995" y="4784912"/>
                    </a:cubicBezTo>
                    <a:cubicBezTo>
                      <a:pt x="1684995" y="4783796"/>
                      <a:pt x="1684734" y="4782847"/>
                      <a:pt x="1684214" y="4782066"/>
                    </a:cubicBezTo>
                    <a:cubicBezTo>
                      <a:pt x="1683693" y="4781284"/>
                      <a:pt x="1682707" y="4780484"/>
                      <a:pt x="1681256" y="4779666"/>
                    </a:cubicBezTo>
                    <a:cubicBezTo>
                      <a:pt x="1679805" y="4778847"/>
                      <a:pt x="1677758" y="4777954"/>
                      <a:pt x="1675116" y="4776987"/>
                    </a:cubicBezTo>
                    <a:cubicBezTo>
                      <a:pt x="1672475" y="4776019"/>
                      <a:pt x="1669033" y="4774829"/>
                      <a:pt x="1664792" y="4773415"/>
                    </a:cubicBezTo>
                    <a:cubicBezTo>
                      <a:pt x="1660550" y="4772076"/>
                      <a:pt x="1656643" y="4770476"/>
                      <a:pt x="1653071" y="4768615"/>
                    </a:cubicBezTo>
                    <a:cubicBezTo>
                      <a:pt x="1649499" y="4766755"/>
                      <a:pt x="1646430" y="4764522"/>
                      <a:pt x="1643863" y="4761918"/>
                    </a:cubicBezTo>
                    <a:cubicBezTo>
                      <a:pt x="1641295" y="4759314"/>
                      <a:pt x="1639305" y="4756225"/>
                      <a:pt x="1637891" y="4752653"/>
                    </a:cubicBezTo>
                    <a:cubicBezTo>
                      <a:pt x="1636477" y="4749082"/>
                      <a:pt x="1635770" y="4744877"/>
                      <a:pt x="1635770" y="4740040"/>
                    </a:cubicBezTo>
                    <a:cubicBezTo>
                      <a:pt x="1635770" y="4734013"/>
                      <a:pt x="1637016" y="4728618"/>
                      <a:pt x="1639509" y="4723855"/>
                    </a:cubicBezTo>
                    <a:cubicBezTo>
                      <a:pt x="1642002" y="4719093"/>
                      <a:pt x="1645555" y="4715056"/>
                      <a:pt x="1650169" y="4711744"/>
                    </a:cubicBezTo>
                    <a:cubicBezTo>
                      <a:pt x="1654783" y="4708433"/>
                      <a:pt x="1660420" y="4705921"/>
                      <a:pt x="1667080" y="4704210"/>
                    </a:cubicBezTo>
                    <a:cubicBezTo>
                      <a:pt x="1673740" y="4702498"/>
                      <a:pt x="1681237" y="4701643"/>
                      <a:pt x="1689571" y="4701643"/>
                    </a:cubicBezTo>
                    <a:close/>
                    <a:moveTo>
                      <a:pt x="1568202" y="4701643"/>
                    </a:moveTo>
                    <a:cubicBezTo>
                      <a:pt x="1578397" y="4701643"/>
                      <a:pt x="1587047" y="4703224"/>
                      <a:pt x="1594154" y="4706387"/>
                    </a:cubicBezTo>
                    <a:cubicBezTo>
                      <a:pt x="1601260" y="4709549"/>
                      <a:pt x="1607046" y="4713716"/>
                      <a:pt x="1611511" y="4718888"/>
                    </a:cubicBezTo>
                    <a:cubicBezTo>
                      <a:pt x="1615976" y="4724060"/>
                      <a:pt x="1619213" y="4729976"/>
                      <a:pt x="1621222" y="4736636"/>
                    </a:cubicBezTo>
                    <a:cubicBezTo>
                      <a:pt x="1623231" y="4743296"/>
                      <a:pt x="1624236" y="4750161"/>
                      <a:pt x="1624236" y="4757230"/>
                    </a:cubicBezTo>
                    <a:lnTo>
                      <a:pt x="1624236" y="4775089"/>
                    </a:lnTo>
                    <a:lnTo>
                      <a:pt x="1553580" y="4775089"/>
                    </a:lnTo>
                    <a:cubicBezTo>
                      <a:pt x="1553877" y="4776875"/>
                      <a:pt x="1554566" y="4778698"/>
                      <a:pt x="1555645" y="4780559"/>
                    </a:cubicBezTo>
                    <a:cubicBezTo>
                      <a:pt x="1556724" y="4782419"/>
                      <a:pt x="1558342" y="4784112"/>
                      <a:pt x="1560500" y="4785637"/>
                    </a:cubicBezTo>
                    <a:cubicBezTo>
                      <a:pt x="1562658" y="4787163"/>
                      <a:pt x="1565430" y="4788409"/>
                      <a:pt x="1568816" y="4789377"/>
                    </a:cubicBezTo>
                    <a:cubicBezTo>
                      <a:pt x="1572202" y="4790344"/>
                      <a:pt x="1576350" y="4790828"/>
                      <a:pt x="1581262" y="4790828"/>
                    </a:cubicBezTo>
                    <a:cubicBezTo>
                      <a:pt x="1584610" y="4790828"/>
                      <a:pt x="1587829" y="4790623"/>
                      <a:pt x="1590917" y="4790214"/>
                    </a:cubicBezTo>
                    <a:cubicBezTo>
                      <a:pt x="1594005" y="4789805"/>
                      <a:pt x="1596907" y="4789284"/>
                      <a:pt x="1599623" y="4788651"/>
                    </a:cubicBezTo>
                    <a:cubicBezTo>
                      <a:pt x="1602339" y="4788019"/>
                      <a:pt x="1604814" y="4787330"/>
                      <a:pt x="1607046" y="4786586"/>
                    </a:cubicBezTo>
                    <a:cubicBezTo>
                      <a:pt x="1609279" y="4785842"/>
                      <a:pt x="1611176" y="4785135"/>
                      <a:pt x="1612739" y="4784465"/>
                    </a:cubicBezTo>
                    <a:lnTo>
                      <a:pt x="1612739" y="4814603"/>
                    </a:lnTo>
                    <a:cubicBezTo>
                      <a:pt x="1610879" y="4815347"/>
                      <a:pt x="1608609" y="4816129"/>
                      <a:pt x="1605930" y="4816947"/>
                    </a:cubicBezTo>
                    <a:cubicBezTo>
                      <a:pt x="1603251" y="4817766"/>
                      <a:pt x="1600163" y="4818510"/>
                      <a:pt x="1596665" y="4819180"/>
                    </a:cubicBezTo>
                    <a:cubicBezTo>
                      <a:pt x="1593168" y="4819849"/>
                      <a:pt x="1589261" y="4820407"/>
                      <a:pt x="1584945" y="4820854"/>
                    </a:cubicBezTo>
                    <a:cubicBezTo>
                      <a:pt x="1580629" y="4821300"/>
                      <a:pt x="1575904" y="4821524"/>
                      <a:pt x="1570769" y="4821524"/>
                    </a:cubicBezTo>
                    <a:cubicBezTo>
                      <a:pt x="1560054" y="4821524"/>
                      <a:pt x="1550752" y="4820091"/>
                      <a:pt x="1542864" y="4817226"/>
                    </a:cubicBezTo>
                    <a:cubicBezTo>
                      <a:pt x="1534976" y="4814361"/>
                      <a:pt x="1528409" y="4810362"/>
                      <a:pt x="1523163" y="4805227"/>
                    </a:cubicBezTo>
                    <a:cubicBezTo>
                      <a:pt x="1517917" y="4800092"/>
                      <a:pt x="1514010" y="4794028"/>
                      <a:pt x="1511443" y="4787033"/>
                    </a:cubicBezTo>
                    <a:cubicBezTo>
                      <a:pt x="1508875" y="4780038"/>
                      <a:pt x="1507592" y="4772410"/>
                      <a:pt x="1507592" y="4764150"/>
                    </a:cubicBezTo>
                    <a:cubicBezTo>
                      <a:pt x="1507592" y="4756560"/>
                      <a:pt x="1508447" y="4749770"/>
                      <a:pt x="1510159" y="4743780"/>
                    </a:cubicBezTo>
                    <a:cubicBezTo>
                      <a:pt x="1511871" y="4737789"/>
                      <a:pt x="1514196" y="4732469"/>
                      <a:pt x="1517135" y="4727818"/>
                    </a:cubicBezTo>
                    <a:cubicBezTo>
                      <a:pt x="1520075" y="4723167"/>
                      <a:pt x="1523535" y="4719186"/>
                      <a:pt x="1527516" y="4715874"/>
                    </a:cubicBezTo>
                    <a:cubicBezTo>
                      <a:pt x="1531497" y="4712563"/>
                      <a:pt x="1535720" y="4709865"/>
                      <a:pt x="1540185" y="4707782"/>
                    </a:cubicBezTo>
                    <a:cubicBezTo>
                      <a:pt x="1544650" y="4705698"/>
                      <a:pt x="1549282" y="4704154"/>
                      <a:pt x="1554082" y="4703149"/>
                    </a:cubicBezTo>
                    <a:cubicBezTo>
                      <a:pt x="1558882" y="4702145"/>
                      <a:pt x="1563588" y="4701643"/>
                      <a:pt x="1568202" y="4701643"/>
                    </a:cubicBezTo>
                    <a:close/>
                    <a:moveTo>
                      <a:pt x="2685120" y="4697066"/>
                    </a:moveTo>
                    <a:cubicBezTo>
                      <a:pt x="2679687" y="4697066"/>
                      <a:pt x="2675037" y="4698182"/>
                      <a:pt x="2671167" y="4700415"/>
                    </a:cubicBezTo>
                    <a:cubicBezTo>
                      <a:pt x="2667298" y="4702647"/>
                      <a:pt x="2664135" y="4705661"/>
                      <a:pt x="2661679" y="4709456"/>
                    </a:cubicBezTo>
                    <a:cubicBezTo>
                      <a:pt x="2659224" y="4713251"/>
                      <a:pt x="2657438" y="4717679"/>
                      <a:pt x="2656321" y="4722739"/>
                    </a:cubicBezTo>
                    <a:cubicBezTo>
                      <a:pt x="2655205" y="4727799"/>
                      <a:pt x="2654647" y="4733194"/>
                      <a:pt x="2654647" y="4738924"/>
                    </a:cubicBezTo>
                    <a:cubicBezTo>
                      <a:pt x="2654647" y="4746365"/>
                      <a:pt x="2655466" y="4752709"/>
                      <a:pt x="2657103" y="4757955"/>
                    </a:cubicBezTo>
                    <a:cubicBezTo>
                      <a:pt x="2658740" y="4763202"/>
                      <a:pt x="2660935" y="4767480"/>
                      <a:pt x="2663688" y="4770792"/>
                    </a:cubicBezTo>
                    <a:cubicBezTo>
                      <a:pt x="2666442" y="4774103"/>
                      <a:pt x="2669604" y="4776522"/>
                      <a:pt x="2673176" y="4778047"/>
                    </a:cubicBezTo>
                    <a:cubicBezTo>
                      <a:pt x="2676748" y="4779573"/>
                      <a:pt x="2680469" y="4780335"/>
                      <a:pt x="2684338" y="4780335"/>
                    </a:cubicBezTo>
                    <a:cubicBezTo>
                      <a:pt x="2688059" y="4780335"/>
                      <a:pt x="2691668" y="4779536"/>
                      <a:pt x="2695166" y="4777936"/>
                    </a:cubicBezTo>
                    <a:cubicBezTo>
                      <a:pt x="2698663" y="4776336"/>
                      <a:pt x="2701770" y="4773880"/>
                      <a:pt x="2704486" y="4770569"/>
                    </a:cubicBezTo>
                    <a:cubicBezTo>
                      <a:pt x="2707202" y="4767257"/>
                      <a:pt x="2709379" y="4763034"/>
                      <a:pt x="2711016" y="4757900"/>
                    </a:cubicBezTo>
                    <a:cubicBezTo>
                      <a:pt x="2712653" y="4752765"/>
                      <a:pt x="2713471" y="4746663"/>
                      <a:pt x="2713471" y="4739594"/>
                    </a:cubicBezTo>
                    <a:cubicBezTo>
                      <a:pt x="2713471" y="4732748"/>
                      <a:pt x="2712783" y="4726683"/>
                      <a:pt x="2711406" y="4721400"/>
                    </a:cubicBezTo>
                    <a:cubicBezTo>
                      <a:pt x="2710030" y="4716116"/>
                      <a:pt x="2708095" y="4711670"/>
                      <a:pt x="2705602" y="4708061"/>
                    </a:cubicBezTo>
                    <a:cubicBezTo>
                      <a:pt x="2703109" y="4704452"/>
                      <a:pt x="2700133" y="4701717"/>
                      <a:pt x="2696672" y="4699857"/>
                    </a:cubicBezTo>
                    <a:cubicBezTo>
                      <a:pt x="2693212" y="4697996"/>
                      <a:pt x="2689361" y="4697066"/>
                      <a:pt x="2685120" y="4697066"/>
                    </a:cubicBezTo>
                    <a:close/>
                    <a:moveTo>
                      <a:pt x="2513670" y="4697066"/>
                    </a:moveTo>
                    <a:cubicBezTo>
                      <a:pt x="2508237" y="4697066"/>
                      <a:pt x="2503587" y="4698182"/>
                      <a:pt x="2499717" y="4700415"/>
                    </a:cubicBezTo>
                    <a:cubicBezTo>
                      <a:pt x="2495848" y="4702647"/>
                      <a:pt x="2492685" y="4705661"/>
                      <a:pt x="2490229" y="4709456"/>
                    </a:cubicBezTo>
                    <a:cubicBezTo>
                      <a:pt x="2487774" y="4713251"/>
                      <a:pt x="2485988" y="4717679"/>
                      <a:pt x="2484871" y="4722739"/>
                    </a:cubicBezTo>
                    <a:cubicBezTo>
                      <a:pt x="2483755" y="4727799"/>
                      <a:pt x="2483197" y="4733194"/>
                      <a:pt x="2483197" y="4738924"/>
                    </a:cubicBezTo>
                    <a:cubicBezTo>
                      <a:pt x="2483197" y="4746365"/>
                      <a:pt x="2484016" y="4752709"/>
                      <a:pt x="2485653" y="4757955"/>
                    </a:cubicBezTo>
                    <a:cubicBezTo>
                      <a:pt x="2487290" y="4763202"/>
                      <a:pt x="2489485" y="4767480"/>
                      <a:pt x="2492238" y="4770792"/>
                    </a:cubicBezTo>
                    <a:cubicBezTo>
                      <a:pt x="2494992" y="4774103"/>
                      <a:pt x="2498154" y="4776522"/>
                      <a:pt x="2501726" y="4778047"/>
                    </a:cubicBezTo>
                    <a:cubicBezTo>
                      <a:pt x="2505298" y="4779573"/>
                      <a:pt x="2509019" y="4780335"/>
                      <a:pt x="2512888" y="4780335"/>
                    </a:cubicBezTo>
                    <a:cubicBezTo>
                      <a:pt x="2516609" y="4780335"/>
                      <a:pt x="2520218" y="4779536"/>
                      <a:pt x="2523716" y="4777936"/>
                    </a:cubicBezTo>
                    <a:cubicBezTo>
                      <a:pt x="2527213" y="4776336"/>
                      <a:pt x="2530320" y="4773880"/>
                      <a:pt x="2533036" y="4770569"/>
                    </a:cubicBezTo>
                    <a:cubicBezTo>
                      <a:pt x="2535752" y="4767257"/>
                      <a:pt x="2537929" y="4763034"/>
                      <a:pt x="2539566" y="4757900"/>
                    </a:cubicBezTo>
                    <a:cubicBezTo>
                      <a:pt x="2541203" y="4752765"/>
                      <a:pt x="2542021" y="4746663"/>
                      <a:pt x="2542021" y="4739594"/>
                    </a:cubicBezTo>
                    <a:cubicBezTo>
                      <a:pt x="2542021" y="4732748"/>
                      <a:pt x="2541333" y="4726683"/>
                      <a:pt x="2539956" y="4721400"/>
                    </a:cubicBezTo>
                    <a:cubicBezTo>
                      <a:pt x="2538580" y="4716116"/>
                      <a:pt x="2536645" y="4711670"/>
                      <a:pt x="2534152" y="4708061"/>
                    </a:cubicBezTo>
                    <a:cubicBezTo>
                      <a:pt x="2531659" y="4704452"/>
                      <a:pt x="2528683" y="4701717"/>
                      <a:pt x="2525222" y="4699857"/>
                    </a:cubicBezTo>
                    <a:cubicBezTo>
                      <a:pt x="2521762" y="4697996"/>
                      <a:pt x="2517911" y="4697066"/>
                      <a:pt x="2513670" y="4697066"/>
                    </a:cubicBezTo>
                    <a:close/>
                    <a:moveTo>
                      <a:pt x="1046820" y="4697066"/>
                    </a:moveTo>
                    <a:cubicBezTo>
                      <a:pt x="1041388" y="4697066"/>
                      <a:pt x="1036737" y="4698182"/>
                      <a:pt x="1032867" y="4700415"/>
                    </a:cubicBezTo>
                    <a:cubicBezTo>
                      <a:pt x="1028998" y="4702647"/>
                      <a:pt x="1025835" y="4705661"/>
                      <a:pt x="1023379" y="4709456"/>
                    </a:cubicBezTo>
                    <a:cubicBezTo>
                      <a:pt x="1020924" y="4713251"/>
                      <a:pt x="1019138" y="4717679"/>
                      <a:pt x="1018022" y="4722739"/>
                    </a:cubicBezTo>
                    <a:cubicBezTo>
                      <a:pt x="1016905" y="4727799"/>
                      <a:pt x="1016347" y="4733194"/>
                      <a:pt x="1016347" y="4738924"/>
                    </a:cubicBezTo>
                    <a:cubicBezTo>
                      <a:pt x="1016347" y="4746365"/>
                      <a:pt x="1017166" y="4752709"/>
                      <a:pt x="1018803" y="4757955"/>
                    </a:cubicBezTo>
                    <a:cubicBezTo>
                      <a:pt x="1020440" y="4763202"/>
                      <a:pt x="1022635" y="4767480"/>
                      <a:pt x="1025389" y="4770792"/>
                    </a:cubicBezTo>
                    <a:cubicBezTo>
                      <a:pt x="1028142" y="4774103"/>
                      <a:pt x="1031305" y="4776522"/>
                      <a:pt x="1034876" y="4778047"/>
                    </a:cubicBezTo>
                    <a:cubicBezTo>
                      <a:pt x="1038448" y="4779573"/>
                      <a:pt x="1042169" y="4780335"/>
                      <a:pt x="1046039" y="4780335"/>
                    </a:cubicBezTo>
                    <a:cubicBezTo>
                      <a:pt x="1049759" y="4780335"/>
                      <a:pt x="1053368" y="4779536"/>
                      <a:pt x="1056866" y="4777936"/>
                    </a:cubicBezTo>
                    <a:cubicBezTo>
                      <a:pt x="1060363" y="4776336"/>
                      <a:pt x="1063470" y="4773880"/>
                      <a:pt x="1066186" y="4770569"/>
                    </a:cubicBezTo>
                    <a:cubicBezTo>
                      <a:pt x="1068902" y="4767257"/>
                      <a:pt x="1071079" y="4763034"/>
                      <a:pt x="1072716" y="4757900"/>
                    </a:cubicBezTo>
                    <a:cubicBezTo>
                      <a:pt x="1074353" y="4752765"/>
                      <a:pt x="1075172" y="4746663"/>
                      <a:pt x="1075172" y="4739594"/>
                    </a:cubicBezTo>
                    <a:cubicBezTo>
                      <a:pt x="1075172" y="4732748"/>
                      <a:pt x="1074483" y="4726683"/>
                      <a:pt x="1073107" y="4721400"/>
                    </a:cubicBezTo>
                    <a:cubicBezTo>
                      <a:pt x="1071730" y="4716116"/>
                      <a:pt x="1069795" y="4711670"/>
                      <a:pt x="1067302" y="4708061"/>
                    </a:cubicBezTo>
                    <a:cubicBezTo>
                      <a:pt x="1064809" y="4704452"/>
                      <a:pt x="1061833" y="4701717"/>
                      <a:pt x="1058373" y="4699857"/>
                    </a:cubicBezTo>
                    <a:cubicBezTo>
                      <a:pt x="1054912" y="4697996"/>
                      <a:pt x="1051061" y="4697066"/>
                      <a:pt x="1046820" y="4697066"/>
                    </a:cubicBezTo>
                    <a:close/>
                    <a:moveTo>
                      <a:pt x="2832013" y="4696396"/>
                    </a:moveTo>
                    <a:lnTo>
                      <a:pt x="2832013" y="4781005"/>
                    </a:lnTo>
                    <a:lnTo>
                      <a:pt x="2845519" y="4781005"/>
                    </a:lnTo>
                    <a:cubicBezTo>
                      <a:pt x="2851398" y="4781005"/>
                      <a:pt x="2856681" y="4779945"/>
                      <a:pt x="2861369" y="4777824"/>
                    </a:cubicBezTo>
                    <a:cubicBezTo>
                      <a:pt x="2866058" y="4775703"/>
                      <a:pt x="2870039" y="4772727"/>
                      <a:pt x="2873313" y="4768894"/>
                    </a:cubicBezTo>
                    <a:cubicBezTo>
                      <a:pt x="2876587" y="4765062"/>
                      <a:pt x="2879099" y="4760448"/>
                      <a:pt x="2880847" y="4755053"/>
                    </a:cubicBezTo>
                    <a:cubicBezTo>
                      <a:pt x="2882596" y="4749658"/>
                      <a:pt x="2883470" y="4743687"/>
                      <a:pt x="2883470" y="4737138"/>
                    </a:cubicBezTo>
                    <a:cubicBezTo>
                      <a:pt x="2883470" y="4731929"/>
                      <a:pt x="2882689" y="4726869"/>
                      <a:pt x="2881126" y="4721958"/>
                    </a:cubicBezTo>
                    <a:cubicBezTo>
                      <a:pt x="2879564" y="4717046"/>
                      <a:pt x="2877182" y="4712693"/>
                      <a:pt x="2873983" y="4708898"/>
                    </a:cubicBezTo>
                    <a:cubicBezTo>
                      <a:pt x="2870783" y="4705103"/>
                      <a:pt x="2866727" y="4702070"/>
                      <a:pt x="2861816" y="4699801"/>
                    </a:cubicBezTo>
                    <a:cubicBezTo>
                      <a:pt x="2856905" y="4697531"/>
                      <a:pt x="2851100" y="4696396"/>
                      <a:pt x="2844403" y="4696396"/>
                    </a:cubicBezTo>
                    <a:close/>
                    <a:moveTo>
                      <a:pt x="1193713" y="4696396"/>
                    </a:moveTo>
                    <a:lnTo>
                      <a:pt x="1193713" y="4781005"/>
                    </a:lnTo>
                    <a:lnTo>
                      <a:pt x="1207219" y="4781005"/>
                    </a:lnTo>
                    <a:cubicBezTo>
                      <a:pt x="1213098" y="4781005"/>
                      <a:pt x="1218382" y="4779945"/>
                      <a:pt x="1223069" y="4777824"/>
                    </a:cubicBezTo>
                    <a:cubicBezTo>
                      <a:pt x="1227758" y="4775703"/>
                      <a:pt x="1231739" y="4772727"/>
                      <a:pt x="1235013" y="4768894"/>
                    </a:cubicBezTo>
                    <a:cubicBezTo>
                      <a:pt x="1238287" y="4765062"/>
                      <a:pt x="1240799" y="4760448"/>
                      <a:pt x="1242547" y="4755053"/>
                    </a:cubicBezTo>
                    <a:cubicBezTo>
                      <a:pt x="1244296" y="4749658"/>
                      <a:pt x="1245171" y="4743687"/>
                      <a:pt x="1245171" y="4737138"/>
                    </a:cubicBezTo>
                    <a:cubicBezTo>
                      <a:pt x="1245171" y="4731929"/>
                      <a:pt x="1244389" y="4726869"/>
                      <a:pt x="1242827" y="4721958"/>
                    </a:cubicBezTo>
                    <a:cubicBezTo>
                      <a:pt x="1241264" y="4717046"/>
                      <a:pt x="1238883" y="4712693"/>
                      <a:pt x="1235683" y="4708898"/>
                    </a:cubicBezTo>
                    <a:cubicBezTo>
                      <a:pt x="1232483" y="4705103"/>
                      <a:pt x="1228427" y="4702070"/>
                      <a:pt x="1223516" y="4699801"/>
                    </a:cubicBezTo>
                    <a:cubicBezTo>
                      <a:pt x="1218605" y="4697531"/>
                      <a:pt x="1212800" y="4696396"/>
                      <a:pt x="1206103" y="4696396"/>
                    </a:cubicBezTo>
                    <a:close/>
                    <a:moveTo>
                      <a:pt x="3436218" y="4669049"/>
                    </a:moveTo>
                    <a:lnTo>
                      <a:pt x="3436218" y="4704433"/>
                    </a:lnTo>
                    <a:lnTo>
                      <a:pt x="3459993" y="4704433"/>
                    </a:lnTo>
                    <a:lnTo>
                      <a:pt x="3459993" y="4737361"/>
                    </a:lnTo>
                    <a:lnTo>
                      <a:pt x="3436218" y="4737361"/>
                    </a:lnTo>
                    <a:lnTo>
                      <a:pt x="3436218" y="4771629"/>
                    </a:lnTo>
                    <a:cubicBezTo>
                      <a:pt x="3436218" y="4776764"/>
                      <a:pt x="3437278" y="4780559"/>
                      <a:pt x="3439399" y="4783014"/>
                    </a:cubicBezTo>
                    <a:cubicBezTo>
                      <a:pt x="3441520" y="4785470"/>
                      <a:pt x="3444441" y="4786698"/>
                      <a:pt x="3448162" y="4786698"/>
                    </a:cubicBezTo>
                    <a:cubicBezTo>
                      <a:pt x="3450320" y="4786698"/>
                      <a:pt x="3452310" y="4786493"/>
                      <a:pt x="3454133" y="4786084"/>
                    </a:cubicBezTo>
                    <a:cubicBezTo>
                      <a:pt x="3455956" y="4785675"/>
                      <a:pt x="3457910" y="4785061"/>
                      <a:pt x="3459993" y="4784242"/>
                    </a:cubicBezTo>
                    <a:lnTo>
                      <a:pt x="3459993" y="4817170"/>
                    </a:lnTo>
                    <a:cubicBezTo>
                      <a:pt x="3457835" y="4818212"/>
                      <a:pt x="3454301" y="4819198"/>
                      <a:pt x="3449389" y="4820128"/>
                    </a:cubicBezTo>
                    <a:cubicBezTo>
                      <a:pt x="3444478" y="4821059"/>
                      <a:pt x="3438562" y="4821524"/>
                      <a:pt x="3431642" y="4821524"/>
                    </a:cubicBezTo>
                    <a:cubicBezTo>
                      <a:pt x="3424423" y="4821524"/>
                      <a:pt x="3418154" y="4820463"/>
                      <a:pt x="3412833" y="4818342"/>
                    </a:cubicBezTo>
                    <a:cubicBezTo>
                      <a:pt x="3407513" y="4816222"/>
                      <a:pt x="3403104" y="4813301"/>
                      <a:pt x="3399606" y="4809580"/>
                    </a:cubicBezTo>
                    <a:cubicBezTo>
                      <a:pt x="3396109" y="4805860"/>
                      <a:pt x="3393523" y="4801413"/>
                      <a:pt x="3391849" y="4796241"/>
                    </a:cubicBezTo>
                    <a:cubicBezTo>
                      <a:pt x="3390174" y="4791070"/>
                      <a:pt x="3389337" y="4785470"/>
                      <a:pt x="3389337" y="4779443"/>
                    </a:cubicBezTo>
                    <a:lnTo>
                      <a:pt x="3389337" y="4737361"/>
                    </a:lnTo>
                    <a:lnTo>
                      <a:pt x="3371366" y="4737361"/>
                    </a:lnTo>
                    <a:lnTo>
                      <a:pt x="3371366" y="4704433"/>
                    </a:lnTo>
                    <a:lnTo>
                      <a:pt x="3389337" y="4704433"/>
                    </a:lnTo>
                    <a:lnTo>
                      <a:pt x="3389337" y="4681997"/>
                    </a:lnTo>
                    <a:close/>
                    <a:moveTo>
                      <a:pt x="1807443" y="4669049"/>
                    </a:moveTo>
                    <a:lnTo>
                      <a:pt x="1807443" y="4704433"/>
                    </a:lnTo>
                    <a:lnTo>
                      <a:pt x="1831218" y="4704433"/>
                    </a:lnTo>
                    <a:lnTo>
                      <a:pt x="1831218" y="4737361"/>
                    </a:lnTo>
                    <a:lnTo>
                      <a:pt x="1807443" y="4737361"/>
                    </a:lnTo>
                    <a:lnTo>
                      <a:pt x="1807443" y="4771629"/>
                    </a:lnTo>
                    <a:cubicBezTo>
                      <a:pt x="1807443" y="4776764"/>
                      <a:pt x="1808504" y="4780559"/>
                      <a:pt x="1810624" y="4783014"/>
                    </a:cubicBezTo>
                    <a:cubicBezTo>
                      <a:pt x="1812745" y="4785470"/>
                      <a:pt x="1815666" y="4786698"/>
                      <a:pt x="1819387" y="4786698"/>
                    </a:cubicBezTo>
                    <a:cubicBezTo>
                      <a:pt x="1821545" y="4786698"/>
                      <a:pt x="1823535" y="4786493"/>
                      <a:pt x="1825358" y="4786084"/>
                    </a:cubicBezTo>
                    <a:cubicBezTo>
                      <a:pt x="1827181" y="4785675"/>
                      <a:pt x="1829135" y="4785061"/>
                      <a:pt x="1831218" y="4784242"/>
                    </a:cubicBezTo>
                    <a:lnTo>
                      <a:pt x="1831218" y="4817170"/>
                    </a:lnTo>
                    <a:cubicBezTo>
                      <a:pt x="1829060" y="4818212"/>
                      <a:pt x="1825526" y="4819198"/>
                      <a:pt x="1820614" y="4820128"/>
                    </a:cubicBezTo>
                    <a:cubicBezTo>
                      <a:pt x="1815703" y="4821059"/>
                      <a:pt x="1809787" y="4821524"/>
                      <a:pt x="1802867" y="4821524"/>
                    </a:cubicBezTo>
                    <a:cubicBezTo>
                      <a:pt x="1795649" y="4821524"/>
                      <a:pt x="1789379" y="4820463"/>
                      <a:pt x="1784059" y="4818342"/>
                    </a:cubicBezTo>
                    <a:cubicBezTo>
                      <a:pt x="1778738" y="4816222"/>
                      <a:pt x="1774329" y="4813301"/>
                      <a:pt x="1770831" y="4809580"/>
                    </a:cubicBezTo>
                    <a:cubicBezTo>
                      <a:pt x="1767334" y="4805860"/>
                      <a:pt x="1764748" y="4801413"/>
                      <a:pt x="1763074" y="4796241"/>
                    </a:cubicBezTo>
                    <a:cubicBezTo>
                      <a:pt x="1761399" y="4791070"/>
                      <a:pt x="1760562" y="4785470"/>
                      <a:pt x="1760562" y="4779443"/>
                    </a:cubicBezTo>
                    <a:lnTo>
                      <a:pt x="1760562" y="4737361"/>
                    </a:lnTo>
                    <a:lnTo>
                      <a:pt x="1742591" y="4737361"/>
                    </a:lnTo>
                    <a:lnTo>
                      <a:pt x="1742591" y="4704433"/>
                    </a:lnTo>
                    <a:lnTo>
                      <a:pt x="1760562" y="4704433"/>
                    </a:lnTo>
                    <a:lnTo>
                      <a:pt x="1760562" y="4681997"/>
                    </a:lnTo>
                    <a:close/>
                    <a:moveTo>
                      <a:pt x="3021918" y="4658668"/>
                    </a:moveTo>
                    <a:lnTo>
                      <a:pt x="3122265" y="4658668"/>
                    </a:lnTo>
                    <a:lnTo>
                      <a:pt x="3122265" y="4696396"/>
                    </a:lnTo>
                    <a:lnTo>
                      <a:pt x="3070138" y="4696396"/>
                    </a:lnTo>
                    <a:lnTo>
                      <a:pt x="3070138" y="4725195"/>
                    </a:lnTo>
                    <a:lnTo>
                      <a:pt x="3117689" y="4725195"/>
                    </a:lnTo>
                    <a:lnTo>
                      <a:pt x="3117689" y="4762923"/>
                    </a:lnTo>
                    <a:lnTo>
                      <a:pt x="3070138" y="4762923"/>
                    </a:lnTo>
                    <a:lnTo>
                      <a:pt x="3070138" y="4818733"/>
                    </a:lnTo>
                    <a:lnTo>
                      <a:pt x="3021918" y="4818733"/>
                    </a:lnTo>
                    <a:close/>
                    <a:moveTo>
                      <a:pt x="2783793" y="4658668"/>
                    </a:moveTo>
                    <a:lnTo>
                      <a:pt x="2850096" y="4658668"/>
                    </a:lnTo>
                    <a:cubicBezTo>
                      <a:pt x="2860886" y="4658668"/>
                      <a:pt x="2870467" y="4659580"/>
                      <a:pt x="2878838" y="4661403"/>
                    </a:cubicBezTo>
                    <a:cubicBezTo>
                      <a:pt x="2887210" y="4663226"/>
                      <a:pt x="2894539" y="4665812"/>
                      <a:pt x="2900827" y="4669161"/>
                    </a:cubicBezTo>
                    <a:cubicBezTo>
                      <a:pt x="2907115" y="4672510"/>
                      <a:pt x="2912399" y="4676528"/>
                      <a:pt x="2916678" y="4681216"/>
                    </a:cubicBezTo>
                    <a:cubicBezTo>
                      <a:pt x="2920956" y="4685904"/>
                      <a:pt x="2924435" y="4691150"/>
                      <a:pt x="2927114" y="4696955"/>
                    </a:cubicBezTo>
                    <a:cubicBezTo>
                      <a:pt x="2929793" y="4702759"/>
                      <a:pt x="2931728" y="4709010"/>
                      <a:pt x="2932919" y="4715707"/>
                    </a:cubicBezTo>
                    <a:cubicBezTo>
                      <a:pt x="2934109" y="4722404"/>
                      <a:pt x="2934704" y="4729399"/>
                      <a:pt x="2934704" y="4736692"/>
                    </a:cubicBezTo>
                    <a:cubicBezTo>
                      <a:pt x="2934704" y="4749193"/>
                      <a:pt x="2932714" y="4760504"/>
                      <a:pt x="2928733" y="4770624"/>
                    </a:cubicBezTo>
                    <a:cubicBezTo>
                      <a:pt x="2924752" y="4780745"/>
                      <a:pt x="2919133" y="4789358"/>
                      <a:pt x="2911878" y="4796465"/>
                    </a:cubicBezTo>
                    <a:cubicBezTo>
                      <a:pt x="2904623" y="4803571"/>
                      <a:pt x="2895879" y="4809059"/>
                      <a:pt x="2885647" y="4812929"/>
                    </a:cubicBezTo>
                    <a:cubicBezTo>
                      <a:pt x="2875415" y="4816798"/>
                      <a:pt x="2864048" y="4818733"/>
                      <a:pt x="2851547" y="4818733"/>
                    </a:cubicBezTo>
                    <a:lnTo>
                      <a:pt x="2783793" y="4818733"/>
                    </a:lnTo>
                    <a:close/>
                    <a:moveTo>
                      <a:pt x="2317068" y="4658668"/>
                    </a:moveTo>
                    <a:lnTo>
                      <a:pt x="2417415" y="4658668"/>
                    </a:lnTo>
                    <a:lnTo>
                      <a:pt x="2417415" y="4696396"/>
                    </a:lnTo>
                    <a:lnTo>
                      <a:pt x="2365288" y="4696396"/>
                    </a:lnTo>
                    <a:lnTo>
                      <a:pt x="2365288" y="4725195"/>
                    </a:lnTo>
                    <a:lnTo>
                      <a:pt x="2412839" y="4725195"/>
                    </a:lnTo>
                    <a:lnTo>
                      <a:pt x="2412839" y="4762923"/>
                    </a:lnTo>
                    <a:lnTo>
                      <a:pt x="2365288" y="4762923"/>
                    </a:lnTo>
                    <a:lnTo>
                      <a:pt x="2365288" y="4818733"/>
                    </a:lnTo>
                    <a:lnTo>
                      <a:pt x="2317068" y="4818733"/>
                    </a:lnTo>
                    <a:close/>
                    <a:moveTo>
                      <a:pt x="1393143" y="4658668"/>
                    </a:moveTo>
                    <a:lnTo>
                      <a:pt x="1493490" y="4658668"/>
                    </a:lnTo>
                    <a:lnTo>
                      <a:pt x="1493490" y="4696396"/>
                    </a:lnTo>
                    <a:lnTo>
                      <a:pt x="1441363" y="4696396"/>
                    </a:lnTo>
                    <a:lnTo>
                      <a:pt x="1441363" y="4725195"/>
                    </a:lnTo>
                    <a:lnTo>
                      <a:pt x="1488914" y="4725195"/>
                    </a:lnTo>
                    <a:lnTo>
                      <a:pt x="1488914" y="4762923"/>
                    </a:lnTo>
                    <a:lnTo>
                      <a:pt x="1441363" y="4762923"/>
                    </a:lnTo>
                    <a:lnTo>
                      <a:pt x="1441363" y="4818733"/>
                    </a:lnTo>
                    <a:lnTo>
                      <a:pt x="1393143" y="4818733"/>
                    </a:lnTo>
                    <a:close/>
                    <a:moveTo>
                      <a:pt x="1145493" y="4658668"/>
                    </a:moveTo>
                    <a:lnTo>
                      <a:pt x="1211796" y="4658668"/>
                    </a:lnTo>
                    <a:cubicBezTo>
                      <a:pt x="1222586" y="4658668"/>
                      <a:pt x="1232167" y="4659580"/>
                      <a:pt x="1240538" y="4661403"/>
                    </a:cubicBezTo>
                    <a:cubicBezTo>
                      <a:pt x="1248910" y="4663226"/>
                      <a:pt x="1256240" y="4665812"/>
                      <a:pt x="1262528" y="4669161"/>
                    </a:cubicBezTo>
                    <a:cubicBezTo>
                      <a:pt x="1268816" y="4672510"/>
                      <a:pt x="1274099" y="4676528"/>
                      <a:pt x="1278378" y="4681216"/>
                    </a:cubicBezTo>
                    <a:cubicBezTo>
                      <a:pt x="1282657" y="4685904"/>
                      <a:pt x="1286136" y="4691150"/>
                      <a:pt x="1288814" y="4696955"/>
                    </a:cubicBezTo>
                    <a:cubicBezTo>
                      <a:pt x="1291493" y="4702759"/>
                      <a:pt x="1293428" y="4709010"/>
                      <a:pt x="1294619" y="4715707"/>
                    </a:cubicBezTo>
                    <a:cubicBezTo>
                      <a:pt x="1295809" y="4722404"/>
                      <a:pt x="1296405" y="4729399"/>
                      <a:pt x="1296405" y="4736692"/>
                    </a:cubicBezTo>
                    <a:cubicBezTo>
                      <a:pt x="1296405" y="4749193"/>
                      <a:pt x="1294414" y="4760504"/>
                      <a:pt x="1290433" y="4770624"/>
                    </a:cubicBezTo>
                    <a:cubicBezTo>
                      <a:pt x="1286452" y="4780745"/>
                      <a:pt x="1280834" y="4789358"/>
                      <a:pt x="1273578" y="4796465"/>
                    </a:cubicBezTo>
                    <a:cubicBezTo>
                      <a:pt x="1266323" y="4803571"/>
                      <a:pt x="1257579" y="4809059"/>
                      <a:pt x="1247347" y="4812929"/>
                    </a:cubicBezTo>
                    <a:cubicBezTo>
                      <a:pt x="1237115" y="4816798"/>
                      <a:pt x="1225748" y="4818733"/>
                      <a:pt x="1213247" y="4818733"/>
                    </a:cubicBezTo>
                    <a:lnTo>
                      <a:pt x="1145493" y="4818733"/>
                    </a:lnTo>
                    <a:close/>
                    <a:moveTo>
                      <a:pt x="2685566" y="4655990"/>
                    </a:moveTo>
                    <a:cubicBezTo>
                      <a:pt x="2697026" y="4655990"/>
                      <a:pt x="2707593" y="4657906"/>
                      <a:pt x="2717267" y="4661738"/>
                    </a:cubicBezTo>
                    <a:cubicBezTo>
                      <a:pt x="2726940" y="4665570"/>
                      <a:pt x="2735275" y="4671040"/>
                      <a:pt x="2742270" y="4678146"/>
                    </a:cubicBezTo>
                    <a:cubicBezTo>
                      <a:pt x="2749265" y="4685253"/>
                      <a:pt x="2754734" y="4693885"/>
                      <a:pt x="2758678" y="4704042"/>
                    </a:cubicBezTo>
                    <a:cubicBezTo>
                      <a:pt x="2762622" y="4714200"/>
                      <a:pt x="2764594" y="4725604"/>
                      <a:pt x="2764594" y="4738254"/>
                    </a:cubicBezTo>
                    <a:cubicBezTo>
                      <a:pt x="2764594" y="4750979"/>
                      <a:pt x="2762510" y="4762457"/>
                      <a:pt x="2758343" y="4772689"/>
                    </a:cubicBezTo>
                    <a:cubicBezTo>
                      <a:pt x="2754176" y="4782921"/>
                      <a:pt x="2748427" y="4791665"/>
                      <a:pt x="2741098" y="4798920"/>
                    </a:cubicBezTo>
                    <a:cubicBezTo>
                      <a:pt x="2733768" y="4806176"/>
                      <a:pt x="2725173" y="4811757"/>
                      <a:pt x="2715313" y="4815664"/>
                    </a:cubicBezTo>
                    <a:cubicBezTo>
                      <a:pt x="2705453" y="4819570"/>
                      <a:pt x="2694831" y="4821524"/>
                      <a:pt x="2683445" y="4821524"/>
                    </a:cubicBezTo>
                    <a:cubicBezTo>
                      <a:pt x="2672432" y="4821524"/>
                      <a:pt x="2662070" y="4819663"/>
                      <a:pt x="2652359" y="4815943"/>
                    </a:cubicBezTo>
                    <a:cubicBezTo>
                      <a:pt x="2642648" y="4812222"/>
                      <a:pt x="2634165" y="4806883"/>
                      <a:pt x="2626909" y="4799925"/>
                    </a:cubicBezTo>
                    <a:cubicBezTo>
                      <a:pt x="2619654" y="4792967"/>
                      <a:pt x="2613924" y="4784503"/>
                      <a:pt x="2609720" y="4774531"/>
                    </a:cubicBezTo>
                    <a:cubicBezTo>
                      <a:pt x="2605515" y="4764560"/>
                      <a:pt x="2603413" y="4753323"/>
                      <a:pt x="2603413" y="4740822"/>
                    </a:cubicBezTo>
                    <a:cubicBezTo>
                      <a:pt x="2603413" y="4728320"/>
                      <a:pt x="2605422" y="4716860"/>
                      <a:pt x="2609441" y="4706442"/>
                    </a:cubicBezTo>
                    <a:cubicBezTo>
                      <a:pt x="2613459" y="4696024"/>
                      <a:pt x="2619077" y="4687076"/>
                      <a:pt x="2626295" y="4679597"/>
                    </a:cubicBezTo>
                    <a:cubicBezTo>
                      <a:pt x="2633514" y="4672119"/>
                      <a:pt x="2642164" y="4666315"/>
                      <a:pt x="2652247" y="4662185"/>
                    </a:cubicBezTo>
                    <a:cubicBezTo>
                      <a:pt x="2662330" y="4658055"/>
                      <a:pt x="2673437" y="4655990"/>
                      <a:pt x="2685566" y="4655990"/>
                    </a:cubicBezTo>
                    <a:close/>
                    <a:moveTo>
                      <a:pt x="2514116" y="4655990"/>
                    </a:moveTo>
                    <a:cubicBezTo>
                      <a:pt x="2525576" y="4655990"/>
                      <a:pt x="2536143" y="4657906"/>
                      <a:pt x="2545817" y="4661738"/>
                    </a:cubicBezTo>
                    <a:cubicBezTo>
                      <a:pt x="2555490" y="4665570"/>
                      <a:pt x="2563825" y="4671040"/>
                      <a:pt x="2570820" y="4678146"/>
                    </a:cubicBezTo>
                    <a:cubicBezTo>
                      <a:pt x="2577815" y="4685253"/>
                      <a:pt x="2583284" y="4693885"/>
                      <a:pt x="2587228" y="4704042"/>
                    </a:cubicBezTo>
                    <a:cubicBezTo>
                      <a:pt x="2591172" y="4714200"/>
                      <a:pt x="2593144" y="4725604"/>
                      <a:pt x="2593144" y="4738254"/>
                    </a:cubicBezTo>
                    <a:cubicBezTo>
                      <a:pt x="2593144" y="4750979"/>
                      <a:pt x="2591060" y="4762457"/>
                      <a:pt x="2586893" y="4772689"/>
                    </a:cubicBezTo>
                    <a:cubicBezTo>
                      <a:pt x="2582726" y="4782921"/>
                      <a:pt x="2576977" y="4791665"/>
                      <a:pt x="2569648" y="4798920"/>
                    </a:cubicBezTo>
                    <a:cubicBezTo>
                      <a:pt x="2562318" y="4806176"/>
                      <a:pt x="2553723" y="4811757"/>
                      <a:pt x="2543863" y="4815664"/>
                    </a:cubicBezTo>
                    <a:cubicBezTo>
                      <a:pt x="2534003" y="4819570"/>
                      <a:pt x="2523381" y="4821524"/>
                      <a:pt x="2511995" y="4821524"/>
                    </a:cubicBezTo>
                    <a:cubicBezTo>
                      <a:pt x="2500982" y="4821524"/>
                      <a:pt x="2490620" y="4819663"/>
                      <a:pt x="2480909" y="4815943"/>
                    </a:cubicBezTo>
                    <a:cubicBezTo>
                      <a:pt x="2471198" y="4812222"/>
                      <a:pt x="2462715" y="4806883"/>
                      <a:pt x="2455459" y="4799925"/>
                    </a:cubicBezTo>
                    <a:cubicBezTo>
                      <a:pt x="2448204" y="4792967"/>
                      <a:pt x="2442474" y="4784503"/>
                      <a:pt x="2438270" y="4774531"/>
                    </a:cubicBezTo>
                    <a:cubicBezTo>
                      <a:pt x="2434065" y="4764560"/>
                      <a:pt x="2431963" y="4753323"/>
                      <a:pt x="2431963" y="4740822"/>
                    </a:cubicBezTo>
                    <a:cubicBezTo>
                      <a:pt x="2431963" y="4728320"/>
                      <a:pt x="2433972" y="4716860"/>
                      <a:pt x="2437991" y="4706442"/>
                    </a:cubicBezTo>
                    <a:cubicBezTo>
                      <a:pt x="2442009" y="4696024"/>
                      <a:pt x="2447627" y="4687076"/>
                      <a:pt x="2454845" y="4679597"/>
                    </a:cubicBezTo>
                    <a:cubicBezTo>
                      <a:pt x="2462064" y="4672119"/>
                      <a:pt x="2470714" y="4666315"/>
                      <a:pt x="2480797" y="4662185"/>
                    </a:cubicBezTo>
                    <a:cubicBezTo>
                      <a:pt x="2490880" y="4658055"/>
                      <a:pt x="2501987" y="4655990"/>
                      <a:pt x="2514116" y="4655990"/>
                    </a:cubicBezTo>
                    <a:close/>
                    <a:moveTo>
                      <a:pt x="1047266" y="4655990"/>
                    </a:moveTo>
                    <a:cubicBezTo>
                      <a:pt x="1058726" y="4655990"/>
                      <a:pt x="1069293" y="4657906"/>
                      <a:pt x="1078967" y="4661738"/>
                    </a:cubicBezTo>
                    <a:cubicBezTo>
                      <a:pt x="1088641" y="4665570"/>
                      <a:pt x="1096975" y="4671040"/>
                      <a:pt x="1103970" y="4678146"/>
                    </a:cubicBezTo>
                    <a:cubicBezTo>
                      <a:pt x="1110965" y="4685253"/>
                      <a:pt x="1116434" y="4693885"/>
                      <a:pt x="1120378" y="4704042"/>
                    </a:cubicBezTo>
                    <a:cubicBezTo>
                      <a:pt x="1124322" y="4714200"/>
                      <a:pt x="1126294" y="4725604"/>
                      <a:pt x="1126294" y="4738254"/>
                    </a:cubicBezTo>
                    <a:cubicBezTo>
                      <a:pt x="1126294" y="4750979"/>
                      <a:pt x="1124211" y="4762457"/>
                      <a:pt x="1120043" y="4772689"/>
                    </a:cubicBezTo>
                    <a:cubicBezTo>
                      <a:pt x="1115876" y="4782921"/>
                      <a:pt x="1110128" y="4791665"/>
                      <a:pt x="1102798" y="4798920"/>
                    </a:cubicBezTo>
                    <a:cubicBezTo>
                      <a:pt x="1095468" y="4806176"/>
                      <a:pt x="1086873" y="4811757"/>
                      <a:pt x="1077013" y="4815664"/>
                    </a:cubicBezTo>
                    <a:cubicBezTo>
                      <a:pt x="1067153" y="4819570"/>
                      <a:pt x="1056531" y="4821524"/>
                      <a:pt x="1045146" y="4821524"/>
                    </a:cubicBezTo>
                    <a:cubicBezTo>
                      <a:pt x="1034132" y="4821524"/>
                      <a:pt x="1023770" y="4819663"/>
                      <a:pt x="1014059" y="4815943"/>
                    </a:cubicBezTo>
                    <a:cubicBezTo>
                      <a:pt x="1004348" y="4812222"/>
                      <a:pt x="995865" y="4806883"/>
                      <a:pt x="988609" y="4799925"/>
                    </a:cubicBezTo>
                    <a:cubicBezTo>
                      <a:pt x="981354" y="4792967"/>
                      <a:pt x="975624" y="4784503"/>
                      <a:pt x="971420" y="4774531"/>
                    </a:cubicBezTo>
                    <a:lnTo>
                      <a:pt x="967282" y="4752413"/>
                    </a:lnTo>
                    <a:lnTo>
                      <a:pt x="1019984" y="4661063"/>
                    </a:lnTo>
                    <a:close/>
                    <a:moveTo>
                      <a:pt x="3498540" y="4651636"/>
                    </a:moveTo>
                    <a:cubicBezTo>
                      <a:pt x="3502558" y="4651636"/>
                      <a:pt x="3506204" y="4652176"/>
                      <a:pt x="3509479" y="4653255"/>
                    </a:cubicBezTo>
                    <a:cubicBezTo>
                      <a:pt x="3512753" y="4654334"/>
                      <a:pt x="3515543" y="4655841"/>
                      <a:pt x="3517850" y="4657776"/>
                    </a:cubicBezTo>
                    <a:cubicBezTo>
                      <a:pt x="3520157" y="4659710"/>
                      <a:pt x="3521943" y="4662017"/>
                      <a:pt x="3523208" y="4664696"/>
                    </a:cubicBezTo>
                    <a:cubicBezTo>
                      <a:pt x="3524473" y="4667375"/>
                      <a:pt x="3525106" y="4670351"/>
                      <a:pt x="3525106" y="4673626"/>
                    </a:cubicBezTo>
                    <a:cubicBezTo>
                      <a:pt x="3525106" y="4676751"/>
                      <a:pt x="3524510" y="4679690"/>
                      <a:pt x="3523320" y="4682444"/>
                    </a:cubicBezTo>
                    <a:cubicBezTo>
                      <a:pt x="3522129" y="4685197"/>
                      <a:pt x="3520418" y="4687578"/>
                      <a:pt x="3518185" y="4689588"/>
                    </a:cubicBezTo>
                    <a:cubicBezTo>
                      <a:pt x="3515953" y="4691597"/>
                      <a:pt x="3513181" y="4693197"/>
                      <a:pt x="3509869" y="4694387"/>
                    </a:cubicBezTo>
                    <a:cubicBezTo>
                      <a:pt x="3506558" y="4695578"/>
                      <a:pt x="3502781" y="4696173"/>
                      <a:pt x="3498540" y="4696173"/>
                    </a:cubicBezTo>
                    <a:cubicBezTo>
                      <a:pt x="3494447" y="4696173"/>
                      <a:pt x="3490764" y="4695559"/>
                      <a:pt x="3487489" y="4694331"/>
                    </a:cubicBezTo>
                    <a:cubicBezTo>
                      <a:pt x="3484215" y="4693104"/>
                      <a:pt x="3481443" y="4691466"/>
                      <a:pt x="3479174" y="4689420"/>
                    </a:cubicBezTo>
                    <a:cubicBezTo>
                      <a:pt x="3476904" y="4687374"/>
                      <a:pt x="3475155" y="4684974"/>
                      <a:pt x="3473927" y="4682221"/>
                    </a:cubicBezTo>
                    <a:cubicBezTo>
                      <a:pt x="3472700" y="4679467"/>
                      <a:pt x="3472086" y="4676602"/>
                      <a:pt x="3472086" y="4673626"/>
                    </a:cubicBezTo>
                    <a:cubicBezTo>
                      <a:pt x="3472086" y="4670203"/>
                      <a:pt x="3472755" y="4667133"/>
                      <a:pt x="3474095" y="4664417"/>
                    </a:cubicBezTo>
                    <a:cubicBezTo>
                      <a:pt x="3475434" y="4661701"/>
                      <a:pt x="3477276" y="4659394"/>
                      <a:pt x="3479620" y="4657496"/>
                    </a:cubicBezTo>
                    <a:cubicBezTo>
                      <a:pt x="3481964" y="4655599"/>
                      <a:pt x="3484755" y="4654148"/>
                      <a:pt x="3487992" y="4653143"/>
                    </a:cubicBezTo>
                    <a:cubicBezTo>
                      <a:pt x="3491229" y="4652139"/>
                      <a:pt x="3494745" y="4651636"/>
                      <a:pt x="3498540" y="4651636"/>
                    </a:cubicBezTo>
                    <a:close/>
                    <a:moveTo>
                      <a:pt x="1869765" y="4651636"/>
                    </a:moveTo>
                    <a:cubicBezTo>
                      <a:pt x="1873783" y="4651636"/>
                      <a:pt x="1877430" y="4652176"/>
                      <a:pt x="1880704" y="4653255"/>
                    </a:cubicBezTo>
                    <a:cubicBezTo>
                      <a:pt x="1883978" y="4654334"/>
                      <a:pt x="1886769" y="4655841"/>
                      <a:pt x="1889075" y="4657776"/>
                    </a:cubicBezTo>
                    <a:cubicBezTo>
                      <a:pt x="1891382" y="4659710"/>
                      <a:pt x="1893168" y="4662017"/>
                      <a:pt x="1894433" y="4664696"/>
                    </a:cubicBezTo>
                    <a:cubicBezTo>
                      <a:pt x="1895698" y="4667375"/>
                      <a:pt x="1896331" y="4670351"/>
                      <a:pt x="1896331" y="4673626"/>
                    </a:cubicBezTo>
                    <a:cubicBezTo>
                      <a:pt x="1896331" y="4676751"/>
                      <a:pt x="1895735" y="4679690"/>
                      <a:pt x="1894545" y="4682444"/>
                    </a:cubicBezTo>
                    <a:cubicBezTo>
                      <a:pt x="1893354" y="4685197"/>
                      <a:pt x="1891643" y="4687578"/>
                      <a:pt x="1889410" y="4689588"/>
                    </a:cubicBezTo>
                    <a:cubicBezTo>
                      <a:pt x="1887178" y="4691597"/>
                      <a:pt x="1884406" y="4693197"/>
                      <a:pt x="1881095" y="4694387"/>
                    </a:cubicBezTo>
                    <a:cubicBezTo>
                      <a:pt x="1877783" y="4695578"/>
                      <a:pt x="1874006" y="4696173"/>
                      <a:pt x="1869765" y="4696173"/>
                    </a:cubicBezTo>
                    <a:cubicBezTo>
                      <a:pt x="1865672" y="4696173"/>
                      <a:pt x="1861989" y="4695559"/>
                      <a:pt x="1858714" y="4694331"/>
                    </a:cubicBezTo>
                    <a:cubicBezTo>
                      <a:pt x="1855440" y="4693104"/>
                      <a:pt x="1852668" y="4691466"/>
                      <a:pt x="1850399" y="4689420"/>
                    </a:cubicBezTo>
                    <a:cubicBezTo>
                      <a:pt x="1848129" y="4687374"/>
                      <a:pt x="1846380" y="4684974"/>
                      <a:pt x="1845153" y="4682221"/>
                    </a:cubicBezTo>
                    <a:cubicBezTo>
                      <a:pt x="1843925" y="4679467"/>
                      <a:pt x="1843311" y="4676602"/>
                      <a:pt x="1843311" y="4673626"/>
                    </a:cubicBezTo>
                    <a:cubicBezTo>
                      <a:pt x="1843311" y="4670203"/>
                      <a:pt x="1843980" y="4667133"/>
                      <a:pt x="1845320" y="4664417"/>
                    </a:cubicBezTo>
                    <a:cubicBezTo>
                      <a:pt x="1846659" y="4661701"/>
                      <a:pt x="1848501" y="4659394"/>
                      <a:pt x="1850845" y="4657496"/>
                    </a:cubicBezTo>
                    <a:cubicBezTo>
                      <a:pt x="1853189" y="4655599"/>
                      <a:pt x="1855980" y="4654148"/>
                      <a:pt x="1859217" y="4653143"/>
                    </a:cubicBezTo>
                    <a:cubicBezTo>
                      <a:pt x="1862454" y="4652139"/>
                      <a:pt x="1865970" y="4651636"/>
                      <a:pt x="1869765" y="4651636"/>
                    </a:cubicBezTo>
                    <a:close/>
                    <a:moveTo>
                      <a:pt x="2169840" y="4649516"/>
                    </a:moveTo>
                    <a:lnTo>
                      <a:pt x="2217390" y="4649516"/>
                    </a:lnTo>
                    <a:lnTo>
                      <a:pt x="2217390" y="4818733"/>
                    </a:lnTo>
                    <a:lnTo>
                      <a:pt x="2169840" y="4818733"/>
                    </a:lnTo>
                    <a:close/>
                    <a:moveTo>
                      <a:pt x="1075363" y="4562616"/>
                    </a:moveTo>
                    <a:lnTo>
                      <a:pt x="1062484" y="4599658"/>
                    </a:lnTo>
                    <a:lnTo>
                      <a:pt x="1054526" y="4599658"/>
                    </a:lnTo>
                    <a:close/>
                    <a:moveTo>
                      <a:pt x="2814265" y="4547308"/>
                    </a:moveTo>
                    <a:lnTo>
                      <a:pt x="2798192" y="4549540"/>
                    </a:lnTo>
                    <a:cubicBezTo>
                      <a:pt x="2794546" y="4550136"/>
                      <a:pt x="2791625" y="4551345"/>
                      <a:pt x="2789430" y="4553168"/>
                    </a:cubicBezTo>
                    <a:cubicBezTo>
                      <a:pt x="2787234" y="4554991"/>
                      <a:pt x="2786137" y="4557540"/>
                      <a:pt x="2786137" y="4560814"/>
                    </a:cubicBezTo>
                    <a:cubicBezTo>
                      <a:pt x="2786137" y="4562079"/>
                      <a:pt x="2786341" y="4563344"/>
                      <a:pt x="2786751" y="4564609"/>
                    </a:cubicBezTo>
                    <a:cubicBezTo>
                      <a:pt x="2787160" y="4565874"/>
                      <a:pt x="2787811" y="4567028"/>
                      <a:pt x="2788704" y="4568069"/>
                    </a:cubicBezTo>
                    <a:cubicBezTo>
                      <a:pt x="2789597" y="4569111"/>
                      <a:pt x="2790769" y="4569948"/>
                      <a:pt x="2792220" y="4570581"/>
                    </a:cubicBezTo>
                    <a:cubicBezTo>
                      <a:pt x="2793671" y="4571213"/>
                      <a:pt x="2795439" y="4571530"/>
                      <a:pt x="2797522" y="4571530"/>
                    </a:cubicBezTo>
                    <a:cubicBezTo>
                      <a:pt x="2799903" y="4571530"/>
                      <a:pt x="2802117" y="4571065"/>
                      <a:pt x="2804164" y="4570134"/>
                    </a:cubicBezTo>
                    <a:cubicBezTo>
                      <a:pt x="2806210" y="4569204"/>
                      <a:pt x="2807977" y="4567865"/>
                      <a:pt x="2809466" y="4566116"/>
                    </a:cubicBezTo>
                    <a:cubicBezTo>
                      <a:pt x="2810954" y="4564367"/>
                      <a:pt x="2812126" y="4562265"/>
                      <a:pt x="2812982" y="4559809"/>
                    </a:cubicBezTo>
                    <a:cubicBezTo>
                      <a:pt x="2813837" y="4557354"/>
                      <a:pt x="2814265" y="4554638"/>
                      <a:pt x="2814265" y="4551661"/>
                    </a:cubicBezTo>
                    <a:close/>
                    <a:moveTo>
                      <a:pt x="1175966" y="4547308"/>
                    </a:moveTo>
                    <a:lnTo>
                      <a:pt x="1159892" y="4549540"/>
                    </a:lnTo>
                    <a:cubicBezTo>
                      <a:pt x="1156246" y="4550136"/>
                      <a:pt x="1153325" y="4551345"/>
                      <a:pt x="1151130" y="4553168"/>
                    </a:cubicBezTo>
                    <a:cubicBezTo>
                      <a:pt x="1148935" y="4554991"/>
                      <a:pt x="1147837" y="4557540"/>
                      <a:pt x="1147837" y="4560814"/>
                    </a:cubicBezTo>
                    <a:cubicBezTo>
                      <a:pt x="1147837" y="4562079"/>
                      <a:pt x="1148042" y="4563344"/>
                      <a:pt x="1148451" y="4564609"/>
                    </a:cubicBezTo>
                    <a:cubicBezTo>
                      <a:pt x="1148860" y="4565874"/>
                      <a:pt x="1149511" y="4567028"/>
                      <a:pt x="1150404" y="4568069"/>
                    </a:cubicBezTo>
                    <a:cubicBezTo>
                      <a:pt x="1151297" y="4569111"/>
                      <a:pt x="1152469" y="4569948"/>
                      <a:pt x="1153920" y="4570581"/>
                    </a:cubicBezTo>
                    <a:cubicBezTo>
                      <a:pt x="1155371" y="4571213"/>
                      <a:pt x="1157139" y="4571530"/>
                      <a:pt x="1159222" y="4571530"/>
                    </a:cubicBezTo>
                    <a:cubicBezTo>
                      <a:pt x="1161604" y="4571530"/>
                      <a:pt x="1163817" y="4571065"/>
                      <a:pt x="1165864" y="4570134"/>
                    </a:cubicBezTo>
                    <a:cubicBezTo>
                      <a:pt x="1167910" y="4569204"/>
                      <a:pt x="1169677" y="4567865"/>
                      <a:pt x="1171166" y="4566116"/>
                    </a:cubicBezTo>
                    <a:cubicBezTo>
                      <a:pt x="1172654" y="4564367"/>
                      <a:pt x="1173826" y="4562265"/>
                      <a:pt x="1174682" y="4559809"/>
                    </a:cubicBezTo>
                    <a:cubicBezTo>
                      <a:pt x="1175538" y="4557354"/>
                      <a:pt x="1175966" y="4554638"/>
                      <a:pt x="1175966" y="4551661"/>
                    </a:cubicBezTo>
                    <a:close/>
                    <a:moveTo>
                      <a:pt x="2272829" y="4511366"/>
                    </a:moveTo>
                    <a:cubicBezTo>
                      <a:pt x="2270299" y="4511366"/>
                      <a:pt x="2268122" y="4512036"/>
                      <a:pt x="2266299" y="4513375"/>
                    </a:cubicBezTo>
                    <a:cubicBezTo>
                      <a:pt x="2264476" y="4514714"/>
                      <a:pt x="2262987" y="4516389"/>
                      <a:pt x="2261834" y="4518398"/>
                    </a:cubicBezTo>
                    <a:cubicBezTo>
                      <a:pt x="2260681" y="4520407"/>
                      <a:pt x="2259825" y="4522547"/>
                      <a:pt x="2259267" y="4524816"/>
                    </a:cubicBezTo>
                    <a:cubicBezTo>
                      <a:pt x="2258709" y="4527086"/>
                      <a:pt x="2258355" y="4529188"/>
                      <a:pt x="2258206" y="4531123"/>
                    </a:cubicBezTo>
                    <a:lnTo>
                      <a:pt x="2287004" y="4531123"/>
                    </a:lnTo>
                    <a:cubicBezTo>
                      <a:pt x="2287004" y="4529039"/>
                      <a:pt x="2286856" y="4526844"/>
                      <a:pt x="2286558" y="4524537"/>
                    </a:cubicBezTo>
                    <a:cubicBezTo>
                      <a:pt x="2286260" y="4522230"/>
                      <a:pt x="2285609" y="4520091"/>
                      <a:pt x="2284605" y="4518119"/>
                    </a:cubicBezTo>
                    <a:cubicBezTo>
                      <a:pt x="2283600" y="4516147"/>
                      <a:pt x="2282168" y="4514528"/>
                      <a:pt x="2280307" y="4513263"/>
                    </a:cubicBezTo>
                    <a:cubicBezTo>
                      <a:pt x="2278447" y="4511998"/>
                      <a:pt x="2275954" y="4511366"/>
                      <a:pt x="2272829" y="4511366"/>
                    </a:cubicBezTo>
                    <a:close/>
                    <a:moveTo>
                      <a:pt x="2606129" y="4485358"/>
                    </a:moveTo>
                    <a:lnTo>
                      <a:pt x="2655689" y="4485358"/>
                    </a:lnTo>
                    <a:lnTo>
                      <a:pt x="2669642" y="4547754"/>
                    </a:lnTo>
                    <a:cubicBezTo>
                      <a:pt x="2669939" y="4549094"/>
                      <a:pt x="2670274" y="4550712"/>
                      <a:pt x="2670646" y="4552610"/>
                    </a:cubicBezTo>
                    <a:cubicBezTo>
                      <a:pt x="2671018" y="4554507"/>
                      <a:pt x="2671390" y="4556498"/>
                      <a:pt x="2671762" y="4558582"/>
                    </a:cubicBezTo>
                    <a:cubicBezTo>
                      <a:pt x="2672134" y="4560665"/>
                      <a:pt x="2672469" y="4562730"/>
                      <a:pt x="2672767" y="4564777"/>
                    </a:cubicBezTo>
                    <a:cubicBezTo>
                      <a:pt x="2673065" y="4566823"/>
                      <a:pt x="2673251" y="4568702"/>
                      <a:pt x="2673325" y="4570413"/>
                    </a:cubicBezTo>
                    <a:lnTo>
                      <a:pt x="2673995" y="4570413"/>
                    </a:lnTo>
                    <a:cubicBezTo>
                      <a:pt x="2674367" y="4567065"/>
                      <a:pt x="2674944" y="4563493"/>
                      <a:pt x="2675725" y="4559698"/>
                    </a:cubicBezTo>
                    <a:cubicBezTo>
                      <a:pt x="2676506" y="4555903"/>
                      <a:pt x="2677306" y="4552145"/>
                      <a:pt x="2678125" y="4548424"/>
                    </a:cubicBezTo>
                    <a:lnTo>
                      <a:pt x="2691184" y="4485358"/>
                    </a:lnTo>
                    <a:lnTo>
                      <a:pt x="2740521" y="4485358"/>
                    </a:lnTo>
                    <a:lnTo>
                      <a:pt x="2700784" y="4599658"/>
                    </a:lnTo>
                    <a:lnTo>
                      <a:pt x="2644304" y="4599658"/>
                    </a:lnTo>
                    <a:close/>
                    <a:moveTo>
                      <a:pt x="2550840" y="4485358"/>
                    </a:moveTo>
                    <a:lnTo>
                      <a:pt x="2598390" y="4485358"/>
                    </a:lnTo>
                    <a:lnTo>
                      <a:pt x="2598390" y="4599658"/>
                    </a:lnTo>
                    <a:lnTo>
                      <a:pt x="2550840" y="4599658"/>
                    </a:lnTo>
                    <a:close/>
                    <a:moveTo>
                      <a:pt x="2802322" y="4482568"/>
                    </a:moveTo>
                    <a:cubicBezTo>
                      <a:pt x="2812740" y="4482568"/>
                      <a:pt x="2821483" y="4483702"/>
                      <a:pt x="2828553" y="4485972"/>
                    </a:cubicBezTo>
                    <a:cubicBezTo>
                      <a:pt x="2835622" y="4488242"/>
                      <a:pt x="2841315" y="4491628"/>
                      <a:pt x="2845631" y="4496130"/>
                    </a:cubicBezTo>
                    <a:cubicBezTo>
                      <a:pt x="2849947" y="4500632"/>
                      <a:pt x="2853035" y="4506250"/>
                      <a:pt x="2854895" y="4512984"/>
                    </a:cubicBezTo>
                    <a:cubicBezTo>
                      <a:pt x="2856756" y="4519719"/>
                      <a:pt x="2857686" y="4527588"/>
                      <a:pt x="2857686" y="4536592"/>
                    </a:cubicBezTo>
                    <a:lnTo>
                      <a:pt x="2857686" y="4599658"/>
                    </a:lnTo>
                    <a:lnTo>
                      <a:pt x="2814265" y="4599658"/>
                    </a:lnTo>
                    <a:lnTo>
                      <a:pt x="2814265" y="4582245"/>
                    </a:lnTo>
                    <a:lnTo>
                      <a:pt x="2813819" y="4582245"/>
                    </a:lnTo>
                    <a:cubicBezTo>
                      <a:pt x="2810247" y="4588570"/>
                      <a:pt x="2805577" y="4593519"/>
                      <a:pt x="2799810" y="4597091"/>
                    </a:cubicBezTo>
                    <a:cubicBezTo>
                      <a:pt x="2794043" y="4600663"/>
                      <a:pt x="2787104" y="4602449"/>
                      <a:pt x="2778993" y="4602449"/>
                    </a:cubicBezTo>
                    <a:cubicBezTo>
                      <a:pt x="2773189" y="4602449"/>
                      <a:pt x="2768129" y="4601537"/>
                      <a:pt x="2763813" y="4599714"/>
                    </a:cubicBezTo>
                    <a:cubicBezTo>
                      <a:pt x="2759497" y="4597891"/>
                      <a:pt x="2755906" y="4595379"/>
                      <a:pt x="2753041" y="4592180"/>
                    </a:cubicBezTo>
                    <a:cubicBezTo>
                      <a:pt x="2750176" y="4588980"/>
                      <a:pt x="2748037" y="4585240"/>
                      <a:pt x="2746623" y="4580962"/>
                    </a:cubicBezTo>
                    <a:cubicBezTo>
                      <a:pt x="2745209" y="4576683"/>
                      <a:pt x="2744502" y="4572088"/>
                      <a:pt x="2744502" y="4567176"/>
                    </a:cubicBezTo>
                    <a:cubicBezTo>
                      <a:pt x="2744502" y="4563009"/>
                      <a:pt x="2745060" y="4558842"/>
                      <a:pt x="2746176" y="4554675"/>
                    </a:cubicBezTo>
                    <a:cubicBezTo>
                      <a:pt x="2747293" y="4550508"/>
                      <a:pt x="2749358" y="4546638"/>
                      <a:pt x="2752371" y="4543066"/>
                    </a:cubicBezTo>
                    <a:cubicBezTo>
                      <a:pt x="2755385" y="4539494"/>
                      <a:pt x="2759590" y="4536388"/>
                      <a:pt x="2764985" y="4533746"/>
                    </a:cubicBezTo>
                    <a:cubicBezTo>
                      <a:pt x="2770380" y="4531104"/>
                      <a:pt x="2777356" y="4529225"/>
                      <a:pt x="2785914" y="4528109"/>
                    </a:cubicBezTo>
                    <a:lnTo>
                      <a:pt x="2814265" y="4524426"/>
                    </a:lnTo>
                    <a:cubicBezTo>
                      <a:pt x="2814265" y="4522491"/>
                      <a:pt x="2813800" y="4520742"/>
                      <a:pt x="2812870" y="4519179"/>
                    </a:cubicBezTo>
                    <a:cubicBezTo>
                      <a:pt x="2811940" y="4517617"/>
                      <a:pt x="2810656" y="4516277"/>
                      <a:pt x="2809019" y="4515161"/>
                    </a:cubicBezTo>
                    <a:cubicBezTo>
                      <a:pt x="2807382" y="4514045"/>
                      <a:pt x="2805429" y="4513189"/>
                      <a:pt x="2803159" y="4512594"/>
                    </a:cubicBezTo>
                    <a:cubicBezTo>
                      <a:pt x="2800889" y="4511998"/>
                      <a:pt x="2798415" y="4511701"/>
                      <a:pt x="2795736" y="4511701"/>
                    </a:cubicBezTo>
                    <a:cubicBezTo>
                      <a:pt x="2791941" y="4511701"/>
                      <a:pt x="2788165" y="4512017"/>
                      <a:pt x="2784407" y="4512649"/>
                    </a:cubicBezTo>
                    <a:cubicBezTo>
                      <a:pt x="2780649" y="4513282"/>
                      <a:pt x="2777040" y="4514119"/>
                      <a:pt x="2773579" y="4515161"/>
                    </a:cubicBezTo>
                    <a:cubicBezTo>
                      <a:pt x="2770119" y="4516203"/>
                      <a:pt x="2766845" y="4517375"/>
                      <a:pt x="2763757" y="4518677"/>
                    </a:cubicBezTo>
                    <a:cubicBezTo>
                      <a:pt x="2760669" y="4519979"/>
                      <a:pt x="2757822" y="4521300"/>
                      <a:pt x="2755218" y="4522640"/>
                    </a:cubicBezTo>
                    <a:lnTo>
                      <a:pt x="2755218" y="4491721"/>
                    </a:lnTo>
                    <a:cubicBezTo>
                      <a:pt x="2757971" y="4490530"/>
                      <a:pt x="2761264" y="4489376"/>
                      <a:pt x="2765096" y="4488260"/>
                    </a:cubicBezTo>
                    <a:cubicBezTo>
                      <a:pt x="2768929" y="4487144"/>
                      <a:pt x="2772984" y="4486177"/>
                      <a:pt x="2777263" y="4485358"/>
                    </a:cubicBezTo>
                    <a:cubicBezTo>
                      <a:pt x="2781542" y="4484540"/>
                      <a:pt x="2785839" y="4483870"/>
                      <a:pt x="2790155" y="4483349"/>
                    </a:cubicBezTo>
                    <a:cubicBezTo>
                      <a:pt x="2794471" y="4482828"/>
                      <a:pt x="2798527" y="4482568"/>
                      <a:pt x="2802322" y="4482568"/>
                    </a:cubicBezTo>
                    <a:close/>
                    <a:moveTo>
                      <a:pt x="2394421" y="4482568"/>
                    </a:moveTo>
                    <a:cubicBezTo>
                      <a:pt x="2397249" y="4482568"/>
                      <a:pt x="2400114" y="4482698"/>
                      <a:pt x="2403016" y="4482958"/>
                    </a:cubicBezTo>
                    <a:cubicBezTo>
                      <a:pt x="2405918" y="4483219"/>
                      <a:pt x="2408746" y="4483554"/>
                      <a:pt x="2411499" y="4483963"/>
                    </a:cubicBezTo>
                    <a:cubicBezTo>
                      <a:pt x="2414253" y="4484372"/>
                      <a:pt x="2416876" y="4484837"/>
                      <a:pt x="2419368" y="4485358"/>
                    </a:cubicBezTo>
                    <a:cubicBezTo>
                      <a:pt x="2421861" y="4485879"/>
                      <a:pt x="2424112" y="4486400"/>
                      <a:pt x="2426122" y="4486921"/>
                    </a:cubicBezTo>
                    <a:lnTo>
                      <a:pt x="2426122" y="4518956"/>
                    </a:lnTo>
                    <a:cubicBezTo>
                      <a:pt x="2424708" y="4518361"/>
                      <a:pt x="2422885" y="4517672"/>
                      <a:pt x="2420652" y="4516891"/>
                    </a:cubicBezTo>
                    <a:cubicBezTo>
                      <a:pt x="2418420" y="4516110"/>
                      <a:pt x="2415964" y="4515347"/>
                      <a:pt x="2413285" y="4514603"/>
                    </a:cubicBezTo>
                    <a:cubicBezTo>
                      <a:pt x="2410606" y="4513859"/>
                      <a:pt x="2407834" y="4513226"/>
                      <a:pt x="2404969" y="4512705"/>
                    </a:cubicBezTo>
                    <a:cubicBezTo>
                      <a:pt x="2402104" y="4512184"/>
                      <a:pt x="2399333" y="4511924"/>
                      <a:pt x="2396654" y="4511924"/>
                    </a:cubicBezTo>
                    <a:cubicBezTo>
                      <a:pt x="2393528" y="4511924"/>
                      <a:pt x="2391035" y="4512445"/>
                      <a:pt x="2389175" y="4513487"/>
                    </a:cubicBezTo>
                    <a:cubicBezTo>
                      <a:pt x="2387315" y="4514528"/>
                      <a:pt x="2386384" y="4515980"/>
                      <a:pt x="2386384" y="4517840"/>
                    </a:cubicBezTo>
                    <a:cubicBezTo>
                      <a:pt x="2386384" y="4519030"/>
                      <a:pt x="2386664" y="4520072"/>
                      <a:pt x="2387222" y="4520965"/>
                    </a:cubicBezTo>
                    <a:cubicBezTo>
                      <a:pt x="2387780" y="4521858"/>
                      <a:pt x="2388673" y="4522677"/>
                      <a:pt x="2389901" y="4523421"/>
                    </a:cubicBezTo>
                    <a:cubicBezTo>
                      <a:pt x="2391128" y="4524165"/>
                      <a:pt x="2392691" y="4524891"/>
                      <a:pt x="2394589" y="4525598"/>
                    </a:cubicBezTo>
                    <a:cubicBezTo>
                      <a:pt x="2396486" y="4526304"/>
                      <a:pt x="2398774" y="4527067"/>
                      <a:pt x="2401453" y="4527886"/>
                    </a:cubicBezTo>
                    <a:cubicBezTo>
                      <a:pt x="2406737" y="4529448"/>
                      <a:pt x="2411425" y="4531234"/>
                      <a:pt x="2415518" y="4533244"/>
                    </a:cubicBezTo>
                    <a:cubicBezTo>
                      <a:pt x="2419610" y="4535253"/>
                      <a:pt x="2423033" y="4537597"/>
                      <a:pt x="2425787" y="4540276"/>
                    </a:cubicBezTo>
                    <a:cubicBezTo>
                      <a:pt x="2428540" y="4542955"/>
                      <a:pt x="2430624" y="4546043"/>
                      <a:pt x="2432037" y="4549540"/>
                    </a:cubicBezTo>
                    <a:cubicBezTo>
                      <a:pt x="2433451" y="4553038"/>
                      <a:pt x="2434158" y="4557093"/>
                      <a:pt x="2434158" y="4561707"/>
                    </a:cubicBezTo>
                    <a:cubicBezTo>
                      <a:pt x="2434158" y="4567288"/>
                      <a:pt x="2433116" y="4572553"/>
                      <a:pt x="2431033" y="4577501"/>
                    </a:cubicBezTo>
                    <a:cubicBezTo>
                      <a:pt x="2428949" y="4582450"/>
                      <a:pt x="2425656" y="4586766"/>
                      <a:pt x="2421154" y="4590449"/>
                    </a:cubicBezTo>
                    <a:cubicBezTo>
                      <a:pt x="2416652" y="4594133"/>
                      <a:pt x="2410867" y="4597054"/>
                      <a:pt x="2403797" y="4599212"/>
                    </a:cubicBezTo>
                    <a:cubicBezTo>
                      <a:pt x="2396728" y="4601370"/>
                      <a:pt x="2388170" y="4602449"/>
                      <a:pt x="2378124" y="4602449"/>
                    </a:cubicBezTo>
                    <a:cubicBezTo>
                      <a:pt x="2374999" y="4602449"/>
                      <a:pt x="2371706" y="4602281"/>
                      <a:pt x="2368246" y="4601946"/>
                    </a:cubicBezTo>
                    <a:cubicBezTo>
                      <a:pt x="2364786" y="4601612"/>
                      <a:pt x="2361381" y="4601202"/>
                      <a:pt x="2358033" y="4600719"/>
                    </a:cubicBezTo>
                    <a:cubicBezTo>
                      <a:pt x="2354684" y="4600235"/>
                      <a:pt x="2351503" y="4599677"/>
                      <a:pt x="2348489" y="4599044"/>
                    </a:cubicBezTo>
                    <a:cubicBezTo>
                      <a:pt x="2345475" y="4598412"/>
                      <a:pt x="2342852" y="4597761"/>
                      <a:pt x="2340620" y="4597091"/>
                    </a:cubicBezTo>
                    <a:lnTo>
                      <a:pt x="2340620" y="4563716"/>
                    </a:lnTo>
                    <a:cubicBezTo>
                      <a:pt x="2343299" y="4564907"/>
                      <a:pt x="2346089" y="4566060"/>
                      <a:pt x="2348991" y="4567176"/>
                    </a:cubicBezTo>
                    <a:cubicBezTo>
                      <a:pt x="2351894" y="4568293"/>
                      <a:pt x="2354814" y="4569297"/>
                      <a:pt x="2357754" y="4570190"/>
                    </a:cubicBezTo>
                    <a:cubicBezTo>
                      <a:pt x="2360693" y="4571083"/>
                      <a:pt x="2363688" y="4571790"/>
                      <a:pt x="2366739" y="4572311"/>
                    </a:cubicBezTo>
                    <a:cubicBezTo>
                      <a:pt x="2369790" y="4572832"/>
                      <a:pt x="2372841" y="4573092"/>
                      <a:pt x="2375892" y="4573092"/>
                    </a:cubicBezTo>
                    <a:cubicBezTo>
                      <a:pt x="2380952" y="4573092"/>
                      <a:pt x="2384543" y="4572404"/>
                      <a:pt x="2386664" y="4571027"/>
                    </a:cubicBezTo>
                    <a:cubicBezTo>
                      <a:pt x="2388784" y="4569651"/>
                      <a:pt x="2389845" y="4567921"/>
                      <a:pt x="2389845" y="4565837"/>
                    </a:cubicBezTo>
                    <a:cubicBezTo>
                      <a:pt x="2389845" y="4564721"/>
                      <a:pt x="2389584" y="4563772"/>
                      <a:pt x="2389063" y="4562991"/>
                    </a:cubicBezTo>
                    <a:cubicBezTo>
                      <a:pt x="2388542" y="4562209"/>
                      <a:pt x="2387556" y="4561409"/>
                      <a:pt x="2386105" y="4560591"/>
                    </a:cubicBezTo>
                    <a:cubicBezTo>
                      <a:pt x="2384654" y="4559772"/>
                      <a:pt x="2382608" y="4558879"/>
                      <a:pt x="2379966" y="4557912"/>
                    </a:cubicBezTo>
                    <a:cubicBezTo>
                      <a:pt x="2377325" y="4556944"/>
                      <a:pt x="2373883" y="4555754"/>
                      <a:pt x="2369641" y="4554340"/>
                    </a:cubicBezTo>
                    <a:cubicBezTo>
                      <a:pt x="2365400" y="4553001"/>
                      <a:pt x="2361493" y="4551401"/>
                      <a:pt x="2357921" y="4549540"/>
                    </a:cubicBezTo>
                    <a:cubicBezTo>
                      <a:pt x="2354349" y="4547680"/>
                      <a:pt x="2351280" y="4545447"/>
                      <a:pt x="2348712" y="4542843"/>
                    </a:cubicBezTo>
                    <a:cubicBezTo>
                      <a:pt x="2346145" y="4540239"/>
                      <a:pt x="2344154" y="4537150"/>
                      <a:pt x="2342741" y="4533578"/>
                    </a:cubicBezTo>
                    <a:cubicBezTo>
                      <a:pt x="2341327" y="4530007"/>
                      <a:pt x="2340620" y="4525802"/>
                      <a:pt x="2340620" y="4520965"/>
                    </a:cubicBezTo>
                    <a:cubicBezTo>
                      <a:pt x="2340620" y="4514938"/>
                      <a:pt x="2341866" y="4509543"/>
                      <a:pt x="2344359" y="4504780"/>
                    </a:cubicBezTo>
                    <a:cubicBezTo>
                      <a:pt x="2346852" y="4500018"/>
                      <a:pt x="2350405" y="4495981"/>
                      <a:pt x="2355019" y="4492669"/>
                    </a:cubicBezTo>
                    <a:cubicBezTo>
                      <a:pt x="2359633" y="4489358"/>
                      <a:pt x="2365269" y="4486846"/>
                      <a:pt x="2371930" y="4485135"/>
                    </a:cubicBezTo>
                    <a:cubicBezTo>
                      <a:pt x="2378590" y="4483423"/>
                      <a:pt x="2386087" y="4482568"/>
                      <a:pt x="2394421" y="4482568"/>
                    </a:cubicBezTo>
                    <a:close/>
                    <a:moveTo>
                      <a:pt x="2273052" y="4482568"/>
                    </a:moveTo>
                    <a:cubicBezTo>
                      <a:pt x="2283247" y="4482568"/>
                      <a:pt x="2291897" y="4484149"/>
                      <a:pt x="2299004" y="4487312"/>
                    </a:cubicBezTo>
                    <a:cubicBezTo>
                      <a:pt x="2306110" y="4490474"/>
                      <a:pt x="2311896" y="4494641"/>
                      <a:pt x="2316361" y="4499813"/>
                    </a:cubicBezTo>
                    <a:cubicBezTo>
                      <a:pt x="2320826" y="4504985"/>
                      <a:pt x="2324063" y="4510901"/>
                      <a:pt x="2326072" y="4517561"/>
                    </a:cubicBezTo>
                    <a:cubicBezTo>
                      <a:pt x="2328081" y="4524221"/>
                      <a:pt x="2329086" y="4531086"/>
                      <a:pt x="2329086" y="4538155"/>
                    </a:cubicBezTo>
                    <a:lnTo>
                      <a:pt x="2329086" y="4556014"/>
                    </a:lnTo>
                    <a:lnTo>
                      <a:pt x="2258429" y="4556014"/>
                    </a:lnTo>
                    <a:cubicBezTo>
                      <a:pt x="2258727" y="4557800"/>
                      <a:pt x="2259415" y="4559623"/>
                      <a:pt x="2260494" y="4561484"/>
                    </a:cubicBezTo>
                    <a:cubicBezTo>
                      <a:pt x="2261573" y="4563344"/>
                      <a:pt x="2263192" y="4565037"/>
                      <a:pt x="2265350" y="4566562"/>
                    </a:cubicBezTo>
                    <a:cubicBezTo>
                      <a:pt x="2267508" y="4568088"/>
                      <a:pt x="2270280" y="4569334"/>
                      <a:pt x="2273666" y="4570302"/>
                    </a:cubicBezTo>
                    <a:cubicBezTo>
                      <a:pt x="2277052" y="4571269"/>
                      <a:pt x="2281200" y="4571753"/>
                      <a:pt x="2286112" y="4571753"/>
                    </a:cubicBezTo>
                    <a:cubicBezTo>
                      <a:pt x="2289460" y="4571753"/>
                      <a:pt x="2292679" y="4571548"/>
                      <a:pt x="2295767" y="4571139"/>
                    </a:cubicBezTo>
                    <a:cubicBezTo>
                      <a:pt x="2298855" y="4570730"/>
                      <a:pt x="2301757" y="4570209"/>
                      <a:pt x="2304473" y="4569576"/>
                    </a:cubicBezTo>
                    <a:cubicBezTo>
                      <a:pt x="2307189" y="4568944"/>
                      <a:pt x="2309664" y="4568255"/>
                      <a:pt x="2311896" y="4567511"/>
                    </a:cubicBezTo>
                    <a:cubicBezTo>
                      <a:pt x="2314128" y="4566767"/>
                      <a:pt x="2316026" y="4566060"/>
                      <a:pt x="2317589" y="4565390"/>
                    </a:cubicBezTo>
                    <a:lnTo>
                      <a:pt x="2317589" y="4595528"/>
                    </a:lnTo>
                    <a:cubicBezTo>
                      <a:pt x="2315728" y="4596272"/>
                      <a:pt x="2313459" y="4597054"/>
                      <a:pt x="2310780" y="4597872"/>
                    </a:cubicBezTo>
                    <a:cubicBezTo>
                      <a:pt x="2308101" y="4598691"/>
                      <a:pt x="2305013" y="4599435"/>
                      <a:pt x="2301515" y="4600105"/>
                    </a:cubicBezTo>
                    <a:cubicBezTo>
                      <a:pt x="2298018" y="4600774"/>
                      <a:pt x="2294111" y="4601332"/>
                      <a:pt x="2289795" y="4601779"/>
                    </a:cubicBezTo>
                    <a:cubicBezTo>
                      <a:pt x="2285479" y="4602225"/>
                      <a:pt x="2280754" y="4602449"/>
                      <a:pt x="2275619" y="4602449"/>
                    </a:cubicBezTo>
                    <a:cubicBezTo>
                      <a:pt x="2264903" y="4602449"/>
                      <a:pt x="2255602" y="4601016"/>
                      <a:pt x="2247714" y="4598151"/>
                    </a:cubicBezTo>
                    <a:cubicBezTo>
                      <a:pt x="2239826" y="4595286"/>
                      <a:pt x="2233259" y="4591287"/>
                      <a:pt x="2228013" y="4586152"/>
                    </a:cubicBezTo>
                    <a:cubicBezTo>
                      <a:pt x="2222767" y="4581017"/>
                      <a:pt x="2218860" y="4574953"/>
                      <a:pt x="2216293" y="4567958"/>
                    </a:cubicBezTo>
                    <a:cubicBezTo>
                      <a:pt x="2213725" y="4560963"/>
                      <a:pt x="2212442" y="4553335"/>
                      <a:pt x="2212442" y="4545075"/>
                    </a:cubicBezTo>
                    <a:cubicBezTo>
                      <a:pt x="2212442" y="4537485"/>
                      <a:pt x="2213297" y="4530695"/>
                      <a:pt x="2215009" y="4524705"/>
                    </a:cubicBezTo>
                    <a:cubicBezTo>
                      <a:pt x="2216720" y="4518714"/>
                      <a:pt x="2219046" y="4513394"/>
                      <a:pt x="2221985" y="4508743"/>
                    </a:cubicBezTo>
                    <a:cubicBezTo>
                      <a:pt x="2224925" y="4504092"/>
                      <a:pt x="2228385" y="4500111"/>
                      <a:pt x="2232366" y="4496799"/>
                    </a:cubicBezTo>
                    <a:cubicBezTo>
                      <a:pt x="2236347" y="4493488"/>
                      <a:pt x="2240570" y="4490790"/>
                      <a:pt x="2245035" y="4488707"/>
                    </a:cubicBezTo>
                    <a:cubicBezTo>
                      <a:pt x="2249500" y="4486623"/>
                      <a:pt x="2254132" y="4485079"/>
                      <a:pt x="2258932" y="4484074"/>
                    </a:cubicBezTo>
                    <a:cubicBezTo>
                      <a:pt x="2263731" y="4483070"/>
                      <a:pt x="2268438" y="4482568"/>
                      <a:pt x="2273052" y="4482568"/>
                    </a:cubicBezTo>
                    <a:close/>
                    <a:moveTo>
                      <a:pt x="1164022" y="4482568"/>
                    </a:moveTo>
                    <a:cubicBezTo>
                      <a:pt x="1174440" y="4482568"/>
                      <a:pt x="1183184" y="4483702"/>
                      <a:pt x="1190253" y="4485972"/>
                    </a:cubicBezTo>
                    <a:cubicBezTo>
                      <a:pt x="1197322" y="4488242"/>
                      <a:pt x="1203015" y="4491628"/>
                      <a:pt x="1207331" y="4496130"/>
                    </a:cubicBezTo>
                    <a:cubicBezTo>
                      <a:pt x="1211647" y="4500632"/>
                      <a:pt x="1214735" y="4506250"/>
                      <a:pt x="1216596" y="4512984"/>
                    </a:cubicBezTo>
                    <a:cubicBezTo>
                      <a:pt x="1218456" y="4519719"/>
                      <a:pt x="1219386" y="4527588"/>
                      <a:pt x="1219386" y="4536592"/>
                    </a:cubicBezTo>
                    <a:lnTo>
                      <a:pt x="1219386" y="4599658"/>
                    </a:lnTo>
                    <a:lnTo>
                      <a:pt x="1175966" y="4599658"/>
                    </a:lnTo>
                    <a:lnTo>
                      <a:pt x="1175966" y="4582245"/>
                    </a:lnTo>
                    <a:lnTo>
                      <a:pt x="1175519" y="4582245"/>
                    </a:lnTo>
                    <a:cubicBezTo>
                      <a:pt x="1171947" y="4588570"/>
                      <a:pt x="1167278" y="4593519"/>
                      <a:pt x="1161510" y="4597091"/>
                    </a:cubicBezTo>
                    <a:cubicBezTo>
                      <a:pt x="1155744" y="4600663"/>
                      <a:pt x="1148804" y="4602449"/>
                      <a:pt x="1140693" y="4602449"/>
                    </a:cubicBezTo>
                    <a:cubicBezTo>
                      <a:pt x="1134889" y="4602449"/>
                      <a:pt x="1129829" y="4601537"/>
                      <a:pt x="1125513" y="4599714"/>
                    </a:cubicBezTo>
                    <a:cubicBezTo>
                      <a:pt x="1121197" y="4597891"/>
                      <a:pt x="1117606" y="4595379"/>
                      <a:pt x="1114741" y="4592180"/>
                    </a:cubicBezTo>
                    <a:cubicBezTo>
                      <a:pt x="1111876" y="4588980"/>
                      <a:pt x="1109737" y="4585240"/>
                      <a:pt x="1108323" y="4580962"/>
                    </a:cubicBezTo>
                    <a:cubicBezTo>
                      <a:pt x="1106909" y="4576683"/>
                      <a:pt x="1106202" y="4572088"/>
                      <a:pt x="1106202" y="4567176"/>
                    </a:cubicBezTo>
                    <a:cubicBezTo>
                      <a:pt x="1106202" y="4563009"/>
                      <a:pt x="1106760" y="4558842"/>
                      <a:pt x="1107877" y="4554675"/>
                    </a:cubicBezTo>
                    <a:cubicBezTo>
                      <a:pt x="1108993" y="4550508"/>
                      <a:pt x="1111058" y="4546638"/>
                      <a:pt x="1114071" y="4543066"/>
                    </a:cubicBezTo>
                    <a:cubicBezTo>
                      <a:pt x="1117085" y="4539494"/>
                      <a:pt x="1121290" y="4536388"/>
                      <a:pt x="1126685" y="4533746"/>
                    </a:cubicBezTo>
                    <a:cubicBezTo>
                      <a:pt x="1132080" y="4531104"/>
                      <a:pt x="1139056" y="4529225"/>
                      <a:pt x="1147614" y="4528109"/>
                    </a:cubicBezTo>
                    <a:lnTo>
                      <a:pt x="1175966" y="4524426"/>
                    </a:lnTo>
                    <a:cubicBezTo>
                      <a:pt x="1175966" y="4522491"/>
                      <a:pt x="1175500" y="4520742"/>
                      <a:pt x="1174570" y="4519179"/>
                    </a:cubicBezTo>
                    <a:cubicBezTo>
                      <a:pt x="1173640" y="4517617"/>
                      <a:pt x="1172356" y="4516277"/>
                      <a:pt x="1170719" y="4515161"/>
                    </a:cubicBezTo>
                    <a:cubicBezTo>
                      <a:pt x="1169082" y="4514045"/>
                      <a:pt x="1167129" y="4513189"/>
                      <a:pt x="1164859" y="4512594"/>
                    </a:cubicBezTo>
                    <a:cubicBezTo>
                      <a:pt x="1162589" y="4511998"/>
                      <a:pt x="1160115" y="4511701"/>
                      <a:pt x="1157436" y="4511701"/>
                    </a:cubicBezTo>
                    <a:cubicBezTo>
                      <a:pt x="1153641" y="4511701"/>
                      <a:pt x="1149865" y="4512017"/>
                      <a:pt x="1146107" y="4512649"/>
                    </a:cubicBezTo>
                    <a:cubicBezTo>
                      <a:pt x="1142349" y="4513282"/>
                      <a:pt x="1138740" y="4514119"/>
                      <a:pt x="1135280" y="4515161"/>
                    </a:cubicBezTo>
                    <a:cubicBezTo>
                      <a:pt x="1131819" y="4516203"/>
                      <a:pt x="1128545" y="4517375"/>
                      <a:pt x="1125457" y="4518677"/>
                    </a:cubicBezTo>
                    <a:cubicBezTo>
                      <a:pt x="1122369" y="4519979"/>
                      <a:pt x="1119522" y="4521300"/>
                      <a:pt x="1116918" y="4522640"/>
                    </a:cubicBezTo>
                    <a:lnTo>
                      <a:pt x="1116918" y="4491721"/>
                    </a:lnTo>
                    <a:cubicBezTo>
                      <a:pt x="1119671" y="4490530"/>
                      <a:pt x="1122964" y="4489376"/>
                      <a:pt x="1126796" y="4488260"/>
                    </a:cubicBezTo>
                    <a:cubicBezTo>
                      <a:pt x="1130629" y="4487144"/>
                      <a:pt x="1134684" y="4486177"/>
                      <a:pt x="1138963" y="4485358"/>
                    </a:cubicBezTo>
                    <a:cubicBezTo>
                      <a:pt x="1143242" y="4484540"/>
                      <a:pt x="1147539" y="4483870"/>
                      <a:pt x="1151855" y="4483349"/>
                    </a:cubicBezTo>
                    <a:cubicBezTo>
                      <a:pt x="1156171" y="4482828"/>
                      <a:pt x="1160227" y="4482568"/>
                      <a:pt x="1164022" y="4482568"/>
                    </a:cubicBezTo>
                    <a:close/>
                    <a:moveTo>
                      <a:pt x="3389970" y="4477991"/>
                    </a:moveTo>
                    <a:cubicBezTo>
                      <a:pt x="3384537" y="4477991"/>
                      <a:pt x="3379887" y="4479107"/>
                      <a:pt x="3376017" y="4481340"/>
                    </a:cubicBezTo>
                    <a:cubicBezTo>
                      <a:pt x="3372148" y="4483572"/>
                      <a:pt x="3368985" y="4486586"/>
                      <a:pt x="3366529" y="4490381"/>
                    </a:cubicBezTo>
                    <a:cubicBezTo>
                      <a:pt x="3364074" y="4494176"/>
                      <a:pt x="3362288" y="4498604"/>
                      <a:pt x="3361171" y="4503664"/>
                    </a:cubicBezTo>
                    <a:cubicBezTo>
                      <a:pt x="3360055" y="4508724"/>
                      <a:pt x="3359497" y="4514119"/>
                      <a:pt x="3359497" y="4519849"/>
                    </a:cubicBezTo>
                    <a:cubicBezTo>
                      <a:pt x="3359497" y="4527290"/>
                      <a:pt x="3360316" y="4533634"/>
                      <a:pt x="3361953" y="4538880"/>
                    </a:cubicBezTo>
                    <a:cubicBezTo>
                      <a:pt x="3363590" y="4544127"/>
                      <a:pt x="3365785" y="4548405"/>
                      <a:pt x="3368538" y="4551717"/>
                    </a:cubicBezTo>
                    <a:cubicBezTo>
                      <a:pt x="3371292" y="4555028"/>
                      <a:pt x="3374454" y="4557447"/>
                      <a:pt x="3378026" y="4558972"/>
                    </a:cubicBezTo>
                    <a:cubicBezTo>
                      <a:pt x="3381598" y="4560498"/>
                      <a:pt x="3385319" y="4561260"/>
                      <a:pt x="3389188" y="4561260"/>
                    </a:cubicBezTo>
                    <a:cubicBezTo>
                      <a:pt x="3392909" y="4561260"/>
                      <a:pt x="3396518" y="4560461"/>
                      <a:pt x="3400016" y="4558861"/>
                    </a:cubicBezTo>
                    <a:cubicBezTo>
                      <a:pt x="3403513" y="4557261"/>
                      <a:pt x="3406620" y="4554805"/>
                      <a:pt x="3409336" y="4551494"/>
                    </a:cubicBezTo>
                    <a:cubicBezTo>
                      <a:pt x="3412052" y="4548182"/>
                      <a:pt x="3414229" y="4543959"/>
                      <a:pt x="3415866" y="4538825"/>
                    </a:cubicBezTo>
                    <a:cubicBezTo>
                      <a:pt x="3417503" y="4533690"/>
                      <a:pt x="3418321" y="4527588"/>
                      <a:pt x="3418321" y="4520519"/>
                    </a:cubicBezTo>
                    <a:cubicBezTo>
                      <a:pt x="3418321" y="4513673"/>
                      <a:pt x="3417633" y="4507608"/>
                      <a:pt x="3416256" y="4502325"/>
                    </a:cubicBezTo>
                    <a:cubicBezTo>
                      <a:pt x="3414880" y="4497041"/>
                      <a:pt x="3412945" y="4492595"/>
                      <a:pt x="3410452" y="4488986"/>
                    </a:cubicBezTo>
                    <a:cubicBezTo>
                      <a:pt x="3407959" y="4485377"/>
                      <a:pt x="3404983" y="4482642"/>
                      <a:pt x="3401522" y="4480782"/>
                    </a:cubicBezTo>
                    <a:cubicBezTo>
                      <a:pt x="3398062" y="4478921"/>
                      <a:pt x="3394211" y="4477991"/>
                      <a:pt x="3389970" y="4477991"/>
                    </a:cubicBezTo>
                    <a:close/>
                    <a:moveTo>
                      <a:pt x="3218520" y="4477991"/>
                    </a:moveTo>
                    <a:cubicBezTo>
                      <a:pt x="3213087" y="4477991"/>
                      <a:pt x="3208437" y="4479107"/>
                      <a:pt x="3204567" y="4481340"/>
                    </a:cubicBezTo>
                    <a:cubicBezTo>
                      <a:pt x="3200698" y="4483572"/>
                      <a:pt x="3197535" y="4486586"/>
                      <a:pt x="3195079" y="4490381"/>
                    </a:cubicBezTo>
                    <a:cubicBezTo>
                      <a:pt x="3192624" y="4494176"/>
                      <a:pt x="3190838" y="4498604"/>
                      <a:pt x="3189721" y="4503664"/>
                    </a:cubicBezTo>
                    <a:cubicBezTo>
                      <a:pt x="3188605" y="4508724"/>
                      <a:pt x="3188047" y="4514119"/>
                      <a:pt x="3188047" y="4519849"/>
                    </a:cubicBezTo>
                    <a:cubicBezTo>
                      <a:pt x="3188047" y="4527290"/>
                      <a:pt x="3188866" y="4533634"/>
                      <a:pt x="3190503" y="4538880"/>
                    </a:cubicBezTo>
                    <a:cubicBezTo>
                      <a:pt x="3192140" y="4544127"/>
                      <a:pt x="3194335" y="4548405"/>
                      <a:pt x="3197088" y="4551717"/>
                    </a:cubicBezTo>
                    <a:cubicBezTo>
                      <a:pt x="3199842" y="4555028"/>
                      <a:pt x="3203004" y="4557447"/>
                      <a:pt x="3206576" y="4558972"/>
                    </a:cubicBezTo>
                    <a:cubicBezTo>
                      <a:pt x="3210148" y="4560498"/>
                      <a:pt x="3213869" y="4561260"/>
                      <a:pt x="3217738" y="4561260"/>
                    </a:cubicBezTo>
                    <a:cubicBezTo>
                      <a:pt x="3221459" y="4561260"/>
                      <a:pt x="3225068" y="4560461"/>
                      <a:pt x="3228566" y="4558861"/>
                    </a:cubicBezTo>
                    <a:cubicBezTo>
                      <a:pt x="3232063" y="4557261"/>
                      <a:pt x="3235170" y="4554805"/>
                      <a:pt x="3237886" y="4551494"/>
                    </a:cubicBezTo>
                    <a:cubicBezTo>
                      <a:pt x="3240602" y="4548182"/>
                      <a:pt x="3242779" y="4543959"/>
                      <a:pt x="3244416" y="4538825"/>
                    </a:cubicBezTo>
                    <a:cubicBezTo>
                      <a:pt x="3246053" y="4533690"/>
                      <a:pt x="3246871" y="4527588"/>
                      <a:pt x="3246871" y="4520519"/>
                    </a:cubicBezTo>
                    <a:cubicBezTo>
                      <a:pt x="3246871" y="4513673"/>
                      <a:pt x="3246183" y="4507608"/>
                      <a:pt x="3244806" y="4502325"/>
                    </a:cubicBezTo>
                    <a:cubicBezTo>
                      <a:pt x="3243430" y="4497041"/>
                      <a:pt x="3241495" y="4492595"/>
                      <a:pt x="3239002" y="4488986"/>
                    </a:cubicBezTo>
                    <a:cubicBezTo>
                      <a:pt x="3236509" y="4485377"/>
                      <a:pt x="3233533" y="4482642"/>
                      <a:pt x="3230072" y="4480782"/>
                    </a:cubicBezTo>
                    <a:cubicBezTo>
                      <a:pt x="3226612" y="4478921"/>
                      <a:pt x="3222761" y="4477991"/>
                      <a:pt x="3218520" y="4477991"/>
                    </a:cubicBezTo>
                    <a:close/>
                    <a:moveTo>
                      <a:pt x="1761195" y="4477991"/>
                    </a:moveTo>
                    <a:cubicBezTo>
                      <a:pt x="1755763" y="4477991"/>
                      <a:pt x="1751112" y="4479107"/>
                      <a:pt x="1747242" y="4481340"/>
                    </a:cubicBezTo>
                    <a:cubicBezTo>
                      <a:pt x="1743373" y="4483572"/>
                      <a:pt x="1740210" y="4486586"/>
                      <a:pt x="1737754" y="4490381"/>
                    </a:cubicBezTo>
                    <a:cubicBezTo>
                      <a:pt x="1735299" y="4494176"/>
                      <a:pt x="1733513" y="4498604"/>
                      <a:pt x="1732397" y="4503664"/>
                    </a:cubicBezTo>
                    <a:cubicBezTo>
                      <a:pt x="1731280" y="4508724"/>
                      <a:pt x="1730722" y="4514119"/>
                      <a:pt x="1730722" y="4519849"/>
                    </a:cubicBezTo>
                    <a:cubicBezTo>
                      <a:pt x="1730722" y="4527290"/>
                      <a:pt x="1731541" y="4533634"/>
                      <a:pt x="1733178" y="4538880"/>
                    </a:cubicBezTo>
                    <a:cubicBezTo>
                      <a:pt x="1734815" y="4544127"/>
                      <a:pt x="1737010" y="4548405"/>
                      <a:pt x="1739764" y="4551717"/>
                    </a:cubicBezTo>
                    <a:cubicBezTo>
                      <a:pt x="1742517" y="4555028"/>
                      <a:pt x="1745680" y="4557447"/>
                      <a:pt x="1749251" y="4558972"/>
                    </a:cubicBezTo>
                    <a:cubicBezTo>
                      <a:pt x="1752823" y="4560498"/>
                      <a:pt x="1756544" y="4561260"/>
                      <a:pt x="1760414" y="4561260"/>
                    </a:cubicBezTo>
                    <a:cubicBezTo>
                      <a:pt x="1764134" y="4561260"/>
                      <a:pt x="1767743" y="4560461"/>
                      <a:pt x="1771241" y="4558861"/>
                    </a:cubicBezTo>
                    <a:cubicBezTo>
                      <a:pt x="1774738" y="4557261"/>
                      <a:pt x="1777845" y="4554805"/>
                      <a:pt x="1780561" y="4551494"/>
                    </a:cubicBezTo>
                    <a:cubicBezTo>
                      <a:pt x="1783277" y="4548182"/>
                      <a:pt x="1785454" y="4543959"/>
                      <a:pt x="1787091" y="4538825"/>
                    </a:cubicBezTo>
                    <a:cubicBezTo>
                      <a:pt x="1788728" y="4533690"/>
                      <a:pt x="1789547" y="4527588"/>
                      <a:pt x="1789547" y="4520519"/>
                    </a:cubicBezTo>
                    <a:cubicBezTo>
                      <a:pt x="1789547" y="4513673"/>
                      <a:pt x="1788858" y="4507608"/>
                      <a:pt x="1787481" y="4502325"/>
                    </a:cubicBezTo>
                    <a:cubicBezTo>
                      <a:pt x="1786105" y="4497041"/>
                      <a:pt x="1784170" y="4492595"/>
                      <a:pt x="1781677" y="4488986"/>
                    </a:cubicBezTo>
                    <a:cubicBezTo>
                      <a:pt x="1779184" y="4485377"/>
                      <a:pt x="1776208" y="4482642"/>
                      <a:pt x="1772748" y="4480782"/>
                    </a:cubicBezTo>
                    <a:cubicBezTo>
                      <a:pt x="1769287" y="4478921"/>
                      <a:pt x="1765436" y="4477991"/>
                      <a:pt x="1761195" y="4477991"/>
                    </a:cubicBezTo>
                    <a:close/>
                    <a:moveTo>
                      <a:pt x="1589745" y="4477991"/>
                    </a:moveTo>
                    <a:cubicBezTo>
                      <a:pt x="1584313" y="4477991"/>
                      <a:pt x="1579662" y="4479107"/>
                      <a:pt x="1575792" y="4481340"/>
                    </a:cubicBezTo>
                    <a:cubicBezTo>
                      <a:pt x="1571923" y="4483572"/>
                      <a:pt x="1568760" y="4486586"/>
                      <a:pt x="1566304" y="4490381"/>
                    </a:cubicBezTo>
                    <a:cubicBezTo>
                      <a:pt x="1563849" y="4494176"/>
                      <a:pt x="1562063" y="4498604"/>
                      <a:pt x="1560947" y="4503664"/>
                    </a:cubicBezTo>
                    <a:cubicBezTo>
                      <a:pt x="1559830" y="4508724"/>
                      <a:pt x="1559272" y="4514119"/>
                      <a:pt x="1559272" y="4519849"/>
                    </a:cubicBezTo>
                    <a:cubicBezTo>
                      <a:pt x="1559272" y="4527290"/>
                      <a:pt x="1560091" y="4533634"/>
                      <a:pt x="1561728" y="4538880"/>
                    </a:cubicBezTo>
                    <a:cubicBezTo>
                      <a:pt x="1563365" y="4544127"/>
                      <a:pt x="1565560" y="4548405"/>
                      <a:pt x="1568314" y="4551717"/>
                    </a:cubicBezTo>
                    <a:cubicBezTo>
                      <a:pt x="1571067" y="4555028"/>
                      <a:pt x="1574229" y="4557447"/>
                      <a:pt x="1577801" y="4558972"/>
                    </a:cubicBezTo>
                    <a:cubicBezTo>
                      <a:pt x="1581373" y="4560498"/>
                      <a:pt x="1585094" y="4561260"/>
                      <a:pt x="1588964" y="4561260"/>
                    </a:cubicBezTo>
                    <a:cubicBezTo>
                      <a:pt x="1592684" y="4561260"/>
                      <a:pt x="1596293" y="4560461"/>
                      <a:pt x="1599791" y="4558861"/>
                    </a:cubicBezTo>
                    <a:cubicBezTo>
                      <a:pt x="1603288" y="4557261"/>
                      <a:pt x="1606395" y="4554805"/>
                      <a:pt x="1609111" y="4551494"/>
                    </a:cubicBezTo>
                    <a:cubicBezTo>
                      <a:pt x="1611827" y="4548182"/>
                      <a:pt x="1614004" y="4543959"/>
                      <a:pt x="1615641" y="4538825"/>
                    </a:cubicBezTo>
                    <a:cubicBezTo>
                      <a:pt x="1617278" y="4533690"/>
                      <a:pt x="1618097" y="4527588"/>
                      <a:pt x="1618097" y="4520519"/>
                    </a:cubicBezTo>
                    <a:cubicBezTo>
                      <a:pt x="1618097" y="4513673"/>
                      <a:pt x="1617408" y="4507608"/>
                      <a:pt x="1616032" y="4502325"/>
                    </a:cubicBezTo>
                    <a:cubicBezTo>
                      <a:pt x="1614655" y="4497041"/>
                      <a:pt x="1612720" y="4492595"/>
                      <a:pt x="1610227" y="4488986"/>
                    </a:cubicBezTo>
                    <a:cubicBezTo>
                      <a:pt x="1607734" y="4485377"/>
                      <a:pt x="1604758" y="4482642"/>
                      <a:pt x="1601298" y="4480782"/>
                    </a:cubicBezTo>
                    <a:cubicBezTo>
                      <a:pt x="1597837" y="4478921"/>
                      <a:pt x="1593986" y="4477991"/>
                      <a:pt x="1589745" y="4477991"/>
                    </a:cubicBezTo>
                    <a:close/>
                    <a:moveTo>
                      <a:pt x="3536863" y="4477321"/>
                    </a:moveTo>
                    <a:lnTo>
                      <a:pt x="3536863" y="4561930"/>
                    </a:lnTo>
                    <a:lnTo>
                      <a:pt x="3550369" y="4561930"/>
                    </a:lnTo>
                    <a:cubicBezTo>
                      <a:pt x="3556248" y="4561930"/>
                      <a:pt x="3561531" y="4560870"/>
                      <a:pt x="3566219" y="4558749"/>
                    </a:cubicBezTo>
                    <a:cubicBezTo>
                      <a:pt x="3570908" y="4556628"/>
                      <a:pt x="3574889" y="4553652"/>
                      <a:pt x="3578163" y="4549819"/>
                    </a:cubicBezTo>
                    <a:cubicBezTo>
                      <a:pt x="3581437" y="4545987"/>
                      <a:pt x="3583949" y="4541373"/>
                      <a:pt x="3585697" y="4535978"/>
                    </a:cubicBezTo>
                    <a:cubicBezTo>
                      <a:pt x="3587446" y="4530583"/>
                      <a:pt x="3588320" y="4524612"/>
                      <a:pt x="3588320" y="4518063"/>
                    </a:cubicBezTo>
                    <a:cubicBezTo>
                      <a:pt x="3588320" y="4512854"/>
                      <a:pt x="3587539" y="4507794"/>
                      <a:pt x="3585976" y="4502883"/>
                    </a:cubicBezTo>
                    <a:cubicBezTo>
                      <a:pt x="3584414" y="4497971"/>
                      <a:pt x="3582032" y="4493618"/>
                      <a:pt x="3578833" y="4489823"/>
                    </a:cubicBezTo>
                    <a:cubicBezTo>
                      <a:pt x="3575633" y="4486028"/>
                      <a:pt x="3571577" y="4482995"/>
                      <a:pt x="3566666" y="4480726"/>
                    </a:cubicBezTo>
                    <a:cubicBezTo>
                      <a:pt x="3561755" y="4478456"/>
                      <a:pt x="3555950" y="4477321"/>
                      <a:pt x="3549253" y="4477321"/>
                    </a:cubicBezTo>
                    <a:close/>
                    <a:moveTo>
                      <a:pt x="1908088" y="4477321"/>
                    </a:moveTo>
                    <a:lnTo>
                      <a:pt x="1908088" y="4561930"/>
                    </a:lnTo>
                    <a:lnTo>
                      <a:pt x="1921594" y="4561930"/>
                    </a:lnTo>
                    <a:cubicBezTo>
                      <a:pt x="1927473" y="4561930"/>
                      <a:pt x="1932756" y="4560870"/>
                      <a:pt x="1937445" y="4558749"/>
                    </a:cubicBezTo>
                    <a:cubicBezTo>
                      <a:pt x="1942133" y="4556628"/>
                      <a:pt x="1946114" y="4553652"/>
                      <a:pt x="1949388" y="4549819"/>
                    </a:cubicBezTo>
                    <a:cubicBezTo>
                      <a:pt x="1952662" y="4545987"/>
                      <a:pt x="1955174" y="4541373"/>
                      <a:pt x="1956922" y="4535978"/>
                    </a:cubicBezTo>
                    <a:cubicBezTo>
                      <a:pt x="1958671" y="4530583"/>
                      <a:pt x="1959546" y="4524612"/>
                      <a:pt x="1959546" y="4518063"/>
                    </a:cubicBezTo>
                    <a:cubicBezTo>
                      <a:pt x="1959546" y="4512854"/>
                      <a:pt x="1958764" y="4507794"/>
                      <a:pt x="1957201" y="4502883"/>
                    </a:cubicBezTo>
                    <a:cubicBezTo>
                      <a:pt x="1955639" y="4497971"/>
                      <a:pt x="1953257" y="4493618"/>
                      <a:pt x="1950058" y="4489823"/>
                    </a:cubicBezTo>
                    <a:cubicBezTo>
                      <a:pt x="1946858" y="4486028"/>
                      <a:pt x="1942802" y="4482995"/>
                      <a:pt x="1937891" y="4480726"/>
                    </a:cubicBezTo>
                    <a:cubicBezTo>
                      <a:pt x="1932980" y="4478456"/>
                      <a:pt x="1927175" y="4477321"/>
                      <a:pt x="1920478" y="4477321"/>
                    </a:cubicBezTo>
                    <a:close/>
                    <a:moveTo>
                      <a:pt x="2512293" y="4449974"/>
                    </a:moveTo>
                    <a:lnTo>
                      <a:pt x="2512293" y="4485358"/>
                    </a:lnTo>
                    <a:lnTo>
                      <a:pt x="2536068" y="4485358"/>
                    </a:lnTo>
                    <a:lnTo>
                      <a:pt x="2536068" y="4518286"/>
                    </a:lnTo>
                    <a:lnTo>
                      <a:pt x="2512293" y="4518286"/>
                    </a:lnTo>
                    <a:lnTo>
                      <a:pt x="2512293" y="4552554"/>
                    </a:lnTo>
                    <a:cubicBezTo>
                      <a:pt x="2512293" y="4557689"/>
                      <a:pt x="2513353" y="4561484"/>
                      <a:pt x="2515474" y="4563939"/>
                    </a:cubicBezTo>
                    <a:cubicBezTo>
                      <a:pt x="2517595" y="4566395"/>
                      <a:pt x="2520516" y="4567623"/>
                      <a:pt x="2524237" y="4567623"/>
                    </a:cubicBezTo>
                    <a:cubicBezTo>
                      <a:pt x="2526395" y="4567623"/>
                      <a:pt x="2528385" y="4567418"/>
                      <a:pt x="2530208" y="4567009"/>
                    </a:cubicBezTo>
                    <a:cubicBezTo>
                      <a:pt x="2532031" y="4566600"/>
                      <a:pt x="2533985" y="4565986"/>
                      <a:pt x="2536068" y="4565167"/>
                    </a:cubicBezTo>
                    <a:lnTo>
                      <a:pt x="2536068" y="4598095"/>
                    </a:lnTo>
                    <a:cubicBezTo>
                      <a:pt x="2533910" y="4599137"/>
                      <a:pt x="2530376" y="4600123"/>
                      <a:pt x="2525464" y="4601053"/>
                    </a:cubicBezTo>
                    <a:cubicBezTo>
                      <a:pt x="2520553" y="4601984"/>
                      <a:pt x="2514637" y="4602449"/>
                      <a:pt x="2507717" y="4602449"/>
                    </a:cubicBezTo>
                    <a:cubicBezTo>
                      <a:pt x="2500498" y="4602449"/>
                      <a:pt x="2494229" y="4601388"/>
                      <a:pt x="2488908" y="4599267"/>
                    </a:cubicBezTo>
                    <a:cubicBezTo>
                      <a:pt x="2483588" y="4597147"/>
                      <a:pt x="2479179" y="4594226"/>
                      <a:pt x="2475681" y="4590505"/>
                    </a:cubicBezTo>
                    <a:cubicBezTo>
                      <a:pt x="2472184" y="4586785"/>
                      <a:pt x="2469598" y="4582338"/>
                      <a:pt x="2467924" y="4577166"/>
                    </a:cubicBezTo>
                    <a:cubicBezTo>
                      <a:pt x="2466249" y="4571995"/>
                      <a:pt x="2465412" y="4566395"/>
                      <a:pt x="2465412" y="4560368"/>
                    </a:cubicBezTo>
                    <a:lnTo>
                      <a:pt x="2465412" y="4518286"/>
                    </a:lnTo>
                    <a:lnTo>
                      <a:pt x="2447441" y="4518286"/>
                    </a:lnTo>
                    <a:lnTo>
                      <a:pt x="2447441" y="4485358"/>
                    </a:lnTo>
                    <a:lnTo>
                      <a:pt x="2465412" y="4485358"/>
                    </a:lnTo>
                    <a:lnTo>
                      <a:pt x="2465412" y="4462922"/>
                    </a:lnTo>
                    <a:close/>
                    <a:moveTo>
                      <a:pt x="3488643" y="4439593"/>
                    </a:moveTo>
                    <a:lnTo>
                      <a:pt x="3554946" y="4439593"/>
                    </a:lnTo>
                    <a:lnTo>
                      <a:pt x="3577828" y="4441771"/>
                    </a:lnTo>
                    <a:lnTo>
                      <a:pt x="3623577" y="4527550"/>
                    </a:lnTo>
                    <a:lnTo>
                      <a:pt x="3633795" y="4550344"/>
                    </a:lnTo>
                    <a:lnTo>
                      <a:pt x="3633583" y="4551549"/>
                    </a:lnTo>
                    <a:cubicBezTo>
                      <a:pt x="3629602" y="4561670"/>
                      <a:pt x="3623983" y="4570283"/>
                      <a:pt x="3616728" y="4577390"/>
                    </a:cubicBezTo>
                    <a:cubicBezTo>
                      <a:pt x="3609473" y="4584496"/>
                      <a:pt x="3600729" y="4589984"/>
                      <a:pt x="3590497" y="4593854"/>
                    </a:cubicBezTo>
                    <a:cubicBezTo>
                      <a:pt x="3580265" y="4597723"/>
                      <a:pt x="3568898" y="4599658"/>
                      <a:pt x="3556397" y="4599658"/>
                    </a:cubicBezTo>
                    <a:lnTo>
                      <a:pt x="3488643" y="4599658"/>
                    </a:lnTo>
                    <a:close/>
                    <a:moveTo>
                      <a:pt x="3021918" y="4439593"/>
                    </a:moveTo>
                    <a:lnTo>
                      <a:pt x="3122265" y="4439593"/>
                    </a:lnTo>
                    <a:lnTo>
                      <a:pt x="3122265" y="4477321"/>
                    </a:lnTo>
                    <a:lnTo>
                      <a:pt x="3070138" y="4477321"/>
                    </a:lnTo>
                    <a:lnTo>
                      <a:pt x="3070138" y="4506120"/>
                    </a:lnTo>
                    <a:lnTo>
                      <a:pt x="3117689" y="4506120"/>
                    </a:lnTo>
                    <a:lnTo>
                      <a:pt x="3117689" y="4543848"/>
                    </a:lnTo>
                    <a:lnTo>
                      <a:pt x="3070138" y="4543848"/>
                    </a:lnTo>
                    <a:lnTo>
                      <a:pt x="3070138" y="4599658"/>
                    </a:lnTo>
                    <a:lnTo>
                      <a:pt x="3021918" y="4599658"/>
                    </a:lnTo>
                    <a:close/>
                    <a:moveTo>
                      <a:pt x="2097993" y="4439593"/>
                    </a:moveTo>
                    <a:lnTo>
                      <a:pt x="2198340" y="4439593"/>
                    </a:lnTo>
                    <a:lnTo>
                      <a:pt x="2198340" y="4477321"/>
                    </a:lnTo>
                    <a:lnTo>
                      <a:pt x="2146213" y="4477321"/>
                    </a:lnTo>
                    <a:lnTo>
                      <a:pt x="2146213" y="4506120"/>
                    </a:lnTo>
                    <a:lnTo>
                      <a:pt x="2193764" y="4506120"/>
                    </a:lnTo>
                    <a:lnTo>
                      <a:pt x="2193764" y="4543848"/>
                    </a:lnTo>
                    <a:lnTo>
                      <a:pt x="2146213" y="4543848"/>
                    </a:lnTo>
                    <a:lnTo>
                      <a:pt x="2146213" y="4599658"/>
                    </a:lnTo>
                    <a:lnTo>
                      <a:pt x="2097993" y="4599658"/>
                    </a:lnTo>
                    <a:close/>
                    <a:moveTo>
                      <a:pt x="1859868" y="4439593"/>
                    </a:moveTo>
                    <a:lnTo>
                      <a:pt x="1926171" y="4439593"/>
                    </a:lnTo>
                    <a:cubicBezTo>
                      <a:pt x="1936961" y="4439593"/>
                      <a:pt x="1946542" y="4440505"/>
                      <a:pt x="1954913" y="4442328"/>
                    </a:cubicBezTo>
                    <a:cubicBezTo>
                      <a:pt x="1963285" y="4444151"/>
                      <a:pt x="1970615" y="4446737"/>
                      <a:pt x="1976903" y="4450086"/>
                    </a:cubicBezTo>
                    <a:cubicBezTo>
                      <a:pt x="1983191" y="4453435"/>
                      <a:pt x="1988474" y="4457453"/>
                      <a:pt x="1992753" y="4462141"/>
                    </a:cubicBezTo>
                    <a:cubicBezTo>
                      <a:pt x="1997032" y="4466829"/>
                      <a:pt x="2000510" y="4472075"/>
                      <a:pt x="2003189" y="4477880"/>
                    </a:cubicBezTo>
                    <a:cubicBezTo>
                      <a:pt x="2005868" y="4483684"/>
                      <a:pt x="2007803" y="4489935"/>
                      <a:pt x="2008994" y="4496632"/>
                    </a:cubicBezTo>
                    <a:cubicBezTo>
                      <a:pt x="2010184" y="4503329"/>
                      <a:pt x="2010780" y="4510324"/>
                      <a:pt x="2010780" y="4517617"/>
                    </a:cubicBezTo>
                    <a:cubicBezTo>
                      <a:pt x="2010780" y="4530118"/>
                      <a:pt x="2008789" y="4541429"/>
                      <a:pt x="2004808" y="4551549"/>
                    </a:cubicBezTo>
                    <a:cubicBezTo>
                      <a:pt x="2000827" y="4561670"/>
                      <a:pt x="1995208" y="4570283"/>
                      <a:pt x="1987953" y="4577390"/>
                    </a:cubicBezTo>
                    <a:cubicBezTo>
                      <a:pt x="1980698" y="4584496"/>
                      <a:pt x="1971954" y="4589984"/>
                      <a:pt x="1961722" y="4593854"/>
                    </a:cubicBezTo>
                    <a:cubicBezTo>
                      <a:pt x="1951490" y="4597723"/>
                      <a:pt x="1940123" y="4599658"/>
                      <a:pt x="1927622" y="4599658"/>
                    </a:cubicBezTo>
                    <a:lnTo>
                      <a:pt x="1859868" y="4599658"/>
                    </a:lnTo>
                    <a:close/>
                    <a:moveTo>
                      <a:pt x="1393143" y="4439593"/>
                    </a:moveTo>
                    <a:lnTo>
                      <a:pt x="1493490" y="4439593"/>
                    </a:lnTo>
                    <a:lnTo>
                      <a:pt x="1493490" y="4477321"/>
                    </a:lnTo>
                    <a:lnTo>
                      <a:pt x="1441363" y="4477321"/>
                    </a:lnTo>
                    <a:lnTo>
                      <a:pt x="1441363" y="4506120"/>
                    </a:lnTo>
                    <a:lnTo>
                      <a:pt x="1488914" y="4506120"/>
                    </a:lnTo>
                    <a:lnTo>
                      <a:pt x="1488914" y="4543848"/>
                    </a:lnTo>
                    <a:lnTo>
                      <a:pt x="1441363" y="4543848"/>
                    </a:lnTo>
                    <a:lnTo>
                      <a:pt x="1441363" y="4599658"/>
                    </a:lnTo>
                    <a:lnTo>
                      <a:pt x="1393143" y="4599658"/>
                    </a:lnTo>
                    <a:close/>
                    <a:moveTo>
                      <a:pt x="3390416" y="4436915"/>
                    </a:moveTo>
                    <a:cubicBezTo>
                      <a:pt x="3401876" y="4436915"/>
                      <a:pt x="3412443" y="4438831"/>
                      <a:pt x="3422117" y="4442663"/>
                    </a:cubicBezTo>
                    <a:cubicBezTo>
                      <a:pt x="3431790" y="4446495"/>
                      <a:pt x="3440125" y="4451965"/>
                      <a:pt x="3447120" y="4459071"/>
                    </a:cubicBezTo>
                    <a:cubicBezTo>
                      <a:pt x="3454115" y="4466178"/>
                      <a:pt x="3459584" y="4474810"/>
                      <a:pt x="3463528" y="4484967"/>
                    </a:cubicBezTo>
                    <a:cubicBezTo>
                      <a:pt x="3467472" y="4495125"/>
                      <a:pt x="3469444" y="4506529"/>
                      <a:pt x="3469444" y="4519179"/>
                    </a:cubicBezTo>
                    <a:cubicBezTo>
                      <a:pt x="3469444" y="4531904"/>
                      <a:pt x="3467360" y="4543382"/>
                      <a:pt x="3463193" y="4553614"/>
                    </a:cubicBezTo>
                    <a:cubicBezTo>
                      <a:pt x="3459026" y="4563846"/>
                      <a:pt x="3453277" y="4572590"/>
                      <a:pt x="3445948" y="4579845"/>
                    </a:cubicBezTo>
                    <a:cubicBezTo>
                      <a:pt x="3438618" y="4587101"/>
                      <a:pt x="3430023" y="4592682"/>
                      <a:pt x="3420163" y="4596589"/>
                    </a:cubicBezTo>
                    <a:cubicBezTo>
                      <a:pt x="3410303" y="4600495"/>
                      <a:pt x="3399681" y="4602449"/>
                      <a:pt x="3388295" y="4602449"/>
                    </a:cubicBezTo>
                    <a:cubicBezTo>
                      <a:pt x="3377282" y="4602449"/>
                      <a:pt x="3366920" y="4600588"/>
                      <a:pt x="3357209" y="4596868"/>
                    </a:cubicBezTo>
                    <a:cubicBezTo>
                      <a:pt x="3347498" y="4593147"/>
                      <a:pt x="3339015" y="4587808"/>
                      <a:pt x="3331759" y="4580850"/>
                    </a:cubicBezTo>
                    <a:cubicBezTo>
                      <a:pt x="3324504" y="4573892"/>
                      <a:pt x="3318774" y="4565428"/>
                      <a:pt x="3314570" y="4555456"/>
                    </a:cubicBezTo>
                    <a:cubicBezTo>
                      <a:pt x="3310365" y="4545485"/>
                      <a:pt x="3308263" y="4534248"/>
                      <a:pt x="3308263" y="4521747"/>
                    </a:cubicBezTo>
                    <a:cubicBezTo>
                      <a:pt x="3308263" y="4509245"/>
                      <a:pt x="3310272" y="4497785"/>
                      <a:pt x="3314291" y="4487367"/>
                    </a:cubicBezTo>
                    <a:cubicBezTo>
                      <a:pt x="3318309" y="4476949"/>
                      <a:pt x="3323927" y="4468001"/>
                      <a:pt x="3331145" y="4460522"/>
                    </a:cubicBezTo>
                    <a:cubicBezTo>
                      <a:pt x="3338364" y="4453044"/>
                      <a:pt x="3347014" y="4447240"/>
                      <a:pt x="3357097" y="4443110"/>
                    </a:cubicBezTo>
                    <a:cubicBezTo>
                      <a:pt x="3367180" y="4438980"/>
                      <a:pt x="3378287" y="4436915"/>
                      <a:pt x="3390416" y="4436915"/>
                    </a:cubicBezTo>
                    <a:close/>
                    <a:moveTo>
                      <a:pt x="3218966" y="4436915"/>
                    </a:moveTo>
                    <a:cubicBezTo>
                      <a:pt x="3230426" y="4436915"/>
                      <a:pt x="3240993" y="4438831"/>
                      <a:pt x="3250667" y="4442663"/>
                    </a:cubicBezTo>
                    <a:cubicBezTo>
                      <a:pt x="3260340" y="4446495"/>
                      <a:pt x="3268675" y="4451965"/>
                      <a:pt x="3275670" y="4459071"/>
                    </a:cubicBezTo>
                    <a:cubicBezTo>
                      <a:pt x="3282665" y="4466178"/>
                      <a:pt x="3288134" y="4474810"/>
                      <a:pt x="3292078" y="4484967"/>
                    </a:cubicBezTo>
                    <a:cubicBezTo>
                      <a:pt x="3296022" y="4495125"/>
                      <a:pt x="3297994" y="4506529"/>
                      <a:pt x="3297994" y="4519179"/>
                    </a:cubicBezTo>
                    <a:cubicBezTo>
                      <a:pt x="3297994" y="4531904"/>
                      <a:pt x="3295910" y="4543382"/>
                      <a:pt x="3291743" y="4553614"/>
                    </a:cubicBezTo>
                    <a:cubicBezTo>
                      <a:pt x="3287576" y="4563846"/>
                      <a:pt x="3281827" y="4572590"/>
                      <a:pt x="3274498" y="4579845"/>
                    </a:cubicBezTo>
                    <a:cubicBezTo>
                      <a:pt x="3267168" y="4587101"/>
                      <a:pt x="3258573" y="4592682"/>
                      <a:pt x="3248713" y="4596589"/>
                    </a:cubicBezTo>
                    <a:cubicBezTo>
                      <a:pt x="3238853" y="4600495"/>
                      <a:pt x="3228231" y="4602449"/>
                      <a:pt x="3216845" y="4602449"/>
                    </a:cubicBezTo>
                    <a:cubicBezTo>
                      <a:pt x="3205832" y="4602449"/>
                      <a:pt x="3195470" y="4600588"/>
                      <a:pt x="3185759" y="4596868"/>
                    </a:cubicBezTo>
                    <a:cubicBezTo>
                      <a:pt x="3176048" y="4593147"/>
                      <a:pt x="3167565" y="4587808"/>
                      <a:pt x="3160309" y="4580850"/>
                    </a:cubicBezTo>
                    <a:cubicBezTo>
                      <a:pt x="3153054" y="4573892"/>
                      <a:pt x="3147324" y="4565428"/>
                      <a:pt x="3143120" y="4555456"/>
                    </a:cubicBezTo>
                    <a:cubicBezTo>
                      <a:pt x="3138915" y="4545485"/>
                      <a:pt x="3136813" y="4534248"/>
                      <a:pt x="3136813" y="4521747"/>
                    </a:cubicBezTo>
                    <a:cubicBezTo>
                      <a:pt x="3136813" y="4509245"/>
                      <a:pt x="3138822" y="4497785"/>
                      <a:pt x="3142841" y="4487367"/>
                    </a:cubicBezTo>
                    <a:cubicBezTo>
                      <a:pt x="3146859" y="4476949"/>
                      <a:pt x="3152477" y="4468001"/>
                      <a:pt x="3159695" y="4460522"/>
                    </a:cubicBezTo>
                    <a:cubicBezTo>
                      <a:pt x="3166914" y="4453044"/>
                      <a:pt x="3175564" y="4447240"/>
                      <a:pt x="3185647" y="4443110"/>
                    </a:cubicBezTo>
                    <a:cubicBezTo>
                      <a:pt x="3195730" y="4438980"/>
                      <a:pt x="3206837" y="4436915"/>
                      <a:pt x="3218966" y="4436915"/>
                    </a:cubicBezTo>
                    <a:close/>
                    <a:moveTo>
                      <a:pt x="1761641" y="4436915"/>
                    </a:moveTo>
                    <a:cubicBezTo>
                      <a:pt x="1773101" y="4436915"/>
                      <a:pt x="1783668" y="4438831"/>
                      <a:pt x="1793342" y="4442663"/>
                    </a:cubicBezTo>
                    <a:cubicBezTo>
                      <a:pt x="1803016" y="4446495"/>
                      <a:pt x="1811350" y="4451965"/>
                      <a:pt x="1818345" y="4459071"/>
                    </a:cubicBezTo>
                    <a:cubicBezTo>
                      <a:pt x="1825340" y="4466178"/>
                      <a:pt x="1830809" y="4474810"/>
                      <a:pt x="1834753" y="4484967"/>
                    </a:cubicBezTo>
                    <a:cubicBezTo>
                      <a:pt x="1838697" y="4495125"/>
                      <a:pt x="1840669" y="4506529"/>
                      <a:pt x="1840669" y="4519179"/>
                    </a:cubicBezTo>
                    <a:cubicBezTo>
                      <a:pt x="1840669" y="4531904"/>
                      <a:pt x="1838585" y="4543382"/>
                      <a:pt x="1834418" y="4553614"/>
                    </a:cubicBezTo>
                    <a:cubicBezTo>
                      <a:pt x="1830251" y="4563846"/>
                      <a:pt x="1824502" y="4572590"/>
                      <a:pt x="1817173" y="4579845"/>
                    </a:cubicBezTo>
                    <a:cubicBezTo>
                      <a:pt x="1809843" y="4587101"/>
                      <a:pt x="1801248" y="4592682"/>
                      <a:pt x="1791388" y="4596589"/>
                    </a:cubicBezTo>
                    <a:cubicBezTo>
                      <a:pt x="1781528" y="4600495"/>
                      <a:pt x="1770906" y="4602449"/>
                      <a:pt x="1759521" y="4602449"/>
                    </a:cubicBezTo>
                    <a:cubicBezTo>
                      <a:pt x="1748507" y="4602449"/>
                      <a:pt x="1738145" y="4600588"/>
                      <a:pt x="1728434" y="4596868"/>
                    </a:cubicBezTo>
                    <a:cubicBezTo>
                      <a:pt x="1718723" y="4593147"/>
                      <a:pt x="1710240" y="4587808"/>
                      <a:pt x="1702984" y="4580850"/>
                    </a:cubicBezTo>
                    <a:cubicBezTo>
                      <a:pt x="1695729" y="4573892"/>
                      <a:pt x="1689999" y="4565428"/>
                      <a:pt x="1685795" y="4555456"/>
                    </a:cubicBezTo>
                    <a:cubicBezTo>
                      <a:pt x="1681590" y="4545485"/>
                      <a:pt x="1679488" y="4534248"/>
                      <a:pt x="1679488" y="4521747"/>
                    </a:cubicBezTo>
                    <a:cubicBezTo>
                      <a:pt x="1679488" y="4509245"/>
                      <a:pt x="1681497" y="4497785"/>
                      <a:pt x="1685516" y="4487367"/>
                    </a:cubicBezTo>
                    <a:cubicBezTo>
                      <a:pt x="1689534" y="4476949"/>
                      <a:pt x="1695152" y="4468001"/>
                      <a:pt x="1702371" y="4460522"/>
                    </a:cubicBezTo>
                    <a:cubicBezTo>
                      <a:pt x="1709589" y="4453044"/>
                      <a:pt x="1718239" y="4447240"/>
                      <a:pt x="1728323" y="4443110"/>
                    </a:cubicBezTo>
                    <a:cubicBezTo>
                      <a:pt x="1738405" y="4438980"/>
                      <a:pt x="1749512" y="4436915"/>
                      <a:pt x="1761641" y="4436915"/>
                    </a:cubicBezTo>
                    <a:close/>
                    <a:moveTo>
                      <a:pt x="1590191" y="4436915"/>
                    </a:moveTo>
                    <a:cubicBezTo>
                      <a:pt x="1601651" y="4436915"/>
                      <a:pt x="1612218" y="4438831"/>
                      <a:pt x="1621892" y="4442663"/>
                    </a:cubicBezTo>
                    <a:cubicBezTo>
                      <a:pt x="1631566" y="4446495"/>
                      <a:pt x="1639900" y="4451965"/>
                      <a:pt x="1646895" y="4459071"/>
                    </a:cubicBezTo>
                    <a:cubicBezTo>
                      <a:pt x="1653890" y="4466178"/>
                      <a:pt x="1659359" y="4474810"/>
                      <a:pt x="1663303" y="4484967"/>
                    </a:cubicBezTo>
                    <a:cubicBezTo>
                      <a:pt x="1667247" y="4495125"/>
                      <a:pt x="1669219" y="4506529"/>
                      <a:pt x="1669219" y="4519179"/>
                    </a:cubicBezTo>
                    <a:cubicBezTo>
                      <a:pt x="1669219" y="4531904"/>
                      <a:pt x="1667136" y="4543382"/>
                      <a:pt x="1662968" y="4553614"/>
                    </a:cubicBezTo>
                    <a:cubicBezTo>
                      <a:pt x="1658801" y="4563846"/>
                      <a:pt x="1653053" y="4572590"/>
                      <a:pt x="1645723" y="4579845"/>
                    </a:cubicBezTo>
                    <a:cubicBezTo>
                      <a:pt x="1638393" y="4587101"/>
                      <a:pt x="1629798" y="4592682"/>
                      <a:pt x="1619938" y="4596589"/>
                    </a:cubicBezTo>
                    <a:cubicBezTo>
                      <a:pt x="1610078" y="4600495"/>
                      <a:pt x="1599456" y="4602449"/>
                      <a:pt x="1588070" y="4602449"/>
                    </a:cubicBezTo>
                    <a:cubicBezTo>
                      <a:pt x="1577057" y="4602449"/>
                      <a:pt x="1566695" y="4600588"/>
                      <a:pt x="1556984" y="4596868"/>
                    </a:cubicBezTo>
                    <a:cubicBezTo>
                      <a:pt x="1547273" y="4593147"/>
                      <a:pt x="1538790" y="4587808"/>
                      <a:pt x="1531534" y="4580850"/>
                    </a:cubicBezTo>
                    <a:cubicBezTo>
                      <a:pt x="1524279" y="4573892"/>
                      <a:pt x="1518549" y="4565428"/>
                      <a:pt x="1514345" y="4555456"/>
                    </a:cubicBezTo>
                    <a:cubicBezTo>
                      <a:pt x="1510140" y="4545485"/>
                      <a:pt x="1508038" y="4534248"/>
                      <a:pt x="1508038" y="4521747"/>
                    </a:cubicBezTo>
                    <a:cubicBezTo>
                      <a:pt x="1508038" y="4509245"/>
                      <a:pt x="1510047" y="4497785"/>
                      <a:pt x="1514066" y="4487367"/>
                    </a:cubicBezTo>
                    <a:cubicBezTo>
                      <a:pt x="1518084" y="4476949"/>
                      <a:pt x="1523702" y="4468001"/>
                      <a:pt x="1530921" y="4460522"/>
                    </a:cubicBezTo>
                    <a:cubicBezTo>
                      <a:pt x="1538139" y="4453044"/>
                      <a:pt x="1546789" y="4447240"/>
                      <a:pt x="1556873" y="4443110"/>
                    </a:cubicBezTo>
                    <a:cubicBezTo>
                      <a:pt x="1566956" y="4438980"/>
                      <a:pt x="1578062" y="4436915"/>
                      <a:pt x="1590191" y="4436915"/>
                    </a:cubicBezTo>
                    <a:close/>
                    <a:moveTo>
                      <a:pt x="2574615" y="4432561"/>
                    </a:moveTo>
                    <a:cubicBezTo>
                      <a:pt x="2578633" y="4432561"/>
                      <a:pt x="2582279" y="4433101"/>
                      <a:pt x="2585554" y="4434180"/>
                    </a:cubicBezTo>
                    <a:cubicBezTo>
                      <a:pt x="2588828" y="4435259"/>
                      <a:pt x="2591618" y="4436766"/>
                      <a:pt x="2593925" y="4438701"/>
                    </a:cubicBezTo>
                    <a:cubicBezTo>
                      <a:pt x="2596232" y="4440635"/>
                      <a:pt x="2598018" y="4442942"/>
                      <a:pt x="2599283" y="4445621"/>
                    </a:cubicBezTo>
                    <a:cubicBezTo>
                      <a:pt x="2600548" y="4448300"/>
                      <a:pt x="2601181" y="4451276"/>
                      <a:pt x="2601181" y="4454551"/>
                    </a:cubicBezTo>
                    <a:cubicBezTo>
                      <a:pt x="2601181" y="4457676"/>
                      <a:pt x="2600585" y="4460615"/>
                      <a:pt x="2599395" y="4463369"/>
                    </a:cubicBezTo>
                    <a:cubicBezTo>
                      <a:pt x="2598204" y="4466122"/>
                      <a:pt x="2596493" y="4468503"/>
                      <a:pt x="2594260" y="4470513"/>
                    </a:cubicBezTo>
                    <a:cubicBezTo>
                      <a:pt x="2592028" y="4472522"/>
                      <a:pt x="2589256" y="4474122"/>
                      <a:pt x="2585944" y="4475312"/>
                    </a:cubicBezTo>
                    <a:cubicBezTo>
                      <a:pt x="2582633" y="4476503"/>
                      <a:pt x="2578856" y="4477098"/>
                      <a:pt x="2574615" y="4477098"/>
                    </a:cubicBezTo>
                    <a:cubicBezTo>
                      <a:pt x="2570522" y="4477098"/>
                      <a:pt x="2566839" y="4476484"/>
                      <a:pt x="2563564" y="4475256"/>
                    </a:cubicBezTo>
                    <a:cubicBezTo>
                      <a:pt x="2560290" y="4474029"/>
                      <a:pt x="2557518" y="4472391"/>
                      <a:pt x="2555249" y="4470345"/>
                    </a:cubicBezTo>
                    <a:cubicBezTo>
                      <a:pt x="2552979" y="4468299"/>
                      <a:pt x="2551230" y="4465899"/>
                      <a:pt x="2550002" y="4463146"/>
                    </a:cubicBezTo>
                    <a:cubicBezTo>
                      <a:pt x="2548775" y="4460392"/>
                      <a:pt x="2548161" y="4457527"/>
                      <a:pt x="2548161" y="4454551"/>
                    </a:cubicBezTo>
                    <a:cubicBezTo>
                      <a:pt x="2548161" y="4451128"/>
                      <a:pt x="2548830" y="4448058"/>
                      <a:pt x="2550170" y="4445342"/>
                    </a:cubicBezTo>
                    <a:cubicBezTo>
                      <a:pt x="2551509" y="4442626"/>
                      <a:pt x="2553351" y="4440319"/>
                      <a:pt x="2555695" y="4438421"/>
                    </a:cubicBezTo>
                    <a:cubicBezTo>
                      <a:pt x="2558039" y="4436524"/>
                      <a:pt x="2560830" y="4435073"/>
                      <a:pt x="2564067" y="4434068"/>
                    </a:cubicBezTo>
                    <a:cubicBezTo>
                      <a:pt x="2567304" y="4433064"/>
                      <a:pt x="2570820" y="4432561"/>
                      <a:pt x="2574615" y="4432561"/>
                    </a:cubicBezTo>
                    <a:close/>
                    <a:moveTo>
                      <a:pt x="2874690" y="4430441"/>
                    </a:moveTo>
                    <a:lnTo>
                      <a:pt x="2922240" y="4430441"/>
                    </a:lnTo>
                    <a:lnTo>
                      <a:pt x="2922240" y="4599658"/>
                    </a:lnTo>
                    <a:lnTo>
                      <a:pt x="2874690" y="4599658"/>
                    </a:lnTo>
                    <a:close/>
                    <a:moveTo>
                      <a:pt x="1236390" y="4430441"/>
                    </a:moveTo>
                    <a:lnTo>
                      <a:pt x="1283940" y="4430441"/>
                    </a:lnTo>
                    <a:lnTo>
                      <a:pt x="1283940" y="4599658"/>
                    </a:lnTo>
                    <a:lnTo>
                      <a:pt x="1236390" y="4599658"/>
                    </a:lnTo>
                    <a:close/>
                    <a:moveTo>
                      <a:pt x="2109415" y="4328233"/>
                    </a:moveTo>
                    <a:lnTo>
                      <a:pt x="2093342" y="4330465"/>
                    </a:lnTo>
                    <a:cubicBezTo>
                      <a:pt x="2089696" y="4331061"/>
                      <a:pt x="2086775" y="4332270"/>
                      <a:pt x="2084580" y="4334093"/>
                    </a:cubicBezTo>
                    <a:cubicBezTo>
                      <a:pt x="2082384" y="4335916"/>
                      <a:pt x="2081287" y="4338465"/>
                      <a:pt x="2081287" y="4341739"/>
                    </a:cubicBezTo>
                    <a:cubicBezTo>
                      <a:pt x="2081287" y="4343004"/>
                      <a:pt x="2081491" y="4344269"/>
                      <a:pt x="2081901" y="4345534"/>
                    </a:cubicBezTo>
                    <a:cubicBezTo>
                      <a:pt x="2082310" y="4346799"/>
                      <a:pt x="2082961" y="4347953"/>
                      <a:pt x="2083854" y="4348994"/>
                    </a:cubicBezTo>
                    <a:cubicBezTo>
                      <a:pt x="2084747" y="4350036"/>
                      <a:pt x="2085919" y="4350873"/>
                      <a:pt x="2087370" y="4351506"/>
                    </a:cubicBezTo>
                    <a:cubicBezTo>
                      <a:pt x="2088821" y="4352138"/>
                      <a:pt x="2090589" y="4352455"/>
                      <a:pt x="2092672" y="4352455"/>
                    </a:cubicBezTo>
                    <a:cubicBezTo>
                      <a:pt x="2095053" y="4352455"/>
                      <a:pt x="2097267" y="4351990"/>
                      <a:pt x="2099314" y="4351059"/>
                    </a:cubicBezTo>
                    <a:cubicBezTo>
                      <a:pt x="2101360" y="4350129"/>
                      <a:pt x="2103127" y="4348790"/>
                      <a:pt x="2104616" y="4347041"/>
                    </a:cubicBezTo>
                    <a:cubicBezTo>
                      <a:pt x="2106104" y="4345292"/>
                      <a:pt x="2107276" y="4343190"/>
                      <a:pt x="2108132" y="4340734"/>
                    </a:cubicBezTo>
                    <a:cubicBezTo>
                      <a:pt x="2108987" y="4338279"/>
                      <a:pt x="2109415" y="4335563"/>
                      <a:pt x="2109415" y="4332586"/>
                    </a:cubicBezTo>
                    <a:close/>
                    <a:moveTo>
                      <a:pt x="3120554" y="4292291"/>
                    </a:moveTo>
                    <a:cubicBezTo>
                      <a:pt x="3118024" y="4292291"/>
                      <a:pt x="3115847" y="4292961"/>
                      <a:pt x="3114024" y="4294300"/>
                    </a:cubicBezTo>
                    <a:cubicBezTo>
                      <a:pt x="3112201" y="4295639"/>
                      <a:pt x="3110712" y="4297314"/>
                      <a:pt x="3109559" y="4299323"/>
                    </a:cubicBezTo>
                    <a:cubicBezTo>
                      <a:pt x="3108406" y="4301332"/>
                      <a:pt x="3107550" y="4303472"/>
                      <a:pt x="3106992" y="4305741"/>
                    </a:cubicBezTo>
                    <a:cubicBezTo>
                      <a:pt x="3106434" y="4308011"/>
                      <a:pt x="3106080" y="4310113"/>
                      <a:pt x="3105931" y="4312048"/>
                    </a:cubicBezTo>
                    <a:lnTo>
                      <a:pt x="3134729" y="4312048"/>
                    </a:lnTo>
                    <a:cubicBezTo>
                      <a:pt x="3134729" y="4309964"/>
                      <a:pt x="3134581" y="4307769"/>
                      <a:pt x="3134283" y="4305462"/>
                    </a:cubicBezTo>
                    <a:cubicBezTo>
                      <a:pt x="3133985" y="4303155"/>
                      <a:pt x="3133334" y="4301016"/>
                      <a:pt x="3132330" y="4299044"/>
                    </a:cubicBezTo>
                    <a:cubicBezTo>
                      <a:pt x="3131325" y="4297072"/>
                      <a:pt x="3129893" y="4295453"/>
                      <a:pt x="3128032" y="4294188"/>
                    </a:cubicBezTo>
                    <a:cubicBezTo>
                      <a:pt x="3126172" y="4292923"/>
                      <a:pt x="3123679" y="4292291"/>
                      <a:pt x="3120554" y="4292291"/>
                    </a:cubicBezTo>
                    <a:close/>
                    <a:moveTo>
                      <a:pt x="1567979" y="4292291"/>
                    </a:moveTo>
                    <a:cubicBezTo>
                      <a:pt x="1565449" y="4292291"/>
                      <a:pt x="1563272" y="4292961"/>
                      <a:pt x="1561449" y="4294300"/>
                    </a:cubicBezTo>
                    <a:cubicBezTo>
                      <a:pt x="1559626" y="4295639"/>
                      <a:pt x="1558137" y="4297314"/>
                      <a:pt x="1556984" y="4299323"/>
                    </a:cubicBezTo>
                    <a:cubicBezTo>
                      <a:pt x="1555831" y="4301332"/>
                      <a:pt x="1554975" y="4303472"/>
                      <a:pt x="1554417" y="4305741"/>
                    </a:cubicBezTo>
                    <a:cubicBezTo>
                      <a:pt x="1553859" y="4308011"/>
                      <a:pt x="1553505" y="4310113"/>
                      <a:pt x="1553356" y="4312048"/>
                    </a:cubicBezTo>
                    <a:lnTo>
                      <a:pt x="1582155" y="4312048"/>
                    </a:lnTo>
                    <a:cubicBezTo>
                      <a:pt x="1582155" y="4309964"/>
                      <a:pt x="1582006" y="4307769"/>
                      <a:pt x="1581708" y="4305462"/>
                    </a:cubicBezTo>
                    <a:cubicBezTo>
                      <a:pt x="1581411" y="4303155"/>
                      <a:pt x="1580759" y="4301016"/>
                      <a:pt x="1579755" y="4299044"/>
                    </a:cubicBezTo>
                    <a:cubicBezTo>
                      <a:pt x="1578750" y="4297072"/>
                      <a:pt x="1577318" y="4295453"/>
                      <a:pt x="1575457" y="4294188"/>
                    </a:cubicBezTo>
                    <a:cubicBezTo>
                      <a:pt x="1573597" y="4292923"/>
                      <a:pt x="1571104" y="4292291"/>
                      <a:pt x="1567979" y="4292291"/>
                    </a:cubicBezTo>
                    <a:close/>
                    <a:moveTo>
                      <a:pt x="3453854" y="4266283"/>
                    </a:moveTo>
                    <a:lnTo>
                      <a:pt x="3480887" y="4266283"/>
                    </a:lnTo>
                    <a:lnTo>
                      <a:pt x="3517505" y="4329348"/>
                    </a:lnTo>
                    <a:lnTo>
                      <a:pt x="3518371" y="4333535"/>
                    </a:lnTo>
                    <a:cubicBezTo>
                      <a:pt x="3518743" y="4335432"/>
                      <a:pt x="3519115" y="4337423"/>
                      <a:pt x="3519487" y="4339507"/>
                    </a:cubicBezTo>
                    <a:cubicBezTo>
                      <a:pt x="3519859" y="4341590"/>
                      <a:pt x="3520194" y="4343655"/>
                      <a:pt x="3520492" y="4345702"/>
                    </a:cubicBezTo>
                    <a:cubicBezTo>
                      <a:pt x="3520790" y="4347748"/>
                      <a:pt x="3520976" y="4349627"/>
                      <a:pt x="3521050" y="4351338"/>
                    </a:cubicBezTo>
                    <a:lnTo>
                      <a:pt x="3521720" y="4351338"/>
                    </a:lnTo>
                    <a:cubicBezTo>
                      <a:pt x="3522092" y="4347990"/>
                      <a:pt x="3522669" y="4344418"/>
                      <a:pt x="3523450" y="4340623"/>
                    </a:cubicBezTo>
                    <a:lnTo>
                      <a:pt x="3523574" y="4340043"/>
                    </a:lnTo>
                    <a:lnTo>
                      <a:pt x="3545195" y="4380583"/>
                    </a:lnTo>
                    <a:lnTo>
                      <a:pt x="3492029" y="4380583"/>
                    </a:lnTo>
                    <a:close/>
                    <a:moveTo>
                      <a:pt x="3398565" y="4266283"/>
                    </a:moveTo>
                    <a:lnTo>
                      <a:pt x="3446115" y="4266283"/>
                    </a:lnTo>
                    <a:lnTo>
                      <a:pt x="3446115" y="4380583"/>
                    </a:lnTo>
                    <a:lnTo>
                      <a:pt x="3398565" y="4380583"/>
                    </a:lnTo>
                    <a:close/>
                    <a:moveTo>
                      <a:pt x="1901279" y="4266283"/>
                    </a:moveTo>
                    <a:lnTo>
                      <a:pt x="1950839" y="4266283"/>
                    </a:lnTo>
                    <a:lnTo>
                      <a:pt x="1964792" y="4328679"/>
                    </a:lnTo>
                    <a:cubicBezTo>
                      <a:pt x="1965089" y="4330019"/>
                      <a:pt x="1965424" y="4331637"/>
                      <a:pt x="1965796" y="4333535"/>
                    </a:cubicBezTo>
                    <a:cubicBezTo>
                      <a:pt x="1966168" y="4335432"/>
                      <a:pt x="1966540" y="4337423"/>
                      <a:pt x="1966912" y="4339507"/>
                    </a:cubicBezTo>
                    <a:cubicBezTo>
                      <a:pt x="1967285" y="4341590"/>
                      <a:pt x="1967619" y="4343655"/>
                      <a:pt x="1967917" y="4345702"/>
                    </a:cubicBezTo>
                    <a:cubicBezTo>
                      <a:pt x="1968215" y="4347748"/>
                      <a:pt x="1968401" y="4349627"/>
                      <a:pt x="1968475" y="4351338"/>
                    </a:cubicBezTo>
                    <a:lnTo>
                      <a:pt x="1969145" y="4351338"/>
                    </a:lnTo>
                    <a:cubicBezTo>
                      <a:pt x="1969517" y="4347990"/>
                      <a:pt x="1970094" y="4344418"/>
                      <a:pt x="1970875" y="4340623"/>
                    </a:cubicBezTo>
                    <a:cubicBezTo>
                      <a:pt x="1971656" y="4336828"/>
                      <a:pt x="1972456" y="4333070"/>
                      <a:pt x="1973275" y="4329349"/>
                    </a:cubicBezTo>
                    <a:lnTo>
                      <a:pt x="1986335" y="4266283"/>
                    </a:lnTo>
                    <a:lnTo>
                      <a:pt x="2035671" y="4266283"/>
                    </a:lnTo>
                    <a:lnTo>
                      <a:pt x="1995934" y="4380583"/>
                    </a:lnTo>
                    <a:lnTo>
                      <a:pt x="1939454" y="4380583"/>
                    </a:lnTo>
                    <a:close/>
                    <a:moveTo>
                      <a:pt x="1845990" y="4266283"/>
                    </a:moveTo>
                    <a:lnTo>
                      <a:pt x="1893540" y="4266283"/>
                    </a:lnTo>
                    <a:lnTo>
                      <a:pt x="1893540" y="4380583"/>
                    </a:lnTo>
                    <a:lnTo>
                      <a:pt x="1845990" y="4380583"/>
                    </a:lnTo>
                    <a:close/>
                    <a:moveTo>
                      <a:pt x="3242146" y="4263493"/>
                    </a:moveTo>
                    <a:cubicBezTo>
                      <a:pt x="3244974" y="4263493"/>
                      <a:pt x="3247839" y="4263623"/>
                      <a:pt x="3250741" y="4263883"/>
                    </a:cubicBezTo>
                    <a:cubicBezTo>
                      <a:pt x="3253643" y="4264144"/>
                      <a:pt x="3256471" y="4264479"/>
                      <a:pt x="3259224" y="4264888"/>
                    </a:cubicBezTo>
                    <a:cubicBezTo>
                      <a:pt x="3261978" y="4265297"/>
                      <a:pt x="3264601" y="4265762"/>
                      <a:pt x="3267093" y="4266283"/>
                    </a:cubicBezTo>
                    <a:cubicBezTo>
                      <a:pt x="3269586" y="4266804"/>
                      <a:pt x="3271837" y="4267325"/>
                      <a:pt x="3273847" y="4267846"/>
                    </a:cubicBezTo>
                    <a:lnTo>
                      <a:pt x="3273847" y="4299881"/>
                    </a:lnTo>
                    <a:cubicBezTo>
                      <a:pt x="3272433" y="4299286"/>
                      <a:pt x="3270610" y="4298597"/>
                      <a:pt x="3268377" y="4297816"/>
                    </a:cubicBezTo>
                    <a:cubicBezTo>
                      <a:pt x="3266145" y="4297035"/>
                      <a:pt x="3263689" y="4296272"/>
                      <a:pt x="3261010" y="4295528"/>
                    </a:cubicBezTo>
                    <a:cubicBezTo>
                      <a:pt x="3258331" y="4294784"/>
                      <a:pt x="3255559" y="4294151"/>
                      <a:pt x="3252694" y="4293630"/>
                    </a:cubicBezTo>
                    <a:cubicBezTo>
                      <a:pt x="3249829" y="4293109"/>
                      <a:pt x="3247058" y="4292849"/>
                      <a:pt x="3244379" y="4292849"/>
                    </a:cubicBezTo>
                    <a:cubicBezTo>
                      <a:pt x="3241253" y="4292849"/>
                      <a:pt x="3238760" y="4293370"/>
                      <a:pt x="3236900" y="4294412"/>
                    </a:cubicBezTo>
                    <a:cubicBezTo>
                      <a:pt x="3235040" y="4295453"/>
                      <a:pt x="3234109" y="4296905"/>
                      <a:pt x="3234109" y="4298765"/>
                    </a:cubicBezTo>
                    <a:cubicBezTo>
                      <a:pt x="3234109" y="4299955"/>
                      <a:pt x="3234389" y="4300997"/>
                      <a:pt x="3234947" y="4301890"/>
                    </a:cubicBezTo>
                    <a:cubicBezTo>
                      <a:pt x="3235505" y="4302783"/>
                      <a:pt x="3236398" y="4303602"/>
                      <a:pt x="3237626" y="4304346"/>
                    </a:cubicBezTo>
                    <a:cubicBezTo>
                      <a:pt x="3238853" y="4305090"/>
                      <a:pt x="3240416" y="4305816"/>
                      <a:pt x="3242314" y="4306523"/>
                    </a:cubicBezTo>
                    <a:cubicBezTo>
                      <a:pt x="3244211" y="4307229"/>
                      <a:pt x="3246499" y="4307992"/>
                      <a:pt x="3249178" y="4308811"/>
                    </a:cubicBezTo>
                    <a:cubicBezTo>
                      <a:pt x="3254462" y="4310373"/>
                      <a:pt x="3259150" y="4312159"/>
                      <a:pt x="3263243" y="4314169"/>
                    </a:cubicBezTo>
                    <a:cubicBezTo>
                      <a:pt x="3267335" y="4316178"/>
                      <a:pt x="3270758" y="4318522"/>
                      <a:pt x="3273512" y="4321201"/>
                    </a:cubicBezTo>
                    <a:cubicBezTo>
                      <a:pt x="3276265" y="4323880"/>
                      <a:pt x="3278349" y="4326968"/>
                      <a:pt x="3279762" y="4330465"/>
                    </a:cubicBezTo>
                    <a:cubicBezTo>
                      <a:pt x="3281176" y="4333963"/>
                      <a:pt x="3281883" y="4338018"/>
                      <a:pt x="3281883" y="4342632"/>
                    </a:cubicBezTo>
                    <a:cubicBezTo>
                      <a:pt x="3281883" y="4348213"/>
                      <a:pt x="3280841" y="4353478"/>
                      <a:pt x="3278758" y="4358426"/>
                    </a:cubicBezTo>
                    <a:cubicBezTo>
                      <a:pt x="3276674" y="4363375"/>
                      <a:pt x="3273381" y="4367691"/>
                      <a:pt x="3268879" y="4371374"/>
                    </a:cubicBezTo>
                    <a:cubicBezTo>
                      <a:pt x="3264377" y="4375058"/>
                      <a:pt x="3258592" y="4377979"/>
                      <a:pt x="3251522" y="4380137"/>
                    </a:cubicBezTo>
                    <a:cubicBezTo>
                      <a:pt x="3244453" y="4382295"/>
                      <a:pt x="3235895" y="4383374"/>
                      <a:pt x="3225849" y="4383374"/>
                    </a:cubicBezTo>
                    <a:cubicBezTo>
                      <a:pt x="3222724" y="4383374"/>
                      <a:pt x="3219431" y="4383206"/>
                      <a:pt x="3215971" y="4382871"/>
                    </a:cubicBezTo>
                    <a:cubicBezTo>
                      <a:pt x="3212511" y="4382537"/>
                      <a:pt x="3209106" y="4382127"/>
                      <a:pt x="3205758" y="4381644"/>
                    </a:cubicBezTo>
                    <a:cubicBezTo>
                      <a:pt x="3202409" y="4381160"/>
                      <a:pt x="3199228" y="4380602"/>
                      <a:pt x="3196214" y="4379969"/>
                    </a:cubicBezTo>
                    <a:cubicBezTo>
                      <a:pt x="3193200" y="4379337"/>
                      <a:pt x="3190577" y="4378686"/>
                      <a:pt x="3188345" y="4378016"/>
                    </a:cubicBezTo>
                    <a:lnTo>
                      <a:pt x="3188345" y="4344641"/>
                    </a:lnTo>
                    <a:cubicBezTo>
                      <a:pt x="3191024" y="4345832"/>
                      <a:pt x="3193814" y="4346985"/>
                      <a:pt x="3196716" y="4348101"/>
                    </a:cubicBezTo>
                    <a:cubicBezTo>
                      <a:pt x="3199619" y="4349218"/>
                      <a:pt x="3202539" y="4350222"/>
                      <a:pt x="3205479" y="4351115"/>
                    </a:cubicBezTo>
                    <a:cubicBezTo>
                      <a:pt x="3208418" y="4352008"/>
                      <a:pt x="3211413" y="4352715"/>
                      <a:pt x="3214464" y="4353236"/>
                    </a:cubicBezTo>
                    <a:cubicBezTo>
                      <a:pt x="3217515" y="4353757"/>
                      <a:pt x="3220566" y="4354017"/>
                      <a:pt x="3223617" y="4354017"/>
                    </a:cubicBezTo>
                    <a:cubicBezTo>
                      <a:pt x="3228677" y="4354017"/>
                      <a:pt x="3232268" y="4353329"/>
                      <a:pt x="3234389" y="4351952"/>
                    </a:cubicBezTo>
                    <a:cubicBezTo>
                      <a:pt x="3236509" y="4350576"/>
                      <a:pt x="3237570" y="4348846"/>
                      <a:pt x="3237570" y="4346762"/>
                    </a:cubicBezTo>
                    <a:cubicBezTo>
                      <a:pt x="3237570" y="4345646"/>
                      <a:pt x="3237309" y="4344697"/>
                      <a:pt x="3236788" y="4343916"/>
                    </a:cubicBezTo>
                    <a:cubicBezTo>
                      <a:pt x="3236267" y="4343134"/>
                      <a:pt x="3235281" y="4342334"/>
                      <a:pt x="3233830" y="4341516"/>
                    </a:cubicBezTo>
                    <a:cubicBezTo>
                      <a:pt x="3232379" y="4340697"/>
                      <a:pt x="3230333" y="4339804"/>
                      <a:pt x="3227691" y="4338837"/>
                    </a:cubicBezTo>
                    <a:cubicBezTo>
                      <a:pt x="3225050" y="4337869"/>
                      <a:pt x="3221608" y="4336679"/>
                      <a:pt x="3217366" y="4335265"/>
                    </a:cubicBezTo>
                    <a:cubicBezTo>
                      <a:pt x="3213125" y="4333926"/>
                      <a:pt x="3209218" y="4332326"/>
                      <a:pt x="3205646" y="4330465"/>
                    </a:cubicBezTo>
                    <a:cubicBezTo>
                      <a:pt x="3202074" y="4328605"/>
                      <a:pt x="3199005" y="4326372"/>
                      <a:pt x="3196437" y="4323768"/>
                    </a:cubicBezTo>
                    <a:cubicBezTo>
                      <a:pt x="3193870" y="4321164"/>
                      <a:pt x="3191879" y="4318075"/>
                      <a:pt x="3190466" y="4314503"/>
                    </a:cubicBezTo>
                    <a:cubicBezTo>
                      <a:pt x="3189052" y="4310932"/>
                      <a:pt x="3188345" y="4306727"/>
                      <a:pt x="3188345" y="4301890"/>
                    </a:cubicBezTo>
                    <a:cubicBezTo>
                      <a:pt x="3188345" y="4295863"/>
                      <a:pt x="3189591" y="4290468"/>
                      <a:pt x="3192084" y="4285705"/>
                    </a:cubicBezTo>
                    <a:cubicBezTo>
                      <a:pt x="3194577" y="4280943"/>
                      <a:pt x="3198130" y="4276906"/>
                      <a:pt x="3202744" y="4273594"/>
                    </a:cubicBezTo>
                    <a:cubicBezTo>
                      <a:pt x="3207358" y="4270283"/>
                      <a:pt x="3212994" y="4267771"/>
                      <a:pt x="3219655" y="4266060"/>
                    </a:cubicBezTo>
                    <a:cubicBezTo>
                      <a:pt x="3226315" y="4264348"/>
                      <a:pt x="3233812" y="4263493"/>
                      <a:pt x="3242146" y="4263493"/>
                    </a:cubicBezTo>
                    <a:close/>
                    <a:moveTo>
                      <a:pt x="3120777" y="4263493"/>
                    </a:moveTo>
                    <a:cubicBezTo>
                      <a:pt x="3130972" y="4263493"/>
                      <a:pt x="3139622" y="4265074"/>
                      <a:pt x="3146729" y="4268237"/>
                    </a:cubicBezTo>
                    <a:cubicBezTo>
                      <a:pt x="3153835" y="4271399"/>
                      <a:pt x="3159621" y="4275566"/>
                      <a:pt x="3164086" y="4280738"/>
                    </a:cubicBezTo>
                    <a:cubicBezTo>
                      <a:pt x="3168551" y="4285910"/>
                      <a:pt x="3171788" y="4291826"/>
                      <a:pt x="3173797" y="4298486"/>
                    </a:cubicBezTo>
                    <a:cubicBezTo>
                      <a:pt x="3175806" y="4305146"/>
                      <a:pt x="3176811" y="4312011"/>
                      <a:pt x="3176811" y="4319080"/>
                    </a:cubicBezTo>
                    <a:lnTo>
                      <a:pt x="3176811" y="4336939"/>
                    </a:lnTo>
                    <a:lnTo>
                      <a:pt x="3106154" y="4336939"/>
                    </a:lnTo>
                    <a:cubicBezTo>
                      <a:pt x="3106452" y="4338725"/>
                      <a:pt x="3107140" y="4340548"/>
                      <a:pt x="3108219" y="4342409"/>
                    </a:cubicBezTo>
                    <a:cubicBezTo>
                      <a:pt x="3109298" y="4344269"/>
                      <a:pt x="3110917" y="4345962"/>
                      <a:pt x="3113075" y="4347487"/>
                    </a:cubicBezTo>
                    <a:cubicBezTo>
                      <a:pt x="3115233" y="4349013"/>
                      <a:pt x="3118005" y="4350259"/>
                      <a:pt x="3121391" y="4351227"/>
                    </a:cubicBezTo>
                    <a:cubicBezTo>
                      <a:pt x="3124777" y="4352194"/>
                      <a:pt x="3128925" y="4352678"/>
                      <a:pt x="3133837" y="4352678"/>
                    </a:cubicBezTo>
                    <a:cubicBezTo>
                      <a:pt x="3137185" y="4352678"/>
                      <a:pt x="3140404" y="4352473"/>
                      <a:pt x="3143492" y="4352064"/>
                    </a:cubicBezTo>
                    <a:cubicBezTo>
                      <a:pt x="3146580" y="4351655"/>
                      <a:pt x="3149482" y="4351134"/>
                      <a:pt x="3152198" y="4350501"/>
                    </a:cubicBezTo>
                    <a:cubicBezTo>
                      <a:pt x="3154914" y="4349869"/>
                      <a:pt x="3157389" y="4349180"/>
                      <a:pt x="3159621" y="4348436"/>
                    </a:cubicBezTo>
                    <a:cubicBezTo>
                      <a:pt x="3161853" y="4347692"/>
                      <a:pt x="3163751" y="4346985"/>
                      <a:pt x="3165314" y="4346315"/>
                    </a:cubicBezTo>
                    <a:lnTo>
                      <a:pt x="3165314" y="4376453"/>
                    </a:lnTo>
                    <a:cubicBezTo>
                      <a:pt x="3163453" y="4377197"/>
                      <a:pt x="3161184" y="4377979"/>
                      <a:pt x="3158505" y="4378797"/>
                    </a:cubicBezTo>
                    <a:cubicBezTo>
                      <a:pt x="3155826" y="4379616"/>
                      <a:pt x="3152738" y="4380360"/>
                      <a:pt x="3149240" y="4381030"/>
                    </a:cubicBezTo>
                    <a:cubicBezTo>
                      <a:pt x="3145743" y="4381699"/>
                      <a:pt x="3141836" y="4382257"/>
                      <a:pt x="3137520" y="4382704"/>
                    </a:cubicBezTo>
                    <a:cubicBezTo>
                      <a:pt x="3133204" y="4383150"/>
                      <a:pt x="3128479" y="4383374"/>
                      <a:pt x="3123344" y="4383374"/>
                    </a:cubicBezTo>
                    <a:cubicBezTo>
                      <a:pt x="3112628" y="4383374"/>
                      <a:pt x="3103327" y="4381941"/>
                      <a:pt x="3095439" y="4379076"/>
                    </a:cubicBezTo>
                    <a:cubicBezTo>
                      <a:pt x="3087551" y="4376211"/>
                      <a:pt x="3080984" y="4372212"/>
                      <a:pt x="3075738" y="4367077"/>
                    </a:cubicBezTo>
                    <a:cubicBezTo>
                      <a:pt x="3070492" y="4361942"/>
                      <a:pt x="3066585" y="4355878"/>
                      <a:pt x="3064018" y="4348883"/>
                    </a:cubicBezTo>
                    <a:cubicBezTo>
                      <a:pt x="3061450" y="4341888"/>
                      <a:pt x="3060167" y="4334260"/>
                      <a:pt x="3060167" y="4326000"/>
                    </a:cubicBezTo>
                    <a:cubicBezTo>
                      <a:pt x="3060167" y="4318410"/>
                      <a:pt x="3061022" y="4311620"/>
                      <a:pt x="3062734" y="4305630"/>
                    </a:cubicBezTo>
                    <a:cubicBezTo>
                      <a:pt x="3064445" y="4299639"/>
                      <a:pt x="3066771" y="4294319"/>
                      <a:pt x="3069710" y="4289668"/>
                    </a:cubicBezTo>
                    <a:cubicBezTo>
                      <a:pt x="3072650" y="4285017"/>
                      <a:pt x="3076110" y="4281036"/>
                      <a:pt x="3080091" y="4277724"/>
                    </a:cubicBezTo>
                    <a:cubicBezTo>
                      <a:pt x="3084072" y="4274413"/>
                      <a:pt x="3088295" y="4271715"/>
                      <a:pt x="3092760" y="4269632"/>
                    </a:cubicBezTo>
                    <a:cubicBezTo>
                      <a:pt x="3097225" y="4267548"/>
                      <a:pt x="3101857" y="4266004"/>
                      <a:pt x="3106657" y="4264999"/>
                    </a:cubicBezTo>
                    <a:cubicBezTo>
                      <a:pt x="3111456" y="4263995"/>
                      <a:pt x="3116163" y="4263493"/>
                      <a:pt x="3120777" y="4263493"/>
                    </a:cubicBezTo>
                    <a:close/>
                    <a:moveTo>
                      <a:pt x="2097472" y="4263493"/>
                    </a:moveTo>
                    <a:cubicBezTo>
                      <a:pt x="2107890" y="4263493"/>
                      <a:pt x="2116633" y="4264627"/>
                      <a:pt x="2123703" y="4266897"/>
                    </a:cubicBezTo>
                    <a:cubicBezTo>
                      <a:pt x="2130772" y="4269167"/>
                      <a:pt x="2136465" y="4272553"/>
                      <a:pt x="2140781" y="4277055"/>
                    </a:cubicBezTo>
                    <a:cubicBezTo>
                      <a:pt x="2145097" y="4281557"/>
                      <a:pt x="2148185" y="4287175"/>
                      <a:pt x="2150045" y="4293909"/>
                    </a:cubicBezTo>
                    <a:cubicBezTo>
                      <a:pt x="2151906" y="4300644"/>
                      <a:pt x="2152836" y="4308513"/>
                      <a:pt x="2152836" y="4317517"/>
                    </a:cubicBezTo>
                    <a:lnTo>
                      <a:pt x="2152836" y="4380583"/>
                    </a:lnTo>
                    <a:lnTo>
                      <a:pt x="2109415" y="4380583"/>
                    </a:lnTo>
                    <a:lnTo>
                      <a:pt x="2109415" y="4363170"/>
                    </a:lnTo>
                    <a:lnTo>
                      <a:pt x="2108969" y="4363170"/>
                    </a:lnTo>
                    <a:cubicBezTo>
                      <a:pt x="2105397" y="4369495"/>
                      <a:pt x="2100727" y="4374444"/>
                      <a:pt x="2094960" y="4378016"/>
                    </a:cubicBezTo>
                    <a:cubicBezTo>
                      <a:pt x="2089193" y="4381588"/>
                      <a:pt x="2082254" y="4383374"/>
                      <a:pt x="2074143" y="4383374"/>
                    </a:cubicBezTo>
                    <a:cubicBezTo>
                      <a:pt x="2068339" y="4383374"/>
                      <a:pt x="2063279" y="4382462"/>
                      <a:pt x="2058963" y="4380639"/>
                    </a:cubicBezTo>
                    <a:cubicBezTo>
                      <a:pt x="2054647" y="4378816"/>
                      <a:pt x="2051056" y="4376304"/>
                      <a:pt x="2048191" y="4373105"/>
                    </a:cubicBezTo>
                    <a:cubicBezTo>
                      <a:pt x="2045326" y="4369905"/>
                      <a:pt x="2043187" y="4366165"/>
                      <a:pt x="2041773" y="4361887"/>
                    </a:cubicBezTo>
                    <a:cubicBezTo>
                      <a:pt x="2040359" y="4357608"/>
                      <a:pt x="2039652" y="4353013"/>
                      <a:pt x="2039652" y="4348101"/>
                    </a:cubicBezTo>
                    <a:cubicBezTo>
                      <a:pt x="2039652" y="4343934"/>
                      <a:pt x="2040210" y="4339767"/>
                      <a:pt x="2041326" y="4335600"/>
                    </a:cubicBezTo>
                    <a:cubicBezTo>
                      <a:pt x="2042443" y="4331433"/>
                      <a:pt x="2044508" y="4327563"/>
                      <a:pt x="2047522" y="4323991"/>
                    </a:cubicBezTo>
                    <a:cubicBezTo>
                      <a:pt x="2050535" y="4320419"/>
                      <a:pt x="2054740" y="4317313"/>
                      <a:pt x="2060135" y="4314671"/>
                    </a:cubicBezTo>
                    <a:cubicBezTo>
                      <a:pt x="2065530" y="4312029"/>
                      <a:pt x="2072506" y="4310150"/>
                      <a:pt x="2081064" y="4309034"/>
                    </a:cubicBezTo>
                    <a:lnTo>
                      <a:pt x="2109415" y="4305351"/>
                    </a:lnTo>
                    <a:cubicBezTo>
                      <a:pt x="2109415" y="4303416"/>
                      <a:pt x="2108950" y="4301667"/>
                      <a:pt x="2108020" y="4300104"/>
                    </a:cubicBezTo>
                    <a:cubicBezTo>
                      <a:pt x="2107090" y="4298542"/>
                      <a:pt x="2105806" y="4297202"/>
                      <a:pt x="2104169" y="4296086"/>
                    </a:cubicBezTo>
                    <a:cubicBezTo>
                      <a:pt x="2102532" y="4294970"/>
                      <a:pt x="2100579" y="4294114"/>
                      <a:pt x="2098309" y="4293519"/>
                    </a:cubicBezTo>
                    <a:cubicBezTo>
                      <a:pt x="2096039" y="4292923"/>
                      <a:pt x="2093565" y="4292626"/>
                      <a:pt x="2090886" y="4292626"/>
                    </a:cubicBezTo>
                    <a:cubicBezTo>
                      <a:pt x="2087091" y="4292626"/>
                      <a:pt x="2083315" y="4292942"/>
                      <a:pt x="2079557" y="4293574"/>
                    </a:cubicBezTo>
                    <a:cubicBezTo>
                      <a:pt x="2075799" y="4294207"/>
                      <a:pt x="2072190" y="4295044"/>
                      <a:pt x="2068730" y="4296086"/>
                    </a:cubicBezTo>
                    <a:cubicBezTo>
                      <a:pt x="2065269" y="4297128"/>
                      <a:pt x="2061995" y="4298300"/>
                      <a:pt x="2058907" y="4299602"/>
                    </a:cubicBezTo>
                    <a:cubicBezTo>
                      <a:pt x="2055819" y="4300904"/>
                      <a:pt x="2052972" y="4302225"/>
                      <a:pt x="2050368" y="4303565"/>
                    </a:cubicBezTo>
                    <a:lnTo>
                      <a:pt x="2050368" y="4272646"/>
                    </a:lnTo>
                    <a:cubicBezTo>
                      <a:pt x="2053121" y="4271455"/>
                      <a:pt x="2056414" y="4270301"/>
                      <a:pt x="2060246" y="4269185"/>
                    </a:cubicBezTo>
                    <a:cubicBezTo>
                      <a:pt x="2064079" y="4268069"/>
                      <a:pt x="2068134" y="4267102"/>
                      <a:pt x="2072413" y="4266283"/>
                    </a:cubicBezTo>
                    <a:cubicBezTo>
                      <a:pt x="2076692" y="4265465"/>
                      <a:pt x="2080989" y="4264795"/>
                      <a:pt x="2085305" y="4264274"/>
                    </a:cubicBezTo>
                    <a:cubicBezTo>
                      <a:pt x="2089621" y="4263753"/>
                      <a:pt x="2093677" y="4263493"/>
                      <a:pt x="2097472" y="4263493"/>
                    </a:cubicBezTo>
                    <a:close/>
                    <a:moveTo>
                      <a:pt x="1689571" y="4263493"/>
                    </a:moveTo>
                    <a:cubicBezTo>
                      <a:pt x="1692399" y="4263493"/>
                      <a:pt x="1695264" y="4263623"/>
                      <a:pt x="1698166" y="4263883"/>
                    </a:cubicBezTo>
                    <a:cubicBezTo>
                      <a:pt x="1701068" y="4264144"/>
                      <a:pt x="1703896" y="4264479"/>
                      <a:pt x="1706649" y="4264888"/>
                    </a:cubicBezTo>
                    <a:cubicBezTo>
                      <a:pt x="1709403" y="4265297"/>
                      <a:pt x="1712026" y="4265762"/>
                      <a:pt x="1714519" y="4266283"/>
                    </a:cubicBezTo>
                    <a:cubicBezTo>
                      <a:pt x="1717012" y="4266804"/>
                      <a:pt x="1719263" y="4267325"/>
                      <a:pt x="1721272" y="4267846"/>
                    </a:cubicBezTo>
                    <a:lnTo>
                      <a:pt x="1721272" y="4299881"/>
                    </a:lnTo>
                    <a:cubicBezTo>
                      <a:pt x="1719858" y="4299286"/>
                      <a:pt x="1718035" y="4298597"/>
                      <a:pt x="1715802" y="4297816"/>
                    </a:cubicBezTo>
                    <a:cubicBezTo>
                      <a:pt x="1713570" y="4297035"/>
                      <a:pt x="1711114" y="4296272"/>
                      <a:pt x="1708435" y="4295528"/>
                    </a:cubicBezTo>
                    <a:cubicBezTo>
                      <a:pt x="1705756" y="4294784"/>
                      <a:pt x="1702985" y="4294151"/>
                      <a:pt x="1700120" y="4293630"/>
                    </a:cubicBezTo>
                    <a:cubicBezTo>
                      <a:pt x="1697255" y="4293109"/>
                      <a:pt x="1694483" y="4292849"/>
                      <a:pt x="1691804" y="4292849"/>
                    </a:cubicBezTo>
                    <a:cubicBezTo>
                      <a:pt x="1688678" y="4292849"/>
                      <a:pt x="1686185" y="4293370"/>
                      <a:pt x="1684325" y="4294412"/>
                    </a:cubicBezTo>
                    <a:cubicBezTo>
                      <a:pt x="1682465" y="4295453"/>
                      <a:pt x="1681535" y="4296905"/>
                      <a:pt x="1681535" y="4298765"/>
                    </a:cubicBezTo>
                    <a:cubicBezTo>
                      <a:pt x="1681535" y="4299955"/>
                      <a:pt x="1681814" y="4300997"/>
                      <a:pt x="1682372" y="4301890"/>
                    </a:cubicBezTo>
                    <a:cubicBezTo>
                      <a:pt x="1682930" y="4302783"/>
                      <a:pt x="1683823" y="4303602"/>
                      <a:pt x="1685051" y="4304346"/>
                    </a:cubicBezTo>
                    <a:cubicBezTo>
                      <a:pt x="1686278" y="4305090"/>
                      <a:pt x="1687841" y="4305816"/>
                      <a:pt x="1689739" y="4306523"/>
                    </a:cubicBezTo>
                    <a:cubicBezTo>
                      <a:pt x="1691636" y="4307229"/>
                      <a:pt x="1693925" y="4307992"/>
                      <a:pt x="1696603" y="4308811"/>
                    </a:cubicBezTo>
                    <a:cubicBezTo>
                      <a:pt x="1701887" y="4310373"/>
                      <a:pt x="1706575" y="4312159"/>
                      <a:pt x="1710668" y="4314169"/>
                    </a:cubicBezTo>
                    <a:cubicBezTo>
                      <a:pt x="1714760" y="4316178"/>
                      <a:pt x="1718183" y="4318522"/>
                      <a:pt x="1720937" y="4321201"/>
                    </a:cubicBezTo>
                    <a:cubicBezTo>
                      <a:pt x="1723690" y="4323880"/>
                      <a:pt x="1725774" y="4326968"/>
                      <a:pt x="1727188" y="4330465"/>
                    </a:cubicBezTo>
                    <a:cubicBezTo>
                      <a:pt x="1728602" y="4333963"/>
                      <a:pt x="1729308" y="4338018"/>
                      <a:pt x="1729308" y="4342632"/>
                    </a:cubicBezTo>
                    <a:cubicBezTo>
                      <a:pt x="1729308" y="4348213"/>
                      <a:pt x="1728267" y="4353478"/>
                      <a:pt x="1726183" y="4358426"/>
                    </a:cubicBezTo>
                    <a:cubicBezTo>
                      <a:pt x="1724099" y="4363375"/>
                      <a:pt x="1720807" y="4367691"/>
                      <a:pt x="1716304" y="4371374"/>
                    </a:cubicBezTo>
                    <a:cubicBezTo>
                      <a:pt x="1711803" y="4375058"/>
                      <a:pt x="1706017" y="4377979"/>
                      <a:pt x="1698947" y="4380137"/>
                    </a:cubicBezTo>
                    <a:cubicBezTo>
                      <a:pt x="1691878" y="4382295"/>
                      <a:pt x="1683321" y="4383374"/>
                      <a:pt x="1673275" y="4383374"/>
                    </a:cubicBezTo>
                    <a:cubicBezTo>
                      <a:pt x="1670149" y="4383374"/>
                      <a:pt x="1666856" y="4383206"/>
                      <a:pt x="1663396" y="4382871"/>
                    </a:cubicBezTo>
                    <a:cubicBezTo>
                      <a:pt x="1659936" y="4382537"/>
                      <a:pt x="1656532" y="4382127"/>
                      <a:pt x="1653183" y="4381644"/>
                    </a:cubicBezTo>
                    <a:cubicBezTo>
                      <a:pt x="1649834" y="4381160"/>
                      <a:pt x="1646653" y="4380602"/>
                      <a:pt x="1643639" y="4379969"/>
                    </a:cubicBezTo>
                    <a:cubicBezTo>
                      <a:pt x="1640626" y="4379337"/>
                      <a:pt x="1638002" y="4378686"/>
                      <a:pt x="1635770" y="4378016"/>
                    </a:cubicBezTo>
                    <a:lnTo>
                      <a:pt x="1635770" y="4344641"/>
                    </a:lnTo>
                    <a:cubicBezTo>
                      <a:pt x="1638449" y="4345832"/>
                      <a:pt x="1641239" y="4346985"/>
                      <a:pt x="1644142" y="4348101"/>
                    </a:cubicBezTo>
                    <a:cubicBezTo>
                      <a:pt x="1647044" y="4349218"/>
                      <a:pt x="1649964" y="4350222"/>
                      <a:pt x="1652904" y="4351115"/>
                    </a:cubicBezTo>
                    <a:cubicBezTo>
                      <a:pt x="1655843" y="4352008"/>
                      <a:pt x="1658838" y="4352715"/>
                      <a:pt x="1661889" y="4353236"/>
                    </a:cubicBezTo>
                    <a:cubicBezTo>
                      <a:pt x="1664940" y="4353757"/>
                      <a:pt x="1667991" y="4354017"/>
                      <a:pt x="1671042" y="4354017"/>
                    </a:cubicBezTo>
                    <a:cubicBezTo>
                      <a:pt x="1676102" y="4354017"/>
                      <a:pt x="1679693" y="4353329"/>
                      <a:pt x="1681814" y="4351952"/>
                    </a:cubicBezTo>
                    <a:cubicBezTo>
                      <a:pt x="1683934" y="4350576"/>
                      <a:pt x="1684995" y="4348846"/>
                      <a:pt x="1684995" y="4346762"/>
                    </a:cubicBezTo>
                    <a:cubicBezTo>
                      <a:pt x="1684995" y="4345646"/>
                      <a:pt x="1684734" y="4344697"/>
                      <a:pt x="1684214" y="4343916"/>
                    </a:cubicBezTo>
                    <a:cubicBezTo>
                      <a:pt x="1683693" y="4343134"/>
                      <a:pt x="1682707" y="4342334"/>
                      <a:pt x="1681255" y="4341516"/>
                    </a:cubicBezTo>
                    <a:cubicBezTo>
                      <a:pt x="1679805" y="4340697"/>
                      <a:pt x="1677758" y="4339804"/>
                      <a:pt x="1675116" y="4338837"/>
                    </a:cubicBezTo>
                    <a:cubicBezTo>
                      <a:pt x="1672475" y="4337869"/>
                      <a:pt x="1669033" y="4336679"/>
                      <a:pt x="1664791" y="4335265"/>
                    </a:cubicBezTo>
                    <a:cubicBezTo>
                      <a:pt x="1660550" y="4333926"/>
                      <a:pt x="1656643" y="4332326"/>
                      <a:pt x="1653071" y="4330465"/>
                    </a:cubicBezTo>
                    <a:cubicBezTo>
                      <a:pt x="1649499" y="4328605"/>
                      <a:pt x="1646430" y="4326372"/>
                      <a:pt x="1643863" y="4323768"/>
                    </a:cubicBezTo>
                    <a:cubicBezTo>
                      <a:pt x="1641295" y="4321164"/>
                      <a:pt x="1639305" y="4318075"/>
                      <a:pt x="1637891" y="4314503"/>
                    </a:cubicBezTo>
                    <a:cubicBezTo>
                      <a:pt x="1636477" y="4310932"/>
                      <a:pt x="1635770" y="4306727"/>
                      <a:pt x="1635770" y="4301890"/>
                    </a:cubicBezTo>
                    <a:cubicBezTo>
                      <a:pt x="1635770" y="4295863"/>
                      <a:pt x="1637016" y="4290468"/>
                      <a:pt x="1639509" y="4285705"/>
                    </a:cubicBezTo>
                    <a:cubicBezTo>
                      <a:pt x="1642002" y="4280943"/>
                      <a:pt x="1645555" y="4276906"/>
                      <a:pt x="1650169" y="4273594"/>
                    </a:cubicBezTo>
                    <a:cubicBezTo>
                      <a:pt x="1654783" y="4270283"/>
                      <a:pt x="1660420" y="4267771"/>
                      <a:pt x="1667080" y="4266060"/>
                    </a:cubicBezTo>
                    <a:cubicBezTo>
                      <a:pt x="1673740" y="4264348"/>
                      <a:pt x="1681237" y="4263493"/>
                      <a:pt x="1689571" y="4263493"/>
                    </a:cubicBezTo>
                    <a:close/>
                    <a:moveTo>
                      <a:pt x="1568202" y="4263493"/>
                    </a:moveTo>
                    <a:cubicBezTo>
                      <a:pt x="1578397" y="4263493"/>
                      <a:pt x="1587047" y="4265074"/>
                      <a:pt x="1594154" y="4268237"/>
                    </a:cubicBezTo>
                    <a:cubicBezTo>
                      <a:pt x="1601260" y="4271399"/>
                      <a:pt x="1607046" y="4275566"/>
                      <a:pt x="1611511" y="4280738"/>
                    </a:cubicBezTo>
                    <a:cubicBezTo>
                      <a:pt x="1615976" y="4285910"/>
                      <a:pt x="1619213" y="4291826"/>
                      <a:pt x="1621222" y="4298486"/>
                    </a:cubicBezTo>
                    <a:cubicBezTo>
                      <a:pt x="1623231" y="4305146"/>
                      <a:pt x="1624236" y="4312011"/>
                      <a:pt x="1624236" y="4319080"/>
                    </a:cubicBezTo>
                    <a:lnTo>
                      <a:pt x="1624236" y="4336939"/>
                    </a:lnTo>
                    <a:lnTo>
                      <a:pt x="1553580" y="4336939"/>
                    </a:lnTo>
                    <a:cubicBezTo>
                      <a:pt x="1553877" y="4338725"/>
                      <a:pt x="1554566" y="4340548"/>
                      <a:pt x="1555645" y="4342409"/>
                    </a:cubicBezTo>
                    <a:cubicBezTo>
                      <a:pt x="1556724" y="4344269"/>
                      <a:pt x="1558342" y="4345962"/>
                      <a:pt x="1560500" y="4347487"/>
                    </a:cubicBezTo>
                    <a:cubicBezTo>
                      <a:pt x="1562658" y="4349013"/>
                      <a:pt x="1565430" y="4350259"/>
                      <a:pt x="1568816" y="4351227"/>
                    </a:cubicBezTo>
                    <a:cubicBezTo>
                      <a:pt x="1572202" y="4352194"/>
                      <a:pt x="1576350" y="4352678"/>
                      <a:pt x="1581262" y="4352678"/>
                    </a:cubicBezTo>
                    <a:cubicBezTo>
                      <a:pt x="1584610" y="4352678"/>
                      <a:pt x="1587829" y="4352473"/>
                      <a:pt x="1590917" y="4352064"/>
                    </a:cubicBezTo>
                    <a:cubicBezTo>
                      <a:pt x="1594005" y="4351655"/>
                      <a:pt x="1596907" y="4351134"/>
                      <a:pt x="1599623" y="4350501"/>
                    </a:cubicBezTo>
                    <a:cubicBezTo>
                      <a:pt x="1602339" y="4349869"/>
                      <a:pt x="1604814" y="4349180"/>
                      <a:pt x="1607046" y="4348436"/>
                    </a:cubicBezTo>
                    <a:cubicBezTo>
                      <a:pt x="1609279" y="4347692"/>
                      <a:pt x="1611176" y="4346985"/>
                      <a:pt x="1612739" y="4346315"/>
                    </a:cubicBezTo>
                    <a:lnTo>
                      <a:pt x="1612739" y="4376453"/>
                    </a:lnTo>
                    <a:cubicBezTo>
                      <a:pt x="1610878" y="4377197"/>
                      <a:pt x="1608609" y="4377979"/>
                      <a:pt x="1605930" y="4378797"/>
                    </a:cubicBezTo>
                    <a:cubicBezTo>
                      <a:pt x="1603251" y="4379616"/>
                      <a:pt x="1600163" y="4380360"/>
                      <a:pt x="1596665" y="4381030"/>
                    </a:cubicBezTo>
                    <a:cubicBezTo>
                      <a:pt x="1593168" y="4381699"/>
                      <a:pt x="1589261" y="4382257"/>
                      <a:pt x="1584945" y="4382704"/>
                    </a:cubicBezTo>
                    <a:cubicBezTo>
                      <a:pt x="1580629" y="4383150"/>
                      <a:pt x="1575904" y="4383374"/>
                      <a:pt x="1570769" y="4383374"/>
                    </a:cubicBezTo>
                    <a:cubicBezTo>
                      <a:pt x="1560054" y="4383374"/>
                      <a:pt x="1550752" y="4381941"/>
                      <a:pt x="1542864" y="4379076"/>
                    </a:cubicBezTo>
                    <a:cubicBezTo>
                      <a:pt x="1534976" y="4376211"/>
                      <a:pt x="1528409" y="4372212"/>
                      <a:pt x="1523163" y="4367077"/>
                    </a:cubicBezTo>
                    <a:cubicBezTo>
                      <a:pt x="1517917" y="4361942"/>
                      <a:pt x="1514010" y="4355878"/>
                      <a:pt x="1511443" y="4348883"/>
                    </a:cubicBezTo>
                    <a:cubicBezTo>
                      <a:pt x="1508875" y="4341888"/>
                      <a:pt x="1507592" y="4334260"/>
                      <a:pt x="1507592" y="4326000"/>
                    </a:cubicBezTo>
                    <a:cubicBezTo>
                      <a:pt x="1507592" y="4318410"/>
                      <a:pt x="1508448" y="4311620"/>
                      <a:pt x="1510159" y="4305630"/>
                    </a:cubicBezTo>
                    <a:cubicBezTo>
                      <a:pt x="1511870" y="4299639"/>
                      <a:pt x="1514196" y="4294319"/>
                      <a:pt x="1517135" y="4289668"/>
                    </a:cubicBezTo>
                    <a:cubicBezTo>
                      <a:pt x="1520075" y="4285017"/>
                      <a:pt x="1523535" y="4281036"/>
                      <a:pt x="1527516" y="4277724"/>
                    </a:cubicBezTo>
                    <a:cubicBezTo>
                      <a:pt x="1531497" y="4274413"/>
                      <a:pt x="1535720" y="4271715"/>
                      <a:pt x="1540185" y="4269632"/>
                    </a:cubicBezTo>
                    <a:cubicBezTo>
                      <a:pt x="1544650" y="4267548"/>
                      <a:pt x="1549282" y="4266004"/>
                      <a:pt x="1554082" y="4264999"/>
                    </a:cubicBezTo>
                    <a:cubicBezTo>
                      <a:pt x="1558882" y="4263995"/>
                      <a:pt x="1563588" y="4263493"/>
                      <a:pt x="1568202" y="4263493"/>
                    </a:cubicBezTo>
                    <a:close/>
                    <a:moveTo>
                      <a:pt x="1268246" y="4235360"/>
                    </a:moveTo>
                    <a:lnTo>
                      <a:pt x="1278378" y="4243066"/>
                    </a:lnTo>
                    <a:cubicBezTo>
                      <a:pt x="1282657" y="4247754"/>
                      <a:pt x="1286136" y="4253000"/>
                      <a:pt x="1288814" y="4258805"/>
                    </a:cubicBezTo>
                    <a:cubicBezTo>
                      <a:pt x="1291493" y="4264609"/>
                      <a:pt x="1293428" y="4270860"/>
                      <a:pt x="1294619" y="4277557"/>
                    </a:cubicBezTo>
                    <a:cubicBezTo>
                      <a:pt x="1295809" y="4284254"/>
                      <a:pt x="1296405" y="4291249"/>
                      <a:pt x="1296405" y="4298542"/>
                    </a:cubicBezTo>
                    <a:cubicBezTo>
                      <a:pt x="1296405" y="4311043"/>
                      <a:pt x="1294414" y="4322354"/>
                      <a:pt x="1290433" y="4332474"/>
                    </a:cubicBezTo>
                    <a:cubicBezTo>
                      <a:pt x="1286452" y="4342595"/>
                      <a:pt x="1280833" y="4351208"/>
                      <a:pt x="1273578" y="4358315"/>
                    </a:cubicBezTo>
                    <a:cubicBezTo>
                      <a:pt x="1266323" y="4365421"/>
                      <a:pt x="1257579" y="4370909"/>
                      <a:pt x="1247347" y="4374779"/>
                    </a:cubicBezTo>
                    <a:cubicBezTo>
                      <a:pt x="1237115" y="4378648"/>
                      <a:pt x="1225749" y="4380583"/>
                      <a:pt x="1213247" y="4380583"/>
                    </a:cubicBezTo>
                    <a:lnTo>
                      <a:pt x="1178949" y="4380583"/>
                    </a:lnTo>
                    <a:lnTo>
                      <a:pt x="1201882" y="4342855"/>
                    </a:lnTo>
                    <a:lnTo>
                      <a:pt x="1207219" y="4342855"/>
                    </a:lnTo>
                    <a:cubicBezTo>
                      <a:pt x="1213098" y="4342855"/>
                      <a:pt x="1218382" y="4341795"/>
                      <a:pt x="1223070" y="4339674"/>
                    </a:cubicBezTo>
                    <a:cubicBezTo>
                      <a:pt x="1227758" y="4337553"/>
                      <a:pt x="1231739" y="4334577"/>
                      <a:pt x="1235013" y="4330744"/>
                    </a:cubicBezTo>
                    <a:cubicBezTo>
                      <a:pt x="1238287" y="4326912"/>
                      <a:pt x="1240799" y="4322298"/>
                      <a:pt x="1242548" y="4316903"/>
                    </a:cubicBezTo>
                    <a:cubicBezTo>
                      <a:pt x="1244296" y="4311508"/>
                      <a:pt x="1245171" y="4305537"/>
                      <a:pt x="1245171" y="4298988"/>
                    </a:cubicBezTo>
                    <a:cubicBezTo>
                      <a:pt x="1245171" y="4293779"/>
                      <a:pt x="1244389" y="4288719"/>
                      <a:pt x="1242827" y="4283808"/>
                    </a:cubicBezTo>
                    <a:lnTo>
                      <a:pt x="1240433" y="4279432"/>
                    </a:lnTo>
                    <a:lnTo>
                      <a:pt x="1261377" y="4244975"/>
                    </a:lnTo>
                    <a:close/>
                    <a:moveTo>
                      <a:pt x="3360018" y="4230899"/>
                    </a:moveTo>
                    <a:lnTo>
                      <a:pt x="3360018" y="4266283"/>
                    </a:lnTo>
                    <a:lnTo>
                      <a:pt x="3383793" y="4266283"/>
                    </a:lnTo>
                    <a:lnTo>
                      <a:pt x="3383793" y="4299211"/>
                    </a:lnTo>
                    <a:lnTo>
                      <a:pt x="3360018" y="4299211"/>
                    </a:lnTo>
                    <a:lnTo>
                      <a:pt x="3360018" y="4333479"/>
                    </a:lnTo>
                    <a:cubicBezTo>
                      <a:pt x="3360018" y="4338614"/>
                      <a:pt x="3361078" y="4342409"/>
                      <a:pt x="3363199" y="4344864"/>
                    </a:cubicBezTo>
                    <a:cubicBezTo>
                      <a:pt x="3365320" y="4347320"/>
                      <a:pt x="3368241" y="4348548"/>
                      <a:pt x="3371962" y="4348548"/>
                    </a:cubicBezTo>
                    <a:cubicBezTo>
                      <a:pt x="3374120" y="4348548"/>
                      <a:pt x="3376110" y="4348343"/>
                      <a:pt x="3377933" y="4347934"/>
                    </a:cubicBezTo>
                    <a:cubicBezTo>
                      <a:pt x="3379756" y="4347525"/>
                      <a:pt x="3381710" y="4346911"/>
                      <a:pt x="3383793" y="4346092"/>
                    </a:cubicBezTo>
                    <a:lnTo>
                      <a:pt x="3383793" y="4379020"/>
                    </a:lnTo>
                    <a:cubicBezTo>
                      <a:pt x="3381635" y="4380062"/>
                      <a:pt x="3378101" y="4381048"/>
                      <a:pt x="3373189" y="4381978"/>
                    </a:cubicBezTo>
                    <a:cubicBezTo>
                      <a:pt x="3368278" y="4382909"/>
                      <a:pt x="3362362" y="4383374"/>
                      <a:pt x="3355442" y="4383374"/>
                    </a:cubicBezTo>
                    <a:cubicBezTo>
                      <a:pt x="3348223" y="4383374"/>
                      <a:pt x="3341954" y="4382313"/>
                      <a:pt x="3336633" y="4380192"/>
                    </a:cubicBezTo>
                    <a:cubicBezTo>
                      <a:pt x="3331313" y="4378072"/>
                      <a:pt x="3326904" y="4375151"/>
                      <a:pt x="3323406" y="4371430"/>
                    </a:cubicBezTo>
                    <a:cubicBezTo>
                      <a:pt x="3319909" y="4367710"/>
                      <a:pt x="3317323" y="4363263"/>
                      <a:pt x="3315649" y="4358091"/>
                    </a:cubicBezTo>
                    <a:cubicBezTo>
                      <a:pt x="3313974" y="4352920"/>
                      <a:pt x="3313137" y="4347320"/>
                      <a:pt x="3313137" y="4341293"/>
                    </a:cubicBezTo>
                    <a:lnTo>
                      <a:pt x="3313137" y="4299211"/>
                    </a:lnTo>
                    <a:lnTo>
                      <a:pt x="3295166" y="4299211"/>
                    </a:lnTo>
                    <a:lnTo>
                      <a:pt x="3295166" y="4266283"/>
                    </a:lnTo>
                    <a:lnTo>
                      <a:pt x="3313137" y="4266283"/>
                    </a:lnTo>
                    <a:lnTo>
                      <a:pt x="3313137" y="4243847"/>
                    </a:lnTo>
                    <a:close/>
                    <a:moveTo>
                      <a:pt x="1807443" y="4230899"/>
                    </a:moveTo>
                    <a:lnTo>
                      <a:pt x="1807443" y="4266283"/>
                    </a:lnTo>
                    <a:lnTo>
                      <a:pt x="1831218" y="4266283"/>
                    </a:lnTo>
                    <a:lnTo>
                      <a:pt x="1831218" y="4299211"/>
                    </a:lnTo>
                    <a:lnTo>
                      <a:pt x="1807443" y="4299211"/>
                    </a:lnTo>
                    <a:lnTo>
                      <a:pt x="1807443" y="4333479"/>
                    </a:lnTo>
                    <a:cubicBezTo>
                      <a:pt x="1807443" y="4338614"/>
                      <a:pt x="1808503" y="4342409"/>
                      <a:pt x="1810624" y="4344864"/>
                    </a:cubicBezTo>
                    <a:cubicBezTo>
                      <a:pt x="1812745" y="4347320"/>
                      <a:pt x="1815666" y="4348548"/>
                      <a:pt x="1819387" y="4348548"/>
                    </a:cubicBezTo>
                    <a:cubicBezTo>
                      <a:pt x="1821545" y="4348548"/>
                      <a:pt x="1823535" y="4348343"/>
                      <a:pt x="1825358" y="4347934"/>
                    </a:cubicBezTo>
                    <a:cubicBezTo>
                      <a:pt x="1827182" y="4347525"/>
                      <a:pt x="1829135" y="4346911"/>
                      <a:pt x="1831218" y="4346092"/>
                    </a:cubicBezTo>
                    <a:lnTo>
                      <a:pt x="1831218" y="4379020"/>
                    </a:lnTo>
                    <a:cubicBezTo>
                      <a:pt x="1829060" y="4380062"/>
                      <a:pt x="1825526" y="4381048"/>
                      <a:pt x="1820614" y="4381978"/>
                    </a:cubicBezTo>
                    <a:cubicBezTo>
                      <a:pt x="1815703" y="4382909"/>
                      <a:pt x="1809787" y="4383374"/>
                      <a:pt x="1802867" y="4383374"/>
                    </a:cubicBezTo>
                    <a:cubicBezTo>
                      <a:pt x="1795649" y="4383374"/>
                      <a:pt x="1789379" y="4382313"/>
                      <a:pt x="1784058" y="4380192"/>
                    </a:cubicBezTo>
                    <a:cubicBezTo>
                      <a:pt x="1778738" y="4378072"/>
                      <a:pt x="1774329" y="4375151"/>
                      <a:pt x="1770831" y="4371430"/>
                    </a:cubicBezTo>
                    <a:cubicBezTo>
                      <a:pt x="1767334" y="4367710"/>
                      <a:pt x="1764748" y="4363263"/>
                      <a:pt x="1763074" y="4358091"/>
                    </a:cubicBezTo>
                    <a:cubicBezTo>
                      <a:pt x="1761399" y="4352920"/>
                      <a:pt x="1760562" y="4347320"/>
                      <a:pt x="1760562" y="4341293"/>
                    </a:cubicBezTo>
                    <a:lnTo>
                      <a:pt x="1760562" y="4299211"/>
                    </a:lnTo>
                    <a:lnTo>
                      <a:pt x="1742591" y="4299211"/>
                    </a:lnTo>
                    <a:lnTo>
                      <a:pt x="1742591" y="4266283"/>
                    </a:lnTo>
                    <a:lnTo>
                      <a:pt x="1760562" y="4266283"/>
                    </a:lnTo>
                    <a:lnTo>
                      <a:pt x="1760562" y="4243847"/>
                    </a:lnTo>
                    <a:close/>
                    <a:moveTo>
                      <a:pt x="2945718" y="4220518"/>
                    </a:moveTo>
                    <a:lnTo>
                      <a:pt x="3046065" y="4220518"/>
                    </a:lnTo>
                    <a:lnTo>
                      <a:pt x="3046065" y="4258246"/>
                    </a:lnTo>
                    <a:lnTo>
                      <a:pt x="2993938" y="4258246"/>
                    </a:lnTo>
                    <a:lnTo>
                      <a:pt x="2993938" y="4287045"/>
                    </a:lnTo>
                    <a:lnTo>
                      <a:pt x="3041489" y="4287045"/>
                    </a:lnTo>
                    <a:lnTo>
                      <a:pt x="3041489" y="4324773"/>
                    </a:lnTo>
                    <a:lnTo>
                      <a:pt x="2993938" y="4324773"/>
                    </a:lnTo>
                    <a:lnTo>
                      <a:pt x="2993938" y="4380583"/>
                    </a:lnTo>
                    <a:lnTo>
                      <a:pt x="2945718" y="4380583"/>
                    </a:lnTo>
                    <a:close/>
                    <a:moveTo>
                      <a:pt x="1393143" y="4220518"/>
                    </a:moveTo>
                    <a:lnTo>
                      <a:pt x="1493490" y="4220518"/>
                    </a:lnTo>
                    <a:lnTo>
                      <a:pt x="1493490" y="4258246"/>
                    </a:lnTo>
                    <a:lnTo>
                      <a:pt x="1441363" y="4258246"/>
                    </a:lnTo>
                    <a:lnTo>
                      <a:pt x="1441363" y="4287045"/>
                    </a:lnTo>
                    <a:lnTo>
                      <a:pt x="1488914" y="4287045"/>
                    </a:lnTo>
                    <a:lnTo>
                      <a:pt x="1488914" y="4324773"/>
                    </a:lnTo>
                    <a:lnTo>
                      <a:pt x="1441363" y="4324773"/>
                    </a:lnTo>
                    <a:lnTo>
                      <a:pt x="1441363" y="4380583"/>
                    </a:lnTo>
                    <a:lnTo>
                      <a:pt x="1393143" y="4380583"/>
                    </a:lnTo>
                    <a:close/>
                    <a:moveTo>
                      <a:pt x="3422340" y="4213486"/>
                    </a:moveTo>
                    <a:cubicBezTo>
                      <a:pt x="3426358" y="4213486"/>
                      <a:pt x="3430004" y="4214026"/>
                      <a:pt x="3433279" y="4215105"/>
                    </a:cubicBezTo>
                    <a:cubicBezTo>
                      <a:pt x="3436553" y="4216184"/>
                      <a:pt x="3439343" y="4217691"/>
                      <a:pt x="3441650" y="4219626"/>
                    </a:cubicBezTo>
                    <a:cubicBezTo>
                      <a:pt x="3443957" y="4221560"/>
                      <a:pt x="3445743" y="4223867"/>
                      <a:pt x="3447008" y="4226546"/>
                    </a:cubicBezTo>
                    <a:cubicBezTo>
                      <a:pt x="3448273" y="4229225"/>
                      <a:pt x="3448906" y="4232201"/>
                      <a:pt x="3448906" y="4235476"/>
                    </a:cubicBezTo>
                    <a:cubicBezTo>
                      <a:pt x="3448906" y="4238601"/>
                      <a:pt x="3448310" y="4241540"/>
                      <a:pt x="3447120" y="4244294"/>
                    </a:cubicBezTo>
                    <a:cubicBezTo>
                      <a:pt x="3445929" y="4247047"/>
                      <a:pt x="3444218" y="4249428"/>
                      <a:pt x="3441985" y="4251438"/>
                    </a:cubicBezTo>
                    <a:cubicBezTo>
                      <a:pt x="3439753" y="4253447"/>
                      <a:pt x="3436981" y="4255047"/>
                      <a:pt x="3433669" y="4256237"/>
                    </a:cubicBezTo>
                    <a:cubicBezTo>
                      <a:pt x="3430358" y="4257428"/>
                      <a:pt x="3426581" y="4258023"/>
                      <a:pt x="3422340" y="4258023"/>
                    </a:cubicBezTo>
                    <a:cubicBezTo>
                      <a:pt x="3418247" y="4258023"/>
                      <a:pt x="3414564" y="4257409"/>
                      <a:pt x="3411289" y="4256181"/>
                    </a:cubicBezTo>
                    <a:cubicBezTo>
                      <a:pt x="3408015" y="4254954"/>
                      <a:pt x="3405243" y="4253316"/>
                      <a:pt x="3402974" y="4251270"/>
                    </a:cubicBezTo>
                    <a:cubicBezTo>
                      <a:pt x="3400704" y="4249224"/>
                      <a:pt x="3398955" y="4246824"/>
                      <a:pt x="3397727" y="4244071"/>
                    </a:cubicBezTo>
                    <a:cubicBezTo>
                      <a:pt x="3396500" y="4241317"/>
                      <a:pt x="3395886" y="4238452"/>
                      <a:pt x="3395886" y="4235476"/>
                    </a:cubicBezTo>
                    <a:cubicBezTo>
                      <a:pt x="3395886" y="4232053"/>
                      <a:pt x="3396555" y="4228983"/>
                      <a:pt x="3397895" y="4226267"/>
                    </a:cubicBezTo>
                    <a:cubicBezTo>
                      <a:pt x="3399234" y="4223551"/>
                      <a:pt x="3401076" y="4221244"/>
                      <a:pt x="3403420" y="4219346"/>
                    </a:cubicBezTo>
                    <a:cubicBezTo>
                      <a:pt x="3405764" y="4217449"/>
                      <a:pt x="3408555" y="4215998"/>
                      <a:pt x="3411792" y="4214993"/>
                    </a:cubicBezTo>
                    <a:cubicBezTo>
                      <a:pt x="3415029" y="4213989"/>
                      <a:pt x="3418545" y="4213486"/>
                      <a:pt x="3422340" y="4213486"/>
                    </a:cubicBezTo>
                    <a:close/>
                    <a:moveTo>
                      <a:pt x="1869765" y="4213486"/>
                    </a:moveTo>
                    <a:cubicBezTo>
                      <a:pt x="1873783" y="4213486"/>
                      <a:pt x="1877430" y="4214026"/>
                      <a:pt x="1880704" y="4215105"/>
                    </a:cubicBezTo>
                    <a:cubicBezTo>
                      <a:pt x="1883978" y="4216184"/>
                      <a:pt x="1886769" y="4217691"/>
                      <a:pt x="1889075" y="4219626"/>
                    </a:cubicBezTo>
                    <a:cubicBezTo>
                      <a:pt x="1891382" y="4221560"/>
                      <a:pt x="1893168" y="4223867"/>
                      <a:pt x="1894433" y="4226546"/>
                    </a:cubicBezTo>
                    <a:cubicBezTo>
                      <a:pt x="1895698" y="4229225"/>
                      <a:pt x="1896331" y="4232201"/>
                      <a:pt x="1896331" y="4235476"/>
                    </a:cubicBezTo>
                    <a:cubicBezTo>
                      <a:pt x="1896331" y="4238601"/>
                      <a:pt x="1895735" y="4241540"/>
                      <a:pt x="1894545" y="4244294"/>
                    </a:cubicBezTo>
                    <a:cubicBezTo>
                      <a:pt x="1893354" y="4247047"/>
                      <a:pt x="1891643" y="4249428"/>
                      <a:pt x="1889410" y="4251438"/>
                    </a:cubicBezTo>
                    <a:cubicBezTo>
                      <a:pt x="1887178" y="4253447"/>
                      <a:pt x="1884406" y="4255047"/>
                      <a:pt x="1881095" y="4256237"/>
                    </a:cubicBezTo>
                    <a:cubicBezTo>
                      <a:pt x="1877783" y="4257428"/>
                      <a:pt x="1874007" y="4258023"/>
                      <a:pt x="1869765" y="4258023"/>
                    </a:cubicBezTo>
                    <a:cubicBezTo>
                      <a:pt x="1865672" y="4258023"/>
                      <a:pt x="1861989" y="4257409"/>
                      <a:pt x="1858714" y="4256181"/>
                    </a:cubicBezTo>
                    <a:cubicBezTo>
                      <a:pt x="1855440" y="4254954"/>
                      <a:pt x="1852668" y="4253316"/>
                      <a:pt x="1850399" y="4251270"/>
                    </a:cubicBezTo>
                    <a:cubicBezTo>
                      <a:pt x="1848129" y="4249224"/>
                      <a:pt x="1846380" y="4246824"/>
                      <a:pt x="1845153" y="4244071"/>
                    </a:cubicBezTo>
                    <a:cubicBezTo>
                      <a:pt x="1843925" y="4241317"/>
                      <a:pt x="1843311" y="4238452"/>
                      <a:pt x="1843311" y="4235476"/>
                    </a:cubicBezTo>
                    <a:cubicBezTo>
                      <a:pt x="1843311" y="4232053"/>
                      <a:pt x="1843981" y="4228983"/>
                      <a:pt x="1845320" y="4226267"/>
                    </a:cubicBezTo>
                    <a:cubicBezTo>
                      <a:pt x="1846659" y="4223551"/>
                      <a:pt x="1848501" y="4221244"/>
                      <a:pt x="1850845" y="4219346"/>
                    </a:cubicBezTo>
                    <a:cubicBezTo>
                      <a:pt x="1853189" y="4217449"/>
                      <a:pt x="1855980" y="4215998"/>
                      <a:pt x="1859217" y="4214993"/>
                    </a:cubicBezTo>
                    <a:cubicBezTo>
                      <a:pt x="1862454" y="4213989"/>
                      <a:pt x="1865970" y="4213486"/>
                      <a:pt x="1869765" y="4213486"/>
                    </a:cubicBezTo>
                    <a:close/>
                    <a:moveTo>
                      <a:pt x="2169840" y="4211366"/>
                    </a:moveTo>
                    <a:lnTo>
                      <a:pt x="2217390" y="4211366"/>
                    </a:lnTo>
                    <a:lnTo>
                      <a:pt x="2217390" y="4380583"/>
                    </a:lnTo>
                    <a:lnTo>
                      <a:pt x="2169840" y="4380583"/>
                    </a:lnTo>
                    <a:close/>
                    <a:moveTo>
                      <a:pt x="2814265" y="4118683"/>
                    </a:moveTo>
                    <a:lnTo>
                      <a:pt x="2798192" y="4120915"/>
                    </a:lnTo>
                    <a:cubicBezTo>
                      <a:pt x="2794546" y="4121511"/>
                      <a:pt x="2791625" y="4122720"/>
                      <a:pt x="2789430" y="4124543"/>
                    </a:cubicBezTo>
                    <a:cubicBezTo>
                      <a:pt x="2787234" y="4126366"/>
                      <a:pt x="2786137" y="4128915"/>
                      <a:pt x="2786137" y="4132189"/>
                    </a:cubicBezTo>
                    <a:cubicBezTo>
                      <a:pt x="2786137" y="4133454"/>
                      <a:pt x="2786341" y="4134719"/>
                      <a:pt x="2786751" y="4135984"/>
                    </a:cubicBezTo>
                    <a:cubicBezTo>
                      <a:pt x="2787160" y="4137249"/>
                      <a:pt x="2787811" y="4138403"/>
                      <a:pt x="2788704" y="4139444"/>
                    </a:cubicBezTo>
                    <a:cubicBezTo>
                      <a:pt x="2789597" y="4140486"/>
                      <a:pt x="2790769" y="4141323"/>
                      <a:pt x="2792220" y="4141956"/>
                    </a:cubicBezTo>
                    <a:cubicBezTo>
                      <a:pt x="2793671" y="4142588"/>
                      <a:pt x="2795439" y="4142905"/>
                      <a:pt x="2797522" y="4142905"/>
                    </a:cubicBezTo>
                    <a:cubicBezTo>
                      <a:pt x="2799903" y="4142905"/>
                      <a:pt x="2802117" y="4142440"/>
                      <a:pt x="2804164" y="4141509"/>
                    </a:cubicBezTo>
                    <a:cubicBezTo>
                      <a:pt x="2806210" y="4140579"/>
                      <a:pt x="2807977" y="4139240"/>
                      <a:pt x="2809466" y="4137491"/>
                    </a:cubicBezTo>
                    <a:cubicBezTo>
                      <a:pt x="2810954" y="4135742"/>
                      <a:pt x="2812126" y="4133640"/>
                      <a:pt x="2812982" y="4131184"/>
                    </a:cubicBezTo>
                    <a:cubicBezTo>
                      <a:pt x="2813837" y="4128729"/>
                      <a:pt x="2814265" y="4126013"/>
                      <a:pt x="2814265" y="4123036"/>
                    </a:cubicBezTo>
                    <a:close/>
                    <a:moveTo>
                      <a:pt x="2272829" y="4082741"/>
                    </a:moveTo>
                    <a:cubicBezTo>
                      <a:pt x="2270299" y="4082741"/>
                      <a:pt x="2268122" y="4083411"/>
                      <a:pt x="2266299" y="4084750"/>
                    </a:cubicBezTo>
                    <a:cubicBezTo>
                      <a:pt x="2264476" y="4086089"/>
                      <a:pt x="2262987" y="4087764"/>
                      <a:pt x="2261834" y="4089773"/>
                    </a:cubicBezTo>
                    <a:cubicBezTo>
                      <a:pt x="2260681" y="4091782"/>
                      <a:pt x="2259825" y="4093922"/>
                      <a:pt x="2259267" y="4096191"/>
                    </a:cubicBezTo>
                    <a:cubicBezTo>
                      <a:pt x="2258709" y="4098461"/>
                      <a:pt x="2258355" y="4100563"/>
                      <a:pt x="2258206" y="4102498"/>
                    </a:cubicBezTo>
                    <a:lnTo>
                      <a:pt x="2287004" y="4102498"/>
                    </a:lnTo>
                    <a:cubicBezTo>
                      <a:pt x="2287004" y="4100414"/>
                      <a:pt x="2286856" y="4098219"/>
                      <a:pt x="2286558" y="4095912"/>
                    </a:cubicBezTo>
                    <a:cubicBezTo>
                      <a:pt x="2286260" y="4093605"/>
                      <a:pt x="2285609" y="4091466"/>
                      <a:pt x="2284605" y="4089494"/>
                    </a:cubicBezTo>
                    <a:cubicBezTo>
                      <a:pt x="2283600" y="4087522"/>
                      <a:pt x="2282168" y="4085903"/>
                      <a:pt x="2280307" y="4084638"/>
                    </a:cubicBezTo>
                    <a:cubicBezTo>
                      <a:pt x="2278447" y="4083373"/>
                      <a:pt x="2275954" y="4082741"/>
                      <a:pt x="2272829" y="4082741"/>
                    </a:cubicBezTo>
                    <a:close/>
                    <a:moveTo>
                      <a:pt x="2606129" y="4056733"/>
                    </a:moveTo>
                    <a:lnTo>
                      <a:pt x="2655689" y="4056733"/>
                    </a:lnTo>
                    <a:lnTo>
                      <a:pt x="2669642" y="4119129"/>
                    </a:lnTo>
                    <a:cubicBezTo>
                      <a:pt x="2669939" y="4120469"/>
                      <a:pt x="2670274" y="4122087"/>
                      <a:pt x="2670646" y="4123985"/>
                    </a:cubicBezTo>
                    <a:cubicBezTo>
                      <a:pt x="2671018" y="4125882"/>
                      <a:pt x="2671390" y="4127873"/>
                      <a:pt x="2671762" y="4129957"/>
                    </a:cubicBezTo>
                    <a:cubicBezTo>
                      <a:pt x="2672134" y="4132040"/>
                      <a:pt x="2672469" y="4134105"/>
                      <a:pt x="2672767" y="4136152"/>
                    </a:cubicBezTo>
                    <a:cubicBezTo>
                      <a:pt x="2673065" y="4138198"/>
                      <a:pt x="2673251" y="4140077"/>
                      <a:pt x="2673325" y="4141788"/>
                    </a:cubicBezTo>
                    <a:lnTo>
                      <a:pt x="2673995" y="4141788"/>
                    </a:lnTo>
                    <a:cubicBezTo>
                      <a:pt x="2674367" y="4138440"/>
                      <a:pt x="2674944" y="4134868"/>
                      <a:pt x="2675725" y="4131073"/>
                    </a:cubicBezTo>
                    <a:cubicBezTo>
                      <a:pt x="2676506" y="4127278"/>
                      <a:pt x="2677306" y="4123520"/>
                      <a:pt x="2678125" y="4119799"/>
                    </a:cubicBezTo>
                    <a:lnTo>
                      <a:pt x="2691184" y="4056733"/>
                    </a:lnTo>
                    <a:lnTo>
                      <a:pt x="2740521" y="4056733"/>
                    </a:lnTo>
                    <a:lnTo>
                      <a:pt x="2700784" y="4171033"/>
                    </a:lnTo>
                    <a:lnTo>
                      <a:pt x="2644304" y="4171033"/>
                    </a:lnTo>
                    <a:close/>
                    <a:moveTo>
                      <a:pt x="2550840" y="4056733"/>
                    </a:moveTo>
                    <a:lnTo>
                      <a:pt x="2598390" y="4056733"/>
                    </a:lnTo>
                    <a:lnTo>
                      <a:pt x="2598390" y="4171033"/>
                    </a:lnTo>
                    <a:lnTo>
                      <a:pt x="2550840" y="4171033"/>
                    </a:lnTo>
                    <a:close/>
                    <a:moveTo>
                      <a:pt x="1441363" y="4054312"/>
                    </a:moveTo>
                    <a:lnTo>
                      <a:pt x="1441363" y="4077495"/>
                    </a:lnTo>
                    <a:lnTo>
                      <a:pt x="1488914" y="4077495"/>
                    </a:lnTo>
                    <a:lnTo>
                      <a:pt x="1488914" y="4115223"/>
                    </a:lnTo>
                    <a:lnTo>
                      <a:pt x="1441363" y="4115223"/>
                    </a:lnTo>
                    <a:lnTo>
                      <a:pt x="1441363" y="4171033"/>
                    </a:lnTo>
                    <a:lnTo>
                      <a:pt x="1393143" y="4171033"/>
                    </a:lnTo>
                    <a:lnTo>
                      <a:pt x="1393143" y="4099224"/>
                    </a:lnTo>
                    <a:lnTo>
                      <a:pt x="1420127" y="4073525"/>
                    </a:lnTo>
                    <a:close/>
                    <a:moveTo>
                      <a:pt x="2802322" y="4053943"/>
                    </a:moveTo>
                    <a:cubicBezTo>
                      <a:pt x="2812740" y="4053943"/>
                      <a:pt x="2821483" y="4055077"/>
                      <a:pt x="2828553" y="4057347"/>
                    </a:cubicBezTo>
                    <a:cubicBezTo>
                      <a:pt x="2835622" y="4059617"/>
                      <a:pt x="2841315" y="4063003"/>
                      <a:pt x="2845631" y="4067505"/>
                    </a:cubicBezTo>
                    <a:cubicBezTo>
                      <a:pt x="2849947" y="4072007"/>
                      <a:pt x="2853035" y="4077625"/>
                      <a:pt x="2854895" y="4084359"/>
                    </a:cubicBezTo>
                    <a:cubicBezTo>
                      <a:pt x="2856756" y="4091094"/>
                      <a:pt x="2857686" y="4098963"/>
                      <a:pt x="2857686" y="4107967"/>
                    </a:cubicBezTo>
                    <a:lnTo>
                      <a:pt x="2857686" y="4171033"/>
                    </a:lnTo>
                    <a:lnTo>
                      <a:pt x="2814265" y="4171033"/>
                    </a:lnTo>
                    <a:lnTo>
                      <a:pt x="2814265" y="4153620"/>
                    </a:lnTo>
                    <a:lnTo>
                      <a:pt x="2813819" y="4153620"/>
                    </a:lnTo>
                    <a:cubicBezTo>
                      <a:pt x="2810247" y="4159945"/>
                      <a:pt x="2805577" y="4164894"/>
                      <a:pt x="2799810" y="4168466"/>
                    </a:cubicBezTo>
                    <a:cubicBezTo>
                      <a:pt x="2794043" y="4172038"/>
                      <a:pt x="2787104" y="4173824"/>
                      <a:pt x="2778993" y="4173824"/>
                    </a:cubicBezTo>
                    <a:cubicBezTo>
                      <a:pt x="2773189" y="4173824"/>
                      <a:pt x="2768129" y="4172912"/>
                      <a:pt x="2763813" y="4171089"/>
                    </a:cubicBezTo>
                    <a:cubicBezTo>
                      <a:pt x="2759497" y="4169266"/>
                      <a:pt x="2755906" y="4166754"/>
                      <a:pt x="2753041" y="4163555"/>
                    </a:cubicBezTo>
                    <a:cubicBezTo>
                      <a:pt x="2750176" y="4160355"/>
                      <a:pt x="2748037" y="4156615"/>
                      <a:pt x="2746623" y="4152337"/>
                    </a:cubicBezTo>
                    <a:cubicBezTo>
                      <a:pt x="2745209" y="4148058"/>
                      <a:pt x="2744502" y="4143463"/>
                      <a:pt x="2744502" y="4138551"/>
                    </a:cubicBezTo>
                    <a:cubicBezTo>
                      <a:pt x="2744502" y="4134384"/>
                      <a:pt x="2745060" y="4130217"/>
                      <a:pt x="2746176" y="4126050"/>
                    </a:cubicBezTo>
                    <a:cubicBezTo>
                      <a:pt x="2747293" y="4121883"/>
                      <a:pt x="2749358" y="4118013"/>
                      <a:pt x="2752371" y="4114441"/>
                    </a:cubicBezTo>
                    <a:cubicBezTo>
                      <a:pt x="2755385" y="4110869"/>
                      <a:pt x="2759590" y="4107763"/>
                      <a:pt x="2764985" y="4105121"/>
                    </a:cubicBezTo>
                    <a:cubicBezTo>
                      <a:pt x="2770380" y="4102479"/>
                      <a:pt x="2777356" y="4100600"/>
                      <a:pt x="2785914" y="4099484"/>
                    </a:cubicBezTo>
                    <a:lnTo>
                      <a:pt x="2814265" y="4095801"/>
                    </a:lnTo>
                    <a:cubicBezTo>
                      <a:pt x="2814265" y="4093866"/>
                      <a:pt x="2813800" y="4092117"/>
                      <a:pt x="2812870" y="4090554"/>
                    </a:cubicBezTo>
                    <a:cubicBezTo>
                      <a:pt x="2811940" y="4088992"/>
                      <a:pt x="2810656" y="4087652"/>
                      <a:pt x="2809019" y="4086536"/>
                    </a:cubicBezTo>
                    <a:cubicBezTo>
                      <a:pt x="2807382" y="4085420"/>
                      <a:pt x="2805429" y="4084564"/>
                      <a:pt x="2803159" y="4083969"/>
                    </a:cubicBezTo>
                    <a:cubicBezTo>
                      <a:pt x="2800889" y="4083373"/>
                      <a:pt x="2798415" y="4083076"/>
                      <a:pt x="2795736" y="4083076"/>
                    </a:cubicBezTo>
                    <a:cubicBezTo>
                      <a:pt x="2791941" y="4083076"/>
                      <a:pt x="2788165" y="4083392"/>
                      <a:pt x="2784407" y="4084024"/>
                    </a:cubicBezTo>
                    <a:cubicBezTo>
                      <a:pt x="2780649" y="4084657"/>
                      <a:pt x="2777040" y="4085494"/>
                      <a:pt x="2773579" y="4086536"/>
                    </a:cubicBezTo>
                    <a:cubicBezTo>
                      <a:pt x="2770119" y="4087578"/>
                      <a:pt x="2766845" y="4088750"/>
                      <a:pt x="2763757" y="4090052"/>
                    </a:cubicBezTo>
                    <a:cubicBezTo>
                      <a:pt x="2760669" y="4091354"/>
                      <a:pt x="2757822" y="4092675"/>
                      <a:pt x="2755218" y="4094015"/>
                    </a:cubicBezTo>
                    <a:lnTo>
                      <a:pt x="2755218" y="4063096"/>
                    </a:lnTo>
                    <a:cubicBezTo>
                      <a:pt x="2757971" y="4061905"/>
                      <a:pt x="2761264" y="4060751"/>
                      <a:pt x="2765096" y="4059635"/>
                    </a:cubicBezTo>
                    <a:cubicBezTo>
                      <a:pt x="2768929" y="4058519"/>
                      <a:pt x="2772984" y="4057552"/>
                      <a:pt x="2777263" y="4056733"/>
                    </a:cubicBezTo>
                    <a:cubicBezTo>
                      <a:pt x="2781542" y="4055915"/>
                      <a:pt x="2785839" y="4055245"/>
                      <a:pt x="2790155" y="4054724"/>
                    </a:cubicBezTo>
                    <a:cubicBezTo>
                      <a:pt x="2794471" y="4054203"/>
                      <a:pt x="2798527" y="4053943"/>
                      <a:pt x="2802322" y="4053943"/>
                    </a:cubicBezTo>
                    <a:close/>
                    <a:moveTo>
                      <a:pt x="2394421" y="4053943"/>
                    </a:moveTo>
                    <a:cubicBezTo>
                      <a:pt x="2397249" y="4053943"/>
                      <a:pt x="2400114" y="4054073"/>
                      <a:pt x="2403016" y="4054333"/>
                    </a:cubicBezTo>
                    <a:cubicBezTo>
                      <a:pt x="2405918" y="4054594"/>
                      <a:pt x="2408746" y="4054929"/>
                      <a:pt x="2411499" y="4055338"/>
                    </a:cubicBezTo>
                    <a:cubicBezTo>
                      <a:pt x="2414253" y="4055747"/>
                      <a:pt x="2416876" y="4056212"/>
                      <a:pt x="2419368" y="4056733"/>
                    </a:cubicBezTo>
                    <a:cubicBezTo>
                      <a:pt x="2421861" y="4057254"/>
                      <a:pt x="2424112" y="4057775"/>
                      <a:pt x="2426122" y="4058296"/>
                    </a:cubicBezTo>
                    <a:lnTo>
                      <a:pt x="2426122" y="4090331"/>
                    </a:lnTo>
                    <a:cubicBezTo>
                      <a:pt x="2424708" y="4089736"/>
                      <a:pt x="2422885" y="4089047"/>
                      <a:pt x="2420652" y="4088266"/>
                    </a:cubicBezTo>
                    <a:cubicBezTo>
                      <a:pt x="2418420" y="4087485"/>
                      <a:pt x="2415964" y="4086722"/>
                      <a:pt x="2413285" y="4085978"/>
                    </a:cubicBezTo>
                    <a:cubicBezTo>
                      <a:pt x="2410606" y="4085234"/>
                      <a:pt x="2407834" y="4084601"/>
                      <a:pt x="2404969" y="4084080"/>
                    </a:cubicBezTo>
                    <a:cubicBezTo>
                      <a:pt x="2402104" y="4083559"/>
                      <a:pt x="2399333" y="4083299"/>
                      <a:pt x="2396654" y="4083299"/>
                    </a:cubicBezTo>
                    <a:cubicBezTo>
                      <a:pt x="2393528" y="4083299"/>
                      <a:pt x="2391035" y="4083820"/>
                      <a:pt x="2389175" y="4084862"/>
                    </a:cubicBezTo>
                    <a:cubicBezTo>
                      <a:pt x="2387315" y="4085903"/>
                      <a:pt x="2386384" y="4087355"/>
                      <a:pt x="2386384" y="4089215"/>
                    </a:cubicBezTo>
                    <a:cubicBezTo>
                      <a:pt x="2386384" y="4090405"/>
                      <a:pt x="2386664" y="4091447"/>
                      <a:pt x="2387222" y="4092340"/>
                    </a:cubicBezTo>
                    <a:cubicBezTo>
                      <a:pt x="2387780" y="4093233"/>
                      <a:pt x="2388673" y="4094052"/>
                      <a:pt x="2389901" y="4094796"/>
                    </a:cubicBezTo>
                    <a:cubicBezTo>
                      <a:pt x="2391128" y="4095540"/>
                      <a:pt x="2392691" y="4096266"/>
                      <a:pt x="2394589" y="4096973"/>
                    </a:cubicBezTo>
                    <a:cubicBezTo>
                      <a:pt x="2396486" y="4097679"/>
                      <a:pt x="2398774" y="4098442"/>
                      <a:pt x="2401453" y="4099261"/>
                    </a:cubicBezTo>
                    <a:cubicBezTo>
                      <a:pt x="2406737" y="4100823"/>
                      <a:pt x="2411425" y="4102609"/>
                      <a:pt x="2415518" y="4104619"/>
                    </a:cubicBezTo>
                    <a:cubicBezTo>
                      <a:pt x="2419610" y="4106628"/>
                      <a:pt x="2423033" y="4108972"/>
                      <a:pt x="2425787" y="4111651"/>
                    </a:cubicBezTo>
                    <a:cubicBezTo>
                      <a:pt x="2428540" y="4114330"/>
                      <a:pt x="2430624" y="4117418"/>
                      <a:pt x="2432037" y="4120915"/>
                    </a:cubicBezTo>
                    <a:cubicBezTo>
                      <a:pt x="2433451" y="4124413"/>
                      <a:pt x="2434158" y="4128468"/>
                      <a:pt x="2434158" y="4133082"/>
                    </a:cubicBezTo>
                    <a:cubicBezTo>
                      <a:pt x="2434158" y="4138663"/>
                      <a:pt x="2433116" y="4143928"/>
                      <a:pt x="2431033" y="4148876"/>
                    </a:cubicBezTo>
                    <a:cubicBezTo>
                      <a:pt x="2428949" y="4153825"/>
                      <a:pt x="2425656" y="4158141"/>
                      <a:pt x="2421154" y="4161824"/>
                    </a:cubicBezTo>
                    <a:cubicBezTo>
                      <a:pt x="2416652" y="4165508"/>
                      <a:pt x="2410867" y="4168429"/>
                      <a:pt x="2403797" y="4170587"/>
                    </a:cubicBezTo>
                    <a:cubicBezTo>
                      <a:pt x="2396728" y="4172745"/>
                      <a:pt x="2388170" y="4173824"/>
                      <a:pt x="2378124" y="4173824"/>
                    </a:cubicBezTo>
                    <a:cubicBezTo>
                      <a:pt x="2374999" y="4173824"/>
                      <a:pt x="2371706" y="4173656"/>
                      <a:pt x="2368246" y="4173321"/>
                    </a:cubicBezTo>
                    <a:cubicBezTo>
                      <a:pt x="2364786" y="4172987"/>
                      <a:pt x="2361381" y="4172577"/>
                      <a:pt x="2358033" y="4172094"/>
                    </a:cubicBezTo>
                    <a:cubicBezTo>
                      <a:pt x="2354684" y="4171610"/>
                      <a:pt x="2351503" y="4171052"/>
                      <a:pt x="2348489" y="4170419"/>
                    </a:cubicBezTo>
                    <a:cubicBezTo>
                      <a:pt x="2345475" y="4169787"/>
                      <a:pt x="2342852" y="4169136"/>
                      <a:pt x="2340620" y="4168466"/>
                    </a:cubicBezTo>
                    <a:lnTo>
                      <a:pt x="2340620" y="4135091"/>
                    </a:lnTo>
                    <a:cubicBezTo>
                      <a:pt x="2343299" y="4136282"/>
                      <a:pt x="2346089" y="4137435"/>
                      <a:pt x="2348991" y="4138551"/>
                    </a:cubicBezTo>
                    <a:cubicBezTo>
                      <a:pt x="2351894" y="4139668"/>
                      <a:pt x="2354814" y="4140672"/>
                      <a:pt x="2357754" y="4141565"/>
                    </a:cubicBezTo>
                    <a:cubicBezTo>
                      <a:pt x="2360693" y="4142458"/>
                      <a:pt x="2363688" y="4143165"/>
                      <a:pt x="2366739" y="4143686"/>
                    </a:cubicBezTo>
                    <a:cubicBezTo>
                      <a:pt x="2369790" y="4144207"/>
                      <a:pt x="2372841" y="4144467"/>
                      <a:pt x="2375892" y="4144467"/>
                    </a:cubicBezTo>
                    <a:cubicBezTo>
                      <a:pt x="2380952" y="4144467"/>
                      <a:pt x="2384543" y="4143779"/>
                      <a:pt x="2386664" y="4142402"/>
                    </a:cubicBezTo>
                    <a:cubicBezTo>
                      <a:pt x="2388784" y="4141026"/>
                      <a:pt x="2389845" y="4139296"/>
                      <a:pt x="2389845" y="4137212"/>
                    </a:cubicBezTo>
                    <a:cubicBezTo>
                      <a:pt x="2389845" y="4136096"/>
                      <a:pt x="2389584" y="4135147"/>
                      <a:pt x="2389063" y="4134366"/>
                    </a:cubicBezTo>
                    <a:cubicBezTo>
                      <a:pt x="2388542" y="4133584"/>
                      <a:pt x="2387556" y="4132784"/>
                      <a:pt x="2386105" y="4131966"/>
                    </a:cubicBezTo>
                    <a:cubicBezTo>
                      <a:pt x="2384654" y="4131147"/>
                      <a:pt x="2382608" y="4130254"/>
                      <a:pt x="2379966" y="4129287"/>
                    </a:cubicBezTo>
                    <a:cubicBezTo>
                      <a:pt x="2377325" y="4128319"/>
                      <a:pt x="2373883" y="4127129"/>
                      <a:pt x="2369641" y="4125715"/>
                    </a:cubicBezTo>
                    <a:cubicBezTo>
                      <a:pt x="2365400" y="4124376"/>
                      <a:pt x="2361493" y="4122776"/>
                      <a:pt x="2357921" y="4120915"/>
                    </a:cubicBezTo>
                    <a:cubicBezTo>
                      <a:pt x="2354349" y="4119055"/>
                      <a:pt x="2351280" y="4116822"/>
                      <a:pt x="2348712" y="4114218"/>
                    </a:cubicBezTo>
                    <a:cubicBezTo>
                      <a:pt x="2346145" y="4111614"/>
                      <a:pt x="2344154" y="4108525"/>
                      <a:pt x="2342741" y="4104953"/>
                    </a:cubicBezTo>
                    <a:cubicBezTo>
                      <a:pt x="2341327" y="4101382"/>
                      <a:pt x="2340620" y="4097177"/>
                      <a:pt x="2340620" y="4092340"/>
                    </a:cubicBezTo>
                    <a:cubicBezTo>
                      <a:pt x="2340620" y="4086313"/>
                      <a:pt x="2341866" y="4080918"/>
                      <a:pt x="2344359" y="4076155"/>
                    </a:cubicBezTo>
                    <a:cubicBezTo>
                      <a:pt x="2346852" y="4071393"/>
                      <a:pt x="2350405" y="4067356"/>
                      <a:pt x="2355019" y="4064044"/>
                    </a:cubicBezTo>
                    <a:cubicBezTo>
                      <a:pt x="2359633" y="4060733"/>
                      <a:pt x="2365269" y="4058221"/>
                      <a:pt x="2371930" y="4056510"/>
                    </a:cubicBezTo>
                    <a:cubicBezTo>
                      <a:pt x="2378590" y="4054798"/>
                      <a:pt x="2386087" y="4053943"/>
                      <a:pt x="2394421" y="4053943"/>
                    </a:cubicBezTo>
                    <a:close/>
                    <a:moveTo>
                      <a:pt x="2273052" y="4053943"/>
                    </a:moveTo>
                    <a:cubicBezTo>
                      <a:pt x="2283247" y="4053943"/>
                      <a:pt x="2291897" y="4055524"/>
                      <a:pt x="2299004" y="4058687"/>
                    </a:cubicBezTo>
                    <a:cubicBezTo>
                      <a:pt x="2306110" y="4061849"/>
                      <a:pt x="2311896" y="4066016"/>
                      <a:pt x="2316361" y="4071188"/>
                    </a:cubicBezTo>
                    <a:cubicBezTo>
                      <a:pt x="2320826" y="4076360"/>
                      <a:pt x="2324063" y="4082276"/>
                      <a:pt x="2326072" y="4088936"/>
                    </a:cubicBezTo>
                    <a:cubicBezTo>
                      <a:pt x="2328081" y="4095596"/>
                      <a:pt x="2329086" y="4102461"/>
                      <a:pt x="2329086" y="4109530"/>
                    </a:cubicBezTo>
                    <a:lnTo>
                      <a:pt x="2329086" y="4127389"/>
                    </a:lnTo>
                    <a:lnTo>
                      <a:pt x="2258429" y="4127389"/>
                    </a:lnTo>
                    <a:cubicBezTo>
                      <a:pt x="2258727" y="4129175"/>
                      <a:pt x="2259415" y="4130998"/>
                      <a:pt x="2260494" y="4132859"/>
                    </a:cubicBezTo>
                    <a:cubicBezTo>
                      <a:pt x="2261573" y="4134719"/>
                      <a:pt x="2263192" y="4136412"/>
                      <a:pt x="2265350" y="4137937"/>
                    </a:cubicBezTo>
                    <a:cubicBezTo>
                      <a:pt x="2267508" y="4139463"/>
                      <a:pt x="2270280" y="4140709"/>
                      <a:pt x="2273666" y="4141677"/>
                    </a:cubicBezTo>
                    <a:cubicBezTo>
                      <a:pt x="2277052" y="4142644"/>
                      <a:pt x="2281200" y="4143128"/>
                      <a:pt x="2286112" y="4143128"/>
                    </a:cubicBezTo>
                    <a:cubicBezTo>
                      <a:pt x="2289460" y="4143128"/>
                      <a:pt x="2292679" y="4142923"/>
                      <a:pt x="2295767" y="4142514"/>
                    </a:cubicBezTo>
                    <a:cubicBezTo>
                      <a:pt x="2298855" y="4142105"/>
                      <a:pt x="2301757" y="4141584"/>
                      <a:pt x="2304473" y="4140951"/>
                    </a:cubicBezTo>
                    <a:cubicBezTo>
                      <a:pt x="2307189" y="4140319"/>
                      <a:pt x="2309664" y="4139630"/>
                      <a:pt x="2311896" y="4138886"/>
                    </a:cubicBezTo>
                    <a:cubicBezTo>
                      <a:pt x="2314128" y="4138142"/>
                      <a:pt x="2316026" y="4137435"/>
                      <a:pt x="2317589" y="4136765"/>
                    </a:cubicBezTo>
                    <a:lnTo>
                      <a:pt x="2317589" y="4166903"/>
                    </a:lnTo>
                    <a:cubicBezTo>
                      <a:pt x="2315728" y="4167647"/>
                      <a:pt x="2313459" y="4168429"/>
                      <a:pt x="2310780" y="4169247"/>
                    </a:cubicBezTo>
                    <a:cubicBezTo>
                      <a:pt x="2308101" y="4170066"/>
                      <a:pt x="2305013" y="4170810"/>
                      <a:pt x="2301515" y="4171480"/>
                    </a:cubicBezTo>
                    <a:cubicBezTo>
                      <a:pt x="2298018" y="4172149"/>
                      <a:pt x="2294111" y="4172707"/>
                      <a:pt x="2289795" y="4173154"/>
                    </a:cubicBezTo>
                    <a:cubicBezTo>
                      <a:pt x="2285479" y="4173600"/>
                      <a:pt x="2280754" y="4173824"/>
                      <a:pt x="2275619" y="4173824"/>
                    </a:cubicBezTo>
                    <a:cubicBezTo>
                      <a:pt x="2264903" y="4173824"/>
                      <a:pt x="2255602" y="4172391"/>
                      <a:pt x="2247714" y="4169526"/>
                    </a:cubicBezTo>
                    <a:cubicBezTo>
                      <a:pt x="2239826" y="4166661"/>
                      <a:pt x="2233259" y="4162662"/>
                      <a:pt x="2228013" y="4157527"/>
                    </a:cubicBezTo>
                    <a:cubicBezTo>
                      <a:pt x="2222767" y="4152392"/>
                      <a:pt x="2218860" y="4146328"/>
                      <a:pt x="2216293" y="4139333"/>
                    </a:cubicBezTo>
                    <a:cubicBezTo>
                      <a:pt x="2213725" y="4132338"/>
                      <a:pt x="2212442" y="4124710"/>
                      <a:pt x="2212442" y="4116450"/>
                    </a:cubicBezTo>
                    <a:cubicBezTo>
                      <a:pt x="2212442" y="4108860"/>
                      <a:pt x="2213297" y="4102070"/>
                      <a:pt x="2215009" y="4096080"/>
                    </a:cubicBezTo>
                    <a:cubicBezTo>
                      <a:pt x="2216720" y="4090089"/>
                      <a:pt x="2219046" y="4084769"/>
                      <a:pt x="2221985" y="4080118"/>
                    </a:cubicBezTo>
                    <a:cubicBezTo>
                      <a:pt x="2224925" y="4075467"/>
                      <a:pt x="2228385" y="4071486"/>
                      <a:pt x="2232366" y="4068174"/>
                    </a:cubicBezTo>
                    <a:cubicBezTo>
                      <a:pt x="2236347" y="4064863"/>
                      <a:pt x="2240570" y="4062165"/>
                      <a:pt x="2245035" y="4060082"/>
                    </a:cubicBezTo>
                    <a:cubicBezTo>
                      <a:pt x="2249500" y="4057998"/>
                      <a:pt x="2254132" y="4056454"/>
                      <a:pt x="2258932" y="4055449"/>
                    </a:cubicBezTo>
                    <a:cubicBezTo>
                      <a:pt x="2263731" y="4054445"/>
                      <a:pt x="2268438" y="4053943"/>
                      <a:pt x="2273052" y="4053943"/>
                    </a:cubicBezTo>
                    <a:close/>
                    <a:moveTo>
                      <a:pt x="3218520" y="4049366"/>
                    </a:moveTo>
                    <a:cubicBezTo>
                      <a:pt x="3213087" y="4049366"/>
                      <a:pt x="3208437" y="4050482"/>
                      <a:pt x="3204567" y="4052715"/>
                    </a:cubicBezTo>
                    <a:cubicBezTo>
                      <a:pt x="3200698" y="4054947"/>
                      <a:pt x="3197535" y="4057961"/>
                      <a:pt x="3195079" y="4061756"/>
                    </a:cubicBezTo>
                    <a:cubicBezTo>
                      <a:pt x="3192624" y="4065551"/>
                      <a:pt x="3190838" y="4069979"/>
                      <a:pt x="3189721" y="4075039"/>
                    </a:cubicBezTo>
                    <a:cubicBezTo>
                      <a:pt x="3188605" y="4080099"/>
                      <a:pt x="3188047" y="4085494"/>
                      <a:pt x="3188047" y="4091224"/>
                    </a:cubicBezTo>
                    <a:cubicBezTo>
                      <a:pt x="3188047" y="4098665"/>
                      <a:pt x="3188866" y="4105009"/>
                      <a:pt x="3190503" y="4110255"/>
                    </a:cubicBezTo>
                    <a:cubicBezTo>
                      <a:pt x="3192140" y="4115502"/>
                      <a:pt x="3194335" y="4119780"/>
                      <a:pt x="3197088" y="4123092"/>
                    </a:cubicBezTo>
                    <a:cubicBezTo>
                      <a:pt x="3199842" y="4126403"/>
                      <a:pt x="3203004" y="4128822"/>
                      <a:pt x="3206576" y="4130347"/>
                    </a:cubicBezTo>
                    <a:cubicBezTo>
                      <a:pt x="3210148" y="4131873"/>
                      <a:pt x="3213869" y="4132635"/>
                      <a:pt x="3217738" y="4132635"/>
                    </a:cubicBezTo>
                    <a:cubicBezTo>
                      <a:pt x="3221459" y="4132635"/>
                      <a:pt x="3225068" y="4131836"/>
                      <a:pt x="3228566" y="4130236"/>
                    </a:cubicBezTo>
                    <a:cubicBezTo>
                      <a:pt x="3232063" y="4128636"/>
                      <a:pt x="3235170" y="4126180"/>
                      <a:pt x="3237886" y="4122869"/>
                    </a:cubicBezTo>
                    <a:cubicBezTo>
                      <a:pt x="3240602" y="4119557"/>
                      <a:pt x="3242779" y="4115334"/>
                      <a:pt x="3244416" y="4110200"/>
                    </a:cubicBezTo>
                    <a:cubicBezTo>
                      <a:pt x="3246053" y="4105065"/>
                      <a:pt x="3246871" y="4098963"/>
                      <a:pt x="3246871" y="4091894"/>
                    </a:cubicBezTo>
                    <a:cubicBezTo>
                      <a:pt x="3246871" y="4085048"/>
                      <a:pt x="3246183" y="4078983"/>
                      <a:pt x="3244806" y="4073700"/>
                    </a:cubicBezTo>
                    <a:cubicBezTo>
                      <a:pt x="3243430" y="4068416"/>
                      <a:pt x="3241495" y="4063970"/>
                      <a:pt x="3239002" y="4060361"/>
                    </a:cubicBezTo>
                    <a:cubicBezTo>
                      <a:pt x="3236509" y="4056752"/>
                      <a:pt x="3233533" y="4054017"/>
                      <a:pt x="3230072" y="4052157"/>
                    </a:cubicBezTo>
                    <a:cubicBezTo>
                      <a:pt x="3226612" y="4050296"/>
                      <a:pt x="3222761" y="4049366"/>
                      <a:pt x="3218520" y="4049366"/>
                    </a:cubicBezTo>
                    <a:close/>
                    <a:moveTo>
                      <a:pt x="1761195" y="4049366"/>
                    </a:moveTo>
                    <a:cubicBezTo>
                      <a:pt x="1755763" y="4049366"/>
                      <a:pt x="1751112" y="4050482"/>
                      <a:pt x="1747242" y="4052715"/>
                    </a:cubicBezTo>
                    <a:cubicBezTo>
                      <a:pt x="1743373" y="4054947"/>
                      <a:pt x="1740210" y="4057961"/>
                      <a:pt x="1737754" y="4061756"/>
                    </a:cubicBezTo>
                    <a:cubicBezTo>
                      <a:pt x="1735299" y="4065551"/>
                      <a:pt x="1733513" y="4069979"/>
                      <a:pt x="1732397" y="4075039"/>
                    </a:cubicBezTo>
                    <a:cubicBezTo>
                      <a:pt x="1731280" y="4080099"/>
                      <a:pt x="1730722" y="4085494"/>
                      <a:pt x="1730722" y="4091224"/>
                    </a:cubicBezTo>
                    <a:cubicBezTo>
                      <a:pt x="1730722" y="4098665"/>
                      <a:pt x="1731541" y="4105009"/>
                      <a:pt x="1733178" y="4110255"/>
                    </a:cubicBezTo>
                    <a:cubicBezTo>
                      <a:pt x="1734815" y="4115502"/>
                      <a:pt x="1737010" y="4119780"/>
                      <a:pt x="1739764" y="4123092"/>
                    </a:cubicBezTo>
                    <a:cubicBezTo>
                      <a:pt x="1742517" y="4126403"/>
                      <a:pt x="1745680" y="4128822"/>
                      <a:pt x="1749251" y="4130347"/>
                    </a:cubicBezTo>
                    <a:cubicBezTo>
                      <a:pt x="1752823" y="4131873"/>
                      <a:pt x="1756544" y="4132635"/>
                      <a:pt x="1760414" y="4132635"/>
                    </a:cubicBezTo>
                    <a:cubicBezTo>
                      <a:pt x="1764134" y="4132635"/>
                      <a:pt x="1767743" y="4131836"/>
                      <a:pt x="1771241" y="4130236"/>
                    </a:cubicBezTo>
                    <a:cubicBezTo>
                      <a:pt x="1774738" y="4128636"/>
                      <a:pt x="1777845" y="4126180"/>
                      <a:pt x="1780561" y="4122869"/>
                    </a:cubicBezTo>
                    <a:cubicBezTo>
                      <a:pt x="1783277" y="4119557"/>
                      <a:pt x="1785454" y="4115334"/>
                      <a:pt x="1787091" y="4110200"/>
                    </a:cubicBezTo>
                    <a:cubicBezTo>
                      <a:pt x="1788728" y="4105065"/>
                      <a:pt x="1789547" y="4098963"/>
                      <a:pt x="1789547" y="4091894"/>
                    </a:cubicBezTo>
                    <a:cubicBezTo>
                      <a:pt x="1789547" y="4085048"/>
                      <a:pt x="1788858" y="4078983"/>
                      <a:pt x="1787481" y="4073700"/>
                    </a:cubicBezTo>
                    <a:cubicBezTo>
                      <a:pt x="1786105" y="4068416"/>
                      <a:pt x="1784170" y="4063970"/>
                      <a:pt x="1781677" y="4060361"/>
                    </a:cubicBezTo>
                    <a:cubicBezTo>
                      <a:pt x="1779184" y="4056752"/>
                      <a:pt x="1776208" y="4054017"/>
                      <a:pt x="1772748" y="4052157"/>
                    </a:cubicBezTo>
                    <a:cubicBezTo>
                      <a:pt x="1769287" y="4050296"/>
                      <a:pt x="1765436" y="4049366"/>
                      <a:pt x="1761195" y="4049366"/>
                    </a:cubicBezTo>
                    <a:close/>
                    <a:moveTo>
                      <a:pt x="1589745" y="4049366"/>
                    </a:moveTo>
                    <a:cubicBezTo>
                      <a:pt x="1584313" y="4049366"/>
                      <a:pt x="1579662" y="4050482"/>
                      <a:pt x="1575792" y="4052715"/>
                    </a:cubicBezTo>
                    <a:cubicBezTo>
                      <a:pt x="1571923" y="4054947"/>
                      <a:pt x="1568760" y="4057961"/>
                      <a:pt x="1566304" y="4061756"/>
                    </a:cubicBezTo>
                    <a:cubicBezTo>
                      <a:pt x="1563849" y="4065551"/>
                      <a:pt x="1562063" y="4069979"/>
                      <a:pt x="1560947" y="4075039"/>
                    </a:cubicBezTo>
                    <a:cubicBezTo>
                      <a:pt x="1559830" y="4080099"/>
                      <a:pt x="1559272" y="4085494"/>
                      <a:pt x="1559272" y="4091224"/>
                    </a:cubicBezTo>
                    <a:cubicBezTo>
                      <a:pt x="1559272" y="4098665"/>
                      <a:pt x="1560091" y="4105009"/>
                      <a:pt x="1561728" y="4110255"/>
                    </a:cubicBezTo>
                    <a:cubicBezTo>
                      <a:pt x="1563365" y="4115502"/>
                      <a:pt x="1565560" y="4119780"/>
                      <a:pt x="1568314" y="4123092"/>
                    </a:cubicBezTo>
                    <a:cubicBezTo>
                      <a:pt x="1571067" y="4126403"/>
                      <a:pt x="1574229" y="4128822"/>
                      <a:pt x="1577801" y="4130347"/>
                    </a:cubicBezTo>
                    <a:cubicBezTo>
                      <a:pt x="1581373" y="4131873"/>
                      <a:pt x="1585094" y="4132635"/>
                      <a:pt x="1588964" y="4132635"/>
                    </a:cubicBezTo>
                    <a:cubicBezTo>
                      <a:pt x="1592684" y="4132635"/>
                      <a:pt x="1596293" y="4131836"/>
                      <a:pt x="1599791" y="4130236"/>
                    </a:cubicBezTo>
                    <a:cubicBezTo>
                      <a:pt x="1603288" y="4128636"/>
                      <a:pt x="1606395" y="4126180"/>
                      <a:pt x="1609111" y="4122869"/>
                    </a:cubicBezTo>
                    <a:cubicBezTo>
                      <a:pt x="1611827" y="4119557"/>
                      <a:pt x="1614004" y="4115334"/>
                      <a:pt x="1615641" y="4110200"/>
                    </a:cubicBezTo>
                    <a:cubicBezTo>
                      <a:pt x="1617278" y="4105065"/>
                      <a:pt x="1618097" y="4098963"/>
                      <a:pt x="1618097" y="4091894"/>
                    </a:cubicBezTo>
                    <a:cubicBezTo>
                      <a:pt x="1618097" y="4085048"/>
                      <a:pt x="1617408" y="4078983"/>
                      <a:pt x="1616032" y="4073700"/>
                    </a:cubicBezTo>
                    <a:cubicBezTo>
                      <a:pt x="1614655" y="4068416"/>
                      <a:pt x="1612720" y="4063970"/>
                      <a:pt x="1610227" y="4060361"/>
                    </a:cubicBezTo>
                    <a:cubicBezTo>
                      <a:pt x="1607734" y="4056752"/>
                      <a:pt x="1604758" y="4054017"/>
                      <a:pt x="1601298" y="4052157"/>
                    </a:cubicBezTo>
                    <a:cubicBezTo>
                      <a:pt x="1597837" y="4050296"/>
                      <a:pt x="1593986" y="4049366"/>
                      <a:pt x="1589745" y="4049366"/>
                    </a:cubicBezTo>
                    <a:close/>
                    <a:moveTo>
                      <a:pt x="1908088" y="4048696"/>
                    </a:moveTo>
                    <a:lnTo>
                      <a:pt x="1908088" y="4133305"/>
                    </a:lnTo>
                    <a:lnTo>
                      <a:pt x="1921594" y="4133305"/>
                    </a:lnTo>
                    <a:cubicBezTo>
                      <a:pt x="1927473" y="4133305"/>
                      <a:pt x="1932756" y="4132245"/>
                      <a:pt x="1937445" y="4130124"/>
                    </a:cubicBezTo>
                    <a:cubicBezTo>
                      <a:pt x="1942133" y="4128003"/>
                      <a:pt x="1946114" y="4125027"/>
                      <a:pt x="1949388" y="4121194"/>
                    </a:cubicBezTo>
                    <a:cubicBezTo>
                      <a:pt x="1952662" y="4117362"/>
                      <a:pt x="1955174" y="4112748"/>
                      <a:pt x="1956922" y="4107353"/>
                    </a:cubicBezTo>
                    <a:cubicBezTo>
                      <a:pt x="1958671" y="4101958"/>
                      <a:pt x="1959546" y="4095987"/>
                      <a:pt x="1959546" y="4089438"/>
                    </a:cubicBezTo>
                    <a:cubicBezTo>
                      <a:pt x="1959546" y="4084229"/>
                      <a:pt x="1958764" y="4079169"/>
                      <a:pt x="1957201" y="4074258"/>
                    </a:cubicBezTo>
                    <a:cubicBezTo>
                      <a:pt x="1955639" y="4069346"/>
                      <a:pt x="1953257" y="4064993"/>
                      <a:pt x="1950058" y="4061198"/>
                    </a:cubicBezTo>
                    <a:cubicBezTo>
                      <a:pt x="1946858" y="4057403"/>
                      <a:pt x="1942802" y="4054370"/>
                      <a:pt x="1937891" y="4052101"/>
                    </a:cubicBezTo>
                    <a:cubicBezTo>
                      <a:pt x="1932980" y="4049831"/>
                      <a:pt x="1927175" y="4048696"/>
                      <a:pt x="1920478" y="4048696"/>
                    </a:cubicBezTo>
                    <a:close/>
                    <a:moveTo>
                      <a:pt x="3335600" y="4028909"/>
                    </a:moveTo>
                    <a:lnTo>
                      <a:pt x="3350527" y="4051300"/>
                    </a:lnTo>
                    <a:lnTo>
                      <a:pt x="3362700" y="4071250"/>
                    </a:lnTo>
                    <a:lnTo>
                      <a:pt x="3361171" y="4075039"/>
                    </a:lnTo>
                    <a:cubicBezTo>
                      <a:pt x="3360055" y="4080099"/>
                      <a:pt x="3359497" y="4085494"/>
                      <a:pt x="3359497" y="4091224"/>
                    </a:cubicBezTo>
                    <a:cubicBezTo>
                      <a:pt x="3359497" y="4098665"/>
                      <a:pt x="3360316" y="4105009"/>
                      <a:pt x="3361953" y="4110255"/>
                    </a:cubicBezTo>
                    <a:cubicBezTo>
                      <a:pt x="3363590" y="4115502"/>
                      <a:pt x="3365785" y="4119780"/>
                      <a:pt x="3368538" y="4123092"/>
                    </a:cubicBezTo>
                    <a:cubicBezTo>
                      <a:pt x="3371292" y="4126403"/>
                      <a:pt x="3374454" y="4128822"/>
                      <a:pt x="3378026" y="4130347"/>
                    </a:cubicBezTo>
                    <a:cubicBezTo>
                      <a:pt x="3381598" y="4131873"/>
                      <a:pt x="3385319" y="4132635"/>
                      <a:pt x="3389188" y="4132635"/>
                    </a:cubicBezTo>
                    <a:lnTo>
                      <a:pt x="3398849" y="4130495"/>
                    </a:lnTo>
                    <a:lnTo>
                      <a:pt x="3421272" y="4167244"/>
                    </a:lnTo>
                    <a:lnTo>
                      <a:pt x="3420163" y="4167964"/>
                    </a:lnTo>
                    <a:cubicBezTo>
                      <a:pt x="3410303" y="4171870"/>
                      <a:pt x="3399681" y="4173824"/>
                      <a:pt x="3388295" y="4173824"/>
                    </a:cubicBezTo>
                    <a:cubicBezTo>
                      <a:pt x="3377282" y="4173824"/>
                      <a:pt x="3366920" y="4171963"/>
                      <a:pt x="3357209" y="4168243"/>
                    </a:cubicBezTo>
                    <a:cubicBezTo>
                      <a:pt x="3347498" y="4164522"/>
                      <a:pt x="3339015" y="4159183"/>
                      <a:pt x="3331759" y="4152225"/>
                    </a:cubicBezTo>
                    <a:cubicBezTo>
                      <a:pt x="3324504" y="4145267"/>
                      <a:pt x="3318774" y="4136803"/>
                      <a:pt x="3314570" y="4126831"/>
                    </a:cubicBezTo>
                    <a:cubicBezTo>
                      <a:pt x="3310365" y="4116860"/>
                      <a:pt x="3308263" y="4105623"/>
                      <a:pt x="3308263" y="4093122"/>
                    </a:cubicBezTo>
                    <a:cubicBezTo>
                      <a:pt x="3308263" y="4080620"/>
                      <a:pt x="3310272" y="4069160"/>
                      <a:pt x="3314291" y="4058742"/>
                    </a:cubicBezTo>
                    <a:cubicBezTo>
                      <a:pt x="3318309" y="4048324"/>
                      <a:pt x="3323927" y="4039376"/>
                      <a:pt x="3331145" y="4031897"/>
                    </a:cubicBezTo>
                    <a:close/>
                    <a:moveTo>
                      <a:pt x="2512293" y="4021349"/>
                    </a:moveTo>
                    <a:lnTo>
                      <a:pt x="2512293" y="4056733"/>
                    </a:lnTo>
                    <a:lnTo>
                      <a:pt x="2536068" y="4056733"/>
                    </a:lnTo>
                    <a:lnTo>
                      <a:pt x="2536068" y="4089661"/>
                    </a:lnTo>
                    <a:lnTo>
                      <a:pt x="2512293" y="4089661"/>
                    </a:lnTo>
                    <a:lnTo>
                      <a:pt x="2512293" y="4123929"/>
                    </a:lnTo>
                    <a:cubicBezTo>
                      <a:pt x="2512293" y="4129064"/>
                      <a:pt x="2513353" y="4132859"/>
                      <a:pt x="2515474" y="4135314"/>
                    </a:cubicBezTo>
                    <a:cubicBezTo>
                      <a:pt x="2517595" y="4137770"/>
                      <a:pt x="2520516" y="4138998"/>
                      <a:pt x="2524237" y="4138998"/>
                    </a:cubicBezTo>
                    <a:cubicBezTo>
                      <a:pt x="2526395" y="4138998"/>
                      <a:pt x="2528385" y="4138793"/>
                      <a:pt x="2530208" y="4138384"/>
                    </a:cubicBezTo>
                    <a:cubicBezTo>
                      <a:pt x="2532031" y="4137975"/>
                      <a:pt x="2533985" y="4137361"/>
                      <a:pt x="2536068" y="4136542"/>
                    </a:cubicBezTo>
                    <a:lnTo>
                      <a:pt x="2536068" y="4169470"/>
                    </a:lnTo>
                    <a:cubicBezTo>
                      <a:pt x="2533910" y="4170512"/>
                      <a:pt x="2530376" y="4171498"/>
                      <a:pt x="2525464" y="4172428"/>
                    </a:cubicBezTo>
                    <a:cubicBezTo>
                      <a:pt x="2520553" y="4173359"/>
                      <a:pt x="2514637" y="4173824"/>
                      <a:pt x="2507717" y="4173824"/>
                    </a:cubicBezTo>
                    <a:cubicBezTo>
                      <a:pt x="2500498" y="4173824"/>
                      <a:pt x="2494229" y="4172763"/>
                      <a:pt x="2488908" y="4170642"/>
                    </a:cubicBezTo>
                    <a:cubicBezTo>
                      <a:pt x="2483588" y="4168522"/>
                      <a:pt x="2479179" y="4165601"/>
                      <a:pt x="2475681" y="4161880"/>
                    </a:cubicBezTo>
                    <a:cubicBezTo>
                      <a:pt x="2472184" y="4158160"/>
                      <a:pt x="2469598" y="4153713"/>
                      <a:pt x="2467924" y="4148541"/>
                    </a:cubicBezTo>
                    <a:cubicBezTo>
                      <a:pt x="2466249" y="4143370"/>
                      <a:pt x="2465412" y="4137770"/>
                      <a:pt x="2465412" y="4131743"/>
                    </a:cubicBezTo>
                    <a:lnTo>
                      <a:pt x="2465412" y="4089661"/>
                    </a:lnTo>
                    <a:lnTo>
                      <a:pt x="2447441" y="4089661"/>
                    </a:lnTo>
                    <a:lnTo>
                      <a:pt x="2447441" y="4056733"/>
                    </a:lnTo>
                    <a:lnTo>
                      <a:pt x="2465412" y="4056733"/>
                    </a:lnTo>
                    <a:lnTo>
                      <a:pt x="2465412" y="4034297"/>
                    </a:lnTo>
                    <a:close/>
                    <a:moveTo>
                      <a:pt x="3021918" y="4010968"/>
                    </a:moveTo>
                    <a:lnTo>
                      <a:pt x="3122265" y="4010968"/>
                    </a:lnTo>
                    <a:lnTo>
                      <a:pt x="3122265" y="4048696"/>
                    </a:lnTo>
                    <a:lnTo>
                      <a:pt x="3070138" y="4048696"/>
                    </a:lnTo>
                    <a:lnTo>
                      <a:pt x="3070138" y="4077495"/>
                    </a:lnTo>
                    <a:lnTo>
                      <a:pt x="3117689" y="4077495"/>
                    </a:lnTo>
                    <a:lnTo>
                      <a:pt x="3117689" y="4115223"/>
                    </a:lnTo>
                    <a:lnTo>
                      <a:pt x="3070138" y="4115223"/>
                    </a:lnTo>
                    <a:lnTo>
                      <a:pt x="3070138" y="4171033"/>
                    </a:lnTo>
                    <a:lnTo>
                      <a:pt x="3021918" y="4171033"/>
                    </a:lnTo>
                    <a:close/>
                    <a:moveTo>
                      <a:pt x="2097993" y="4010968"/>
                    </a:moveTo>
                    <a:lnTo>
                      <a:pt x="2198340" y="4010968"/>
                    </a:lnTo>
                    <a:lnTo>
                      <a:pt x="2198340" y="4048696"/>
                    </a:lnTo>
                    <a:lnTo>
                      <a:pt x="2146213" y="4048696"/>
                    </a:lnTo>
                    <a:lnTo>
                      <a:pt x="2146213" y="4077495"/>
                    </a:lnTo>
                    <a:lnTo>
                      <a:pt x="2193764" y="4077495"/>
                    </a:lnTo>
                    <a:lnTo>
                      <a:pt x="2193764" y="4115223"/>
                    </a:lnTo>
                    <a:lnTo>
                      <a:pt x="2146213" y="4115223"/>
                    </a:lnTo>
                    <a:lnTo>
                      <a:pt x="2146213" y="4171033"/>
                    </a:lnTo>
                    <a:lnTo>
                      <a:pt x="2097993" y="4171033"/>
                    </a:lnTo>
                    <a:close/>
                    <a:moveTo>
                      <a:pt x="1859868" y="4010968"/>
                    </a:moveTo>
                    <a:lnTo>
                      <a:pt x="1926171" y="4010968"/>
                    </a:lnTo>
                    <a:cubicBezTo>
                      <a:pt x="1936961" y="4010968"/>
                      <a:pt x="1946542" y="4011880"/>
                      <a:pt x="1954913" y="4013703"/>
                    </a:cubicBezTo>
                    <a:cubicBezTo>
                      <a:pt x="1963285" y="4015526"/>
                      <a:pt x="1970615" y="4018112"/>
                      <a:pt x="1976903" y="4021461"/>
                    </a:cubicBezTo>
                    <a:cubicBezTo>
                      <a:pt x="1983191" y="4024809"/>
                      <a:pt x="1988474" y="4028828"/>
                      <a:pt x="1992753" y="4033516"/>
                    </a:cubicBezTo>
                    <a:cubicBezTo>
                      <a:pt x="1997032" y="4038204"/>
                      <a:pt x="2000510" y="4043450"/>
                      <a:pt x="2003189" y="4049254"/>
                    </a:cubicBezTo>
                    <a:cubicBezTo>
                      <a:pt x="2005868" y="4055059"/>
                      <a:pt x="2007803" y="4061310"/>
                      <a:pt x="2008994" y="4068007"/>
                    </a:cubicBezTo>
                    <a:cubicBezTo>
                      <a:pt x="2010184" y="4074704"/>
                      <a:pt x="2010780" y="4081699"/>
                      <a:pt x="2010780" y="4088992"/>
                    </a:cubicBezTo>
                    <a:cubicBezTo>
                      <a:pt x="2010780" y="4101493"/>
                      <a:pt x="2008789" y="4112804"/>
                      <a:pt x="2004808" y="4122924"/>
                    </a:cubicBezTo>
                    <a:cubicBezTo>
                      <a:pt x="2000827" y="4133045"/>
                      <a:pt x="1995208" y="4141658"/>
                      <a:pt x="1987953" y="4148765"/>
                    </a:cubicBezTo>
                    <a:cubicBezTo>
                      <a:pt x="1980698" y="4155871"/>
                      <a:pt x="1971954" y="4161359"/>
                      <a:pt x="1961722" y="4165229"/>
                    </a:cubicBezTo>
                    <a:cubicBezTo>
                      <a:pt x="1951490" y="4169098"/>
                      <a:pt x="1940123" y="4171033"/>
                      <a:pt x="1927622" y="4171033"/>
                    </a:cubicBezTo>
                    <a:lnTo>
                      <a:pt x="1859868" y="4171033"/>
                    </a:lnTo>
                    <a:close/>
                    <a:moveTo>
                      <a:pt x="1489372" y="4010968"/>
                    </a:moveTo>
                    <a:lnTo>
                      <a:pt x="1493490" y="4010968"/>
                    </a:lnTo>
                    <a:lnTo>
                      <a:pt x="1493490" y="4048696"/>
                    </a:lnTo>
                    <a:lnTo>
                      <a:pt x="1447570" y="4048696"/>
                    </a:lnTo>
                    <a:lnTo>
                      <a:pt x="1486802" y="4013200"/>
                    </a:lnTo>
                    <a:close/>
                    <a:moveTo>
                      <a:pt x="3218966" y="4008289"/>
                    </a:moveTo>
                    <a:cubicBezTo>
                      <a:pt x="3230426" y="4008289"/>
                      <a:pt x="3240993" y="4010206"/>
                      <a:pt x="3250667" y="4014038"/>
                    </a:cubicBezTo>
                    <a:cubicBezTo>
                      <a:pt x="3260340" y="4017870"/>
                      <a:pt x="3268675" y="4023340"/>
                      <a:pt x="3275670" y="4030446"/>
                    </a:cubicBezTo>
                    <a:cubicBezTo>
                      <a:pt x="3282665" y="4037553"/>
                      <a:pt x="3288134" y="4046185"/>
                      <a:pt x="3292078" y="4056342"/>
                    </a:cubicBezTo>
                    <a:cubicBezTo>
                      <a:pt x="3296022" y="4066500"/>
                      <a:pt x="3297994" y="4077904"/>
                      <a:pt x="3297994" y="4090554"/>
                    </a:cubicBezTo>
                    <a:cubicBezTo>
                      <a:pt x="3297994" y="4103279"/>
                      <a:pt x="3295910" y="4114757"/>
                      <a:pt x="3291743" y="4124989"/>
                    </a:cubicBezTo>
                    <a:cubicBezTo>
                      <a:pt x="3287576" y="4135221"/>
                      <a:pt x="3281827" y="4143965"/>
                      <a:pt x="3274498" y="4151220"/>
                    </a:cubicBezTo>
                    <a:cubicBezTo>
                      <a:pt x="3267168" y="4158476"/>
                      <a:pt x="3258573" y="4164057"/>
                      <a:pt x="3248713" y="4167964"/>
                    </a:cubicBezTo>
                    <a:cubicBezTo>
                      <a:pt x="3238853" y="4171870"/>
                      <a:pt x="3228231" y="4173824"/>
                      <a:pt x="3216845" y="4173824"/>
                    </a:cubicBezTo>
                    <a:cubicBezTo>
                      <a:pt x="3205832" y="4173824"/>
                      <a:pt x="3195470" y="4171963"/>
                      <a:pt x="3185759" y="4168243"/>
                    </a:cubicBezTo>
                    <a:cubicBezTo>
                      <a:pt x="3176048" y="4164522"/>
                      <a:pt x="3167565" y="4159183"/>
                      <a:pt x="3160309" y="4152225"/>
                    </a:cubicBezTo>
                    <a:cubicBezTo>
                      <a:pt x="3153054" y="4145267"/>
                      <a:pt x="3147324" y="4136803"/>
                      <a:pt x="3143120" y="4126831"/>
                    </a:cubicBezTo>
                    <a:cubicBezTo>
                      <a:pt x="3138915" y="4116860"/>
                      <a:pt x="3136813" y="4105623"/>
                      <a:pt x="3136813" y="4093122"/>
                    </a:cubicBezTo>
                    <a:cubicBezTo>
                      <a:pt x="3136813" y="4080620"/>
                      <a:pt x="3138822" y="4069160"/>
                      <a:pt x="3142841" y="4058742"/>
                    </a:cubicBezTo>
                    <a:cubicBezTo>
                      <a:pt x="3146859" y="4048324"/>
                      <a:pt x="3152477" y="4039376"/>
                      <a:pt x="3159695" y="4031897"/>
                    </a:cubicBezTo>
                    <a:cubicBezTo>
                      <a:pt x="3166914" y="4024419"/>
                      <a:pt x="3175564" y="4018614"/>
                      <a:pt x="3185647" y="4014484"/>
                    </a:cubicBezTo>
                    <a:cubicBezTo>
                      <a:pt x="3195730" y="4010354"/>
                      <a:pt x="3206837" y="4008289"/>
                      <a:pt x="3218966" y="4008289"/>
                    </a:cubicBezTo>
                    <a:close/>
                    <a:moveTo>
                      <a:pt x="1761641" y="4008289"/>
                    </a:moveTo>
                    <a:cubicBezTo>
                      <a:pt x="1773101" y="4008289"/>
                      <a:pt x="1783668" y="4010206"/>
                      <a:pt x="1793342" y="4014038"/>
                    </a:cubicBezTo>
                    <a:cubicBezTo>
                      <a:pt x="1803016" y="4017870"/>
                      <a:pt x="1811350" y="4023340"/>
                      <a:pt x="1818345" y="4030446"/>
                    </a:cubicBezTo>
                    <a:cubicBezTo>
                      <a:pt x="1825340" y="4037553"/>
                      <a:pt x="1830809" y="4046185"/>
                      <a:pt x="1834753" y="4056342"/>
                    </a:cubicBezTo>
                    <a:cubicBezTo>
                      <a:pt x="1838697" y="4066500"/>
                      <a:pt x="1840669" y="4077904"/>
                      <a:pt x="1840669" y="4090554"/>
                    </a:cubicBezTo>
                    <a:cubicBezTo>
                      <a:pt x="1840669" y="4103279"/>
                      <a:pt x="1838585" y="4114757"/>
                      <a:pt x="1834418" y="4124989"/>
                    </a:cubicBezTo>
                    <a:cubicBezTo>
                      <a:pt x="1830251" y="4135221"/>
                      <a:pt x="1824502" y="4143965"/>
                      <a:pt x="1817173" y="4151220"/>
                    </a:cubicBezTo>
                    <a:cubicBezTo>
                      <a:pt x="1809843" y="4158476"/>
                      <a:pt x="1801248" y="4164057"/>
                      <a:pt x="1791388" y="4167964"/>
                    </a:cubicBezTo>
                    <a:cubicBezTo>
                      <a:pt x="1781528" y="4171870"/>
                      <a:pt x="1770906" y="4173824"/>
                      <a:pt x="1759521" y="4173824"/>
                    </a:cubicBezTo>
                    <a:cubicBezTo>
                      <a:pt x="1748507" y="4173824"/>
                      <a:pt x="1738145" y="4171963"/>
                      <a:pt x="1728434" y="4168243"/>
                    </a:cubicBezTo>
                    <a:cubicBezTo>
                      <a:pt x="1718723" y="4164522"/>
                      <a:pt x="1710240" y="4159183"/>
                      <a:pt x="1702984" y="4152225"/>
                    </a:cubicBezTo>
                    <a:cubicBezTo>
                      <a:pt x="1695729" y="4145267"/>
                      <a:pt x="1689999" y="4136803"/>
                      <a:pt x="1685795" y="4126831"/>
                    </a:cubicBezTo>
                    <a:cubicBezTo>
                      <a:pt x="1681590" y="4116860"/>
                      <a:pt x="1679488" y="4105623"/>
                      <a:pt x="1679488" y="4093122"/>
                    </a:cubicBezTo>
                    <a:cubicBezTo>
                      <a:pt x="1679488" y="4080620"/>
                      <a:pt x="1681497" y="4069160"/>
                      <a:pt x="1685516" y="4058742"/>
                    </a:cubicBezTo>
                    <a:cubicBezTo>
                      <a:pt x="1689534" y="4048324"/>
                      <a:pt x="1695152" y="4039376"/>
                      <a:pt x="1702371" y="4031897"/>
                    </a:cubicBezTo>
                    <a:cubicBezTo>
                      <a:pt x="1709589" y="4024419"/>
                      <a:pt x="1718239" y="4018614"/>
                      <a:pt x="1728323" y="4014484"/>
                    </a:cubicBezTo>
                    <a:cubicBezTo>
                      <a:pt x="1738405" y="4010354"/>
                      <a:pt x="1749512" y="4008289"/>
                      <a:pt x="1761641" y="4008289"/>
                    </a:cubicBezTo>
                    <a:close/>
                    <a:moveTo>
                      <a:pt x="1590191" y="4008289"/>
                    </a:moveTo>
                    <a:cubicBezTo>
                      <a:pt x="1601651" y="4008289"/>
                      <a:pt x="1612218" y="4010206"/>
                      <a:pt x="1621892" y="4014038"/>
                    </a:cubicBezTo>
                    <a:cubicBezTo>
                      <a:pt x="1631566" y="4017870"/>
                      <a:pt x="1639900" y="4023340"/>
                      <a:pt x="1646895" y="4030446"/>
                    </a:cubicBezTo>
                    <a:cubicBezTo>
                      <a:pt x="1653890" y="4037553"/>
                      <a:pt x="1659359" y="4046185"/>
                      <a:pt x="1663303" y="4056342"/>
                    </a:cubicBezTo>
                    <a:cubicBezTo>
                      <a:pt x="1667247" y="4066500"/>
                      <a:pt x="1669219" y="4077904"/>
                      <a:pt x="1669219" y="4090554"/>
                    </a:cubicBezTo>
                    <a:cubicBezTo>
                      <a:pt x="1669219" y="4103279"/>
                      <a:pt x="1667136" y="4114757"/>
                      <a:pt x="1662968" y="4124989"/>
                    </a:cubicBezTo>
                    <a:cubicBezTo>
                      <a:pt x="1658801" y="4135221"/>
                      <a:pt x="1653053" y="4143965"/>
                      <a:pt x="1645723" y="4151220"/>
                    </a:cubicBezTo>
                    <a:cubicBezTo>
                      <a:pt x="1638393" y="4158476"/>
                      <a:pt x="1629798" y="4164057"/>
                      <a:pt x="1619938" y="4167964"/>
                    </a:cubicBezTo>
                    <a:cubicBezTo>
                      <a:pt x="1610078" y="4171870"/>
                      <a:pt x="1599456" y="4173824"/>
                      <a:pt x="1588070" y="4173824"/>
                    </a:cubicBezTo>
                    <a:cubicBezTo>
                      <a:pt x="1577057" y="4173824"/>
                      <a:pt x="1566695" y="4171963"/>
                      <a:pt x="1556984" y="4168243"/>
                    </a:cubicBezTo>
                    <a:cubicBezTo>
                      <a:pt x="1547273" y="4164522"/>
                      <a:pt x="1538790" y="4159183"/>
                      <a:pt x="1531534" y="4152225"/>
                    </a:cubicBezTo>
                    <a:cubicBezTo>
                      <a:pt x="1524279" y="4145267"/>
                      <a:pt x="1518549" y="4136803"/>
                      <a:pt x="1514345" y="4126831"/>
                    </a:cubicBezTo>
                    <a:cubicBezTo>
                      <a:pt x="1510140" y="4116860"/>
                      <a:pt x="1508038" y="4105623"/>
                      <a:pt x="1508038" y="4093122"/>
                    </a:cubicBezTo>
                    <a:cubicBezTo>
                      <a:pt x="1508038" y="4080620"/>
                      <a:pt x="1510047" y="4069160"/>
                      <a:pt x="1514066" y="4058742"/>
                    </a:cubicBezTo>
                    <a:cubicBezTo>
                      <a:pt x="1518084" y="4048324"/>
                      <a:pt x="1523702" y="4039376"/>
                      <a:pt x="1530921" y="4031897"/>
                    </a:cubicBezTo>
                    <a:cubicBezTo>
                      <a:pt x="1538139" y="4024419"/>
                      <a:pt x="1546789" y="4018614"/>
                      <a:pt x="1556873" y="4014484"/>
                    </a:cubicBezTo>
                    <a:cubicBezTo>
                      <a:pt x="1566956" y="4010354"/>
                      <a:pt x="1578062" y="4008289"/>
                      <a:pt x="1590191" y="4008289"/>
                    </a:cubicBezTo>
                    <a:close/>
                    <a:moveTo>
                      <a:pt x="2574615" y="4003936"/>
                    </a:moveTo>
                    <a:cubicBezTo>
                      <a:pt x="2578633" y="4003936"/>
                      <a:pt x="2582279" y="4004476"/>
                      <a:pt x="2585554" y="4005555"/>
                    </a:cubicBezTo>
                    <a:cubicBezTo>
                      <a:pt x="2588828" y="4006634"/>
                      <a:pt x="2591618" y="4008141"/>
                      <a:pt x="2593925" y="4010075"/>
                    </a:cubicBezTo>
                    <a:cubicBezTo>
                      <a:pt x="2596232" y="4012010"/>
                      <a:pt x="2598018" y="4014317"/>
                      <a:pt x="2599283" y="4016996"/>
                    </a:cubicBezTo>
                    <a:cubicBezTo>
                      <a:pt x="2600548" y="4019675"/>
                      <a:pt x="2601181" y="4022651"/>
                      <a:pt x="2601181" y="4025926"/>
                    </a:cubicBezTo>
                    <a:cubicBezTo>
                      <a:pt x="2601181" y="4029051"/>
                      <a:pt x="2600585" y="4031990"/>
                      <a:pt x="2599395" y="4034744"/>
                    </a:cubicBezTo>
                    <a:cubicBezTo>
                      <a:pt x="2598204" y="4037497"/>
                      <a:pt x="2596493" y="4039878"/>
                      <a:pt x="2594260" y="4041887"/>
                    </a:cubicBezTo>
                    <a:cubicBezTo>
                      <a:pt x="2592028" y="4043897"/>
                      <a:pt x="2589256" y="4045496"/>
                      <a:pt x="2585944" y="4046687"/>
                    </a:cubicBezTo>
                    <a:cubicBezTo>
                      <a:pt x="2582633" y="4047878"/>
                      <a:pt x="2578856" y="4048473"/>
                      <a:pt x="2574615" y="4048473"/>
                    </a:cubicBezTo>
                    <a:cubicBezTo>
                      <a:pt x="2570522" y="4048473"/>
                      <a:pt x="2566839" y="4047859"/>
                      <a:pt x="2563564" y="4046631"/>
                    </a:cubicBezTo>
                    <a:cubicBezTo>
                      <a:pt x="2560290" y="4045403"/>
                      <a:pt x="2557518" y="4043766"/>
                      <a:pt x="2555249" y="4041720"/>
                    </a:cubicBezTo>
                    <a:cubicBezTo>
                      <a:pt x="2552979" y="4039674"/>
                      <a:pt x="2551230" y="4037274"/>
                      <a:pt x="2550002" y="4034520"/>
                    </a:cubicBezTo>
                    <a:cubicBezTo>
                      <a:pt x="2548775" y="4031767"/>
                      <a:pt x="2548161" y="4028902"/>
                      <a:pt x="2548161" y="4025926"/>
                    </a:cubicBezTo>
                    <a:cubicBezTo>
                      <a:pt x="2548161" y="4022503"/>
                      <a:pt x="2548830" y="4019433"/>
                      <a:pt x="2550170" y="4016717"/>
                    </a:cubicBezTo>
                    <a:cubicBezTo>
                      <a:pt x="2551509" y="4014001"/>
                      <a:pt x="2553351" y="4011694"/>
                      <a:pt x="2555695" y="4009796"/>
                    </a:cubicBezTo>
                    <a:cubicBezTo>
                      <a:pt x="2558039" y="4007899"/>
                      <a:pt x="2560830" y="4006448"/>
                      <a:pt x="2564067" y="4005443"/>
                    </a:cubicBezTo>
                    <a:cubicBezTo>
                      <a:pt x="2567304" y="4004439"/>
                      <a:pt x="2570820" y="4003936"/>
                      <a:pt x="2574615" y="4003936"/>
                    </a:cubicBezTo>
                    <a:close/>
                    <a:moveTo>
                      <a:pt x="2874690" y="4001815"/>
                    </a:moveTo>
                    <a:lnTo>
                      <a:pt x="2922240" y="4001815"/>
                    </a:lnTo>
                    <a:lnTo>
                      <a:pt x="2922240" y="4171033"/>
                    </a:lnTo>
                    <a:lnTo>
                      <a:pt x="2874690" y="4171033"/>
                    </a:lnTo>
                    <a:close/>
                    <a:moveTo>
                      <a:pt x="3264545" y="3922327"/>
                    </a:moveTo>
                    <a:lnTo>
                      <a:pt x="3285272" y="3953417"/>
                    </a:lnTo>
                    <a:lnTo>
                      <a:pt x="3281958" y="3953018"/>
                    </a:lnTo>
                    <a:cubicBezTo>
                      <a:pt x="3278609" y="3952535"/>
                      <a:pt x="3275428" y="3951977"/>
                      <a:pt x="3272414" y="3951344"/>
                    </a:cubicBezTo>
                    <a:cubicBezTo>
                      <a:pt x="3269400" y="3950712"/>
                      <a:pt x="3266777" y="3950060"/>
                      <a:pt x="3264545" y="3949391"/>
                    </a:cubicBezTo>
                    <a:close/>
                    <a:moveTo>
                      <a:pt x="1612739" y="3917690"/>
                    </a:moveTo>
                    <a:lnTo>
                      <a:pt x="1612739" y="3947828"/>
                    </a:lnTo>
                    <a:cubicBezTo>
                      <a:pt x="1610879" y="3948572"/>
                      <a:pt x="1608609" y="3949354"/>
                      <a:pt x="1605930" y="3950172"/>
                    </a:cubicBezTo>
                    <a:cubicBezTo>
                      <a:pt x="1603251" y="3950991"/>
                      <a:pt x="1600163" y="3951735"/>
                      <a:pt x="1596665" y="3952404"/>
                    </a:cubicBezTo>
                    <a:cubicBezTo>
                      <a:pt x="1593168" y="3953074"/>
                      <a:pt x="1589261" y="3953632"/>
                      <a:pt x="1584945" y="3954079"/>
                    </a:cubicBezTo>
                    <a:cubicBezTo>
                      <a:pt x="1580629" y="3954525"/>
                      <a:pt x="1575904" y="3954749"/>
                      <a:pt x="1570769" y="3954749"/>
                    </a:cubicBezTo>
                    <a:lnTo>
                      <a:pt x="1556619" y="3952570"/>
                    </a:lnTo>
                    <a:lnTo>
                      <a:pt x="1590104" y="3923491"/>
                    </a:lnTo>
                    <a:lnTo>
                      <a:pt x="1590917" y="3923439"/>
                    </a:lnTo>
                    <a:cubicBezTo>
                      <a:pt x="1594005" y="3923030"/>
                      <a:pt x="1596907" y="3922509"/>
                      <a:pt x="1599623" y="3921876"/>
                    </a:cubicBezTo>
                    <a:cubicBezTo>
                      <a:pt x="1602339" y="3921244"/>
                      <a:pt x="1604814" y="3920555"/>
                      <a:pt x="1607046" y="3919811"/>
                    </a:cubicBezTo>
                    <a:cubicBezTo>
                      <a:pt x="1609279" y="3919067"/>
                      <a:pt x="1611176" y="3918360"/>
                      <a:pt x="1612739" y="3917690"/>
                    </a:cubicBezTo>
                    <a:close/>
                    <a:moveTo>
                      <a:pt x="2109415" y="3899608"/>
                    </a:moveTo>
                    <a:lnTo>
                      <a:pt x="2093342" y="3901840"/>
                    </a:lnTo>
                    <a:cubicBezTo>
                      <a:pt x="2089696" y="3902435"/>
                      <a:pt x="2086775" y="3903645"/>
                      <a:pt x="2084580" y="3905468"/>
                    </a:cubicBezTo>
                    <a:cubicBezTo>
                      <a:pt x="2082384" y="3907291"/>
                      <a:pt x="2081287" y="3909840"/>
                      <a:pt x="2081287" y="3913114"/>
                    </a:cubicBezTo>
                    <a:cubicBezTo>
                      <a:pt x="2081287" y="3914379"/>
                      <a:pt x="2081491" y="3915644"/>
                      <a:pt x="2081901" y="3916909"/>
                    </a:cubicBezTo>
                    <a:cubicBezTo>
                      <a:pt x="2082310" y="3918174"/>
                      <a:pt x="2082961" y="3919327"/>
                      <a:pt x="2083854" y="3920369"/>
                    </a:cubicBezTo>
                    <a:cubicBezTo>
                      <a:pt x="2084747" y="3921411"/>
                      <a:pt x="2085919" y="3922248"/>
                      <a:pt x="2087370" y="3922881"/>
                    </a:cubicBezTo>
                    <a:cubicBezTo>
                      <a:pt x="2088821" y="3923513"/>
                      <a:pt x="2090589" y="3923829"/>
                      <a:pt x="2092672" y="3923829"/>
                    </a:cubicBezTo>
                    <a:cubicBezTo>
                      <a:pt x="2095053" y="3923829"/>
                      <a:pt x="2097267" y="3923364"/>
                      <a:pt x="2099314" y="3922434"/>
                    </a:cubicBezTo>
                    <a:cubicBezTo>
                      <a:pt x="2101360" y="3921504"/>
                      <a:pt x="2103127" y="3920165"/>
                      <a:pt x="2104616" y="3918416"/>
                    </a:cubicBezTo>
                    <a:cubicBezTo>
                      <a:pt x="2106104" y="3916667"/>
                      <a:pt x="2107276" y="3914565"/>
                      <a:pt x="2108132" y="3912109"/>
                    </a:cubicBezTo>
                    <a:cubicBezTo>
                      <a:pt x="2108987" y="3909654"/>
                      <a:pt x="2109415" y="3906938"/>
                      <a:pt x="2109415" y="3903961"/>
                    </a:cubicBezTo>
                    <a:close/>
                    <a:moveTo>
                      <a:pt x="1624236" y="3895591"/>
                    </a:moveTo>
                    <a:lnTo>
                      <a:pt x="1624236" y="3908314"/>
                    </a:lnTo>
                    <a:lnTo>
                      <a:pt x="1607598" y="3908314"/>
                    </a:lnTo>
                    <a:close/>
                    <a:moveTo>
                      <a:pt x="3196754" y="3863666"/>
                    </a:moveTo>
                    <a:cubicBezTo>
                      <a:pt x="3194224" y="3863666"/>
                      <a:pt x="3192047" y="3864335"/>
                      <a:pt x="3190224" y="3865675"/>
                    </a:cubicBezTo>
                    <a:cubicBezTo>
                      <a:pt x="3188401" y="3867014"/>
                      <a:pt x="3186912" y="3868689"/>
                      <a:pt x="3185759" y="3870698"/>
                    </a:cubicBezTo>
                    <a:cubicBezTo>
                      <a:pt x="3184606" y="3872707"/>
                      <a:pt x="3183750" y="3874846"/>
                      <a:pt x="3183192" y="3877116"/>
                    </a:cubicBezTo>
                    <a:cubicBezTo>
                      <a:pt x="3182634" y="3879386"/>
                      <a:pt x="3182280" y="3881488"/>
                      <a:pt x="3182131" y="3883423"/>
                    </a:cubicBezTo>
                    <a:lnTo>
                      <a:pt x="3210929" y="3883423"/>
                    </a:lnTo>
                    <a:cubicBezTo>
                      <a:pt x="3210929" y="3881339"/>
                      <a:pt x="3210781" y="3879144"/>
                      <a:pt x="3210483" y="3876837"/>
                    </a:cubicBezTo>
                    <a:cubicBezTo>
                      <a:pt x="3210185" y="3874530"/>
                      <a:pt x="3209534" y="3872391"/>
                      <a:pt x="3208530" y="3870419"/>
                    </a:cubicBezTo>
                    <a:cubicBezTo>
                      <a:pt x="3207525" y="3868447"/>
                      <a:pt x="3206093" y="3866828"/>
                      <a:pt x="3204232" y="3865563"/>
                    </a:cubicBezTo>
                    <a:cubicBezTo>
                      <a:pt x="3202372" y="3864298"/>
                      <a:pt x="3199879" y="3863666"/>
                      <a:pt x="3196754" y="3863666"/>
                    </a:cubicBezTo>
                    <a:close/>
                    <a:moveTo>
                      <a:pt x="1901279" y="3837658"/>
                    </a:moveTo>
                    <a:lnTo>
                      <a:pt x="1950839" y="3837658"/>
                    </a:lnTo>
                    <a:lnTo>
                      <a:pt x="1964792" y="3900054"/>
                    </a:lnTo>
                    <a:cubicBezTo>
                      <a:pt x="1965089" y="3901394"/>
                      <a:pt x="1965424" y="3903012"/>
                      <a:pt x="1965796" y="3904910"/>
                    </a:cubicBezTo>
                    <a:cubicBezTo>
                      <a:pt x="1966168" y="3906807"/>
                      <a:pt x="1966540" y="3908798"/>
                      <a:pt x="1966913" y="3910881"/>
                    </a:cubicBezTo>
                    <a:cubicBezTo>
                      <a:pt x="1967285" y="3912965"/>
                      <a:pt x="1967619" y="3915030"/>
                      <a:pt x="1967917" y="3917076"/>
                    </a:cubicBezTo>
                    <a:cubicBezTo>
                      <a:pt x="1968215" y="3919123"/>
                      <a:pt x="1968401" y="3921002"/>
                      <a:pt x="1968475" y="3922713"/>
                    </a:cubicBezTo>
                    <a:lnTo>
                      <a:pt x="1969145" y="3922713"/>
                    </a:lnTo>
                    <a:cubicBezTo>
                      <a:pt x="1969517" y="3919365"/>
                      <a:pt x="1970094" y="3915793"/>
                      <a:pt x="1970875" y="3911998"/>
                    </a:cubicBezTo>
                    <a:cubicBezTo>
                      <a:pt x="1971656" y="3908203"/>
                      <a:pt x="1972456" y="3904445"/>
                      <a:pt x="1973275" y="3900724"/>
                    </a:cubicBezTo>
                    <a:lnTo>
                      <a:pt x="1986334" y="3837658"/>
                    </a:lnTo>
                    <a:lnTo>
                      <a:pt x="2035671" y="3837658"/>
                    </a:lnTo>
                    <a:lnTo>
                      <a:pt x="1995934" y="3951958"/>
                    </a:lnTo>
                    <a:lnTo>
                      <a:pt x="1939454" y="3951958"/>
                    </a:lnTo>
                    <a:close/>
                    <a:moveTo>
                      <a:pt x="1845990" y="3837658"/>
                    </a:moveTo>
                    <a:lnTo>
                      <a:pt x="1893540" y="3837658"/>
                    </a:lnTo>
                    <a:lnTo>
                      <a:pt x="1893540" y="3951958"/>
                    </a:lnTo>
                    <a:lnTo>
                      <a:pt x="1845990" y="3951958"/>
                    </a:lnTo>
                    <a:close/>
                    <a:moveTo>
                      <a:pt x="3196977" y="3834867"/>
                    </a:moveTo>
                    <a:lnTo>
                      <a:pt x="3206779" y="3836659"/>
                    </a:lnTo>
                    <a:lnTo>
                      <a:pt x="3236227" y="3879850"/>
                    </a:lnTo>
                    <a:lnTo>
                      <a:pt x="3253011" y="3905026"/>
                    </a:lnTo>
                    <a:lnTo>
                      <a:pt x="3253011" y="3908314"/>
                    </a:lnTo>
                    <a:lnTo>
                      <a:pt x="3182354" y="3908314"/>
                    </a:lnTo>
                    <a:cubicBezTo>
                      <a:pt x="3182652" y="3910100"/>
                      <a:pt x="3183340" y="3911923"/>
                      <a:pt x="3184419" y="3913784"/>
                    </a:cubicBezTo>
                    <a:cubicBezTo>
                      <a:pt x="3185498" y="3915644"/>
                      <a:pt x="3187117" y="3917337"/>
                      <a:pt x="3189275" y="3918862"/>
                    </a:cubicBezTo>
                    <a:cubicBezTo>
                      <a:pt x="3191433" y="3920388"/>
                      <a:pt x="3194205" y="3921634"/>
                      <a:pt x="3197591" y="3922602"/>
                    </a:cubicBezTo>
                    <a:cubicBezTo>
                      <a:pt x="3200977" y="3923569"/>
                      <a:pt x="3205125" y="3924053"/>
                      <a:pt x="3210037" y="3924053"/>
                    </a:cubicBezTo>
                    <a:cubicBezTo>
                      <a:pt x="3213385" y="3924053"/>
                      <a:pt x="3216604" y="3923848"/>
                      <a:pt x="3219692" y="3923439"/>
                    </a:cubicBezTo>
                    <a:cubicBezTo>
                      <a:pt x="3222780" y="3923030"/>
                      <a:pt x="3225682" y="3922509"/>
                      <a:pt x="3228398" y="3921876"/>
                    </a:cubicBezTo>
                    <a:cubicBezTo>
                      <a:pt x="3231114" y="3921244"/>
                      <a:pt x="3233589" y="3920555"/>
                      <a:pt x="3235821" y="3919811"/>
                    </a:cubicBezTo>
                    <a:cubicBezTo>
                      <a:pt x="3238053" y="3919067"/>
                      <a:pt x="3239951" y="3918360"/>
                      <a:pt x="3241514" y="3917690"/>
                    </a:cubicBezTo>
                    <a:lnTo>
                      <a:pt x="3241514" y="3947828"/>
                    </a:lnTo>
                    <a:cubicBezTo>
                      <a:pt x="3239653" y="3948572"/>
                      <a:pt x="3237384" y="3949354"/>
                      <a:pt x="3234705" y="3950172"/>
                    </a:cubicBezTo>
                    <a:cubicBezTo>
                      <a:pt x="3232026" y="3950991"/>
                      <a:pt x="3228938" y="3951735"/>
                      <a:pt x="3225440" y="3952404"/>
                    </a:cubicBezTo>
                    <a:cubicBezTo>
                      <a:pt x="3221943" y="3953074"/>
                      <a:pt x="3218036" y="3953632"/>
                      <a:pt x="3213720" y="3954079"/>
                    </a:cubicBezTo>
                    <a:cubicBezTo>
                      <a:pt x="3209404" y="3954525"/>
                      <a:pt x="3204679" y="3954749"/>
                      <a:pt x="3199544" y="3954749"/>
                    </a:cubicBezTo>
                    <a:cubicBezTo>
                      <a:pt x="3188828" y="3954749"/>
                      <a:pt x="3179527" y="3953316"/>
                      <a:pt x="3171639" y="3950451"/>
                    </a:cubicBezTo>
                    <a:cubicBezTo>
                      <a:pt x="3163751" y="3947586"/>
                      <a:pt x="3157184" y="3943586"/>
                      <a:pt x="3151938" y="3938452"/>
                    </a:cubicBezTo>
                    <a:cubicBezTo>
                      <a:pt x="3146692" y="3933317"/>
                      <a:pt x="3142785" y="3927253"/>
                      <a:pt x="3140218" y="3920258"/>
                    </a:cubicBezTo>
                    <a:cubicBezTo>
                      <a:pt x="3137650" y="3913263"/>
                      <a:pt x="3136367" y="3905635"/>
                      <a:pt x="3136367" y="3897375"/>
                    </a:cubicBezTo>
                    <a:cubicBezTo>
                      <a:pt x="3136367" y="3889785"/>
                      <a:pt x="3137222" y="3882995"/>
                      <a:pt x="3138934" y="3877004"/>
                    </a:cubicBezTo>
                    <a:cubicBezTo>
                      <a:pt x="3140645" y="3871014"/>
                      <a:pt x="3142971" y="3865694"/>
                      <a:pt x="3145910" y="3861043"/>
                    </a:cubicBezTo>
                    <a:cubicBezTo>
                      <a:pt x="3148850" y="3856392"/>
                      <a:pt x="3152310" y="3852411"/>
                      <a:pt x="3156291" y="3849099"/>
                    </a:cubicBezTo>
                    <a:cubicBezTo>
                      <a:pt x="3160272" y="3845788"/>
                      <a:pt x="3164495" y="3843090"/>
                      <a:pt x="3168960" y="3841007"/>
                    </a:cubicBezTo>
                    <a:cubicBezTo>
                      <a:pt x="3173425" y="3838923"/>
                      <a:pt x="3178057" y="3837379"/>
                      <a:pt x="3182857" y="3836374"/>
                    </a:cubicBezTo>
                    <a:cubicBezTo>
                      <a:pt x="3187656" y="3835370"/>
                      <a:pt x="3192363" y="3834867"/>
                      <a:pt x="3196977" y="3834867"/>
                    </a:cubicBezTo>
                    <a:close/>
                    <a:moveTo>
                      <a:pt x="2097472" y="3834867"/>
                    </a:moveTo>
                    <a:cubicBezTo>
                      <a:pt x="2107890" y="3834867"/>
                      <a:pt x="2116633" y="3836002"/>
                      <a:pt x="2123703" y="3838272"/>
                    </a:cubicBezTo>
                    <a:cubicBezTo>
                      <a:pt x="2130772" y="3840542"/>
                      <a:pt x="2136465" y="3843927"/>
                      <a:pt x="2140781" y="3848429"/>
                    </a:cubicBezTo>
                    <a:cubicBezTo>
                      <a:pt x="2145097" y="3852931"/>
                      <a:pt x="2148185" y="3858550"/>
                      <a:pt x="2150045" y="3865284"/>
                    </a:cubicBezTo>
                    <a:cubicBezTo>
                      <a:pt x="2151906" y="3872019"/>
                      <a:pt x="2152836" y="3879888"/>
                      <a:pt x="2152836" y="3888892"/>
                    </a:cubicBezTo>
                    <a:lnTo>
                      <a:pt x="2152836" y="3951958"/>
                    </a:lnTo>
                    <a:lnTo>
                      <a:pt x="2109415" y="3951958"/>
                    </a:lnTo>
                    <a:lnTo>
                      <a:pt x="2109415" y="3934545"/>
                    </a:lnTo>
                    <a:lnTo>
                      <a:pt x="2108969" y="3934545"/>
                    </a:lnTo>
                    <a:cubicBezTo>
                      <a:pt x="2105397" y="3940870"/>
                      <a:pt x="2100727" y="3945819"/>
                      <a:pt x="2094960" y="3949391"/>
                    </a:cubicBezTo>
                    <a:cubicBezTo>
                      <a:pt x="2089193" y="3952963"/>
                      <a:pt x="2082254" y="3954749"/>
                      <a:pt x="2074143" y="3954749"/>
                    </a:cubicBezTo>
                    <a:cubicBezTo>
                      <a:pt x="2068339" y="3954749"/>
                      <a:pt x="2063279" y="3953837"/>
                      <a:pt x="2058963" y="3952014"/>
                    </a:cubicBezTo>
                    <a:cubicBezTo>
                      <a:pt x="2054647" y="3950191"/>
                      <a:pt x="2051056" y="3947679"/>
                      <a:pt x="2048191" y="3944479"/>
                    </a:cubicBezTo>
                    <a:cubicBezTo>
                      <a:pt x="2045326" y="3941280"/>
                      <a:pt x="2043187" y="3937540"/>
                      <a:pt x="2041773" y="3933261"/>
                    </a:cubicBezTo>
                    <a:cubicBezTo>
                      <a:pt x="2040359" y="3928983"/>
                      <a:pt x="2039652" y="3924388"/>
                      <a:pt x="2039652" y="3919476"/>
                    </a:cubicBezTo>
                    <a:cubicBezTo>
                      <a:pt x="2039652" y="3915309"/>
                      <a:pt x="2040210" y="3911142"/>
                      <a:pt x="2041326" y="3906975"/>
                    </a:cubicBezTo>
                    <a:cubicBezTo>
                      <a:pt x="2042443" y="3902808"/>
                      <a:pt x="2044508" y="3898938"/>
                      <a:pt x="2047522" y="3895366"/>
                    </a:cubicBezTo>
                    <a:cubicBezTo>
                      <a:pt x="2050535" y="3891794"/>
                      <a:pt x="2054740" y="3888687"/>
                      <a:pt x="2060135" y="3886046"/>
                    </a:cubicBezTo>
                    <a:cubicBezTo>
                      <a:pt x="2065530" y="3883404"/>
                      <a:pt x="2072506" y="3881525"/>
                      <a:pt x="2081064" y="3880409"/>
                    </a:cubicBezTo>
                    <a:lnTo>
                      <a:pt x="2109415" y="3876725"/>
                    </a:lnTo>
                    <a:cubicBezTo>
                      <a:pt x="2109415" y="3874791"/>
                      <a:pt x="2108950" y="3873042"/>
                      <a:pt x="2108020" y="3871479"/>
                    </a:cubicBezTo>
                    <a:cubicBezTo>
                      <a:pt x="2107090" y="3869917"/>
                      <a:pt x="2105806" y="3868577"/>
                      <a:pt x="2104169" y="3867461"/>
                    </a:cubicBezTo>
                    <a:cubicBezTo>
                      <a:pt x="2102532" y="3866345"/>
                      <a:pt x="2100579" y="3865489"/>
                      <a:pt x="2098309" y="3864894"/>
                    </a:cubicBezTo>
                    <a:cubicBezTo>
                      <a:pt x="2096039" y="3864298"/>
                      <a:pt x="2093565" y="3864001"/>
                      <a:pt x="2090886" y="3864001"/>
                    </a:cubicBezTo>
                    <a:cubicBezTo>
                      <a:pt x="2087091" y="3864001"/>
                      <a:pt x="2083315" y="3864317"/>
                      <a:pt x="2079557" y="3864949"/>
                    </a:cubicBezTo>
                    <a:cubicBezTo>
                      <a:pt x="2075799" y="3865582"/>
                      <a:pt x="2072190" y="3866419"/>
                      <a:pt x="2068730" y="3867461"/>
                    </a:cubicBezTo>
                    <a:cubicBezTo>
                      <a:pt x="2065269" y="3868503"/>
                      <a:pt x="2061995" y="3869675"/>
                      <a:pt x="2058907" y="3870977"/>
                    </a:cubicBezTo>
                    <a:cubicBezTo>
                      <a:pt x="2055819" y="3872279"/>
                      <a:pt x="2052972" y="3873600"/>
                      <a:pt x="2050368" y="3874939"/>
                    </a:cubicBezTo>
                    <a:lnTo>
                      <a:pt x="2050368" y="3844020"/>
                    </a:lnTo>
                    <a:cubicBezTo>
                      <a:pt x="2053121" y="3842830"/>
                      <a:pt x="2056414" y="3841676"/>
                      <a:pt x="2060246" y="3840560"/>
                    </a:cubicBezTo>
                    <a:cubicBezTo>
                      <a:pt x="2064079" y="3839444"/>
                      <a:pt x="2068134" y="3838477"/>
                      <a:pt x="2072413" y="3837658"/>
                    </a:cubicBezTo>
                    <a:cubicBezTo>
                      <a:pt x="2076692" y="3836839"/>
                      <a:pt x="2080989" y="3836170"/>
                      <a:pt x="2085305" y="3835649"/>
                    </a:cubicBezTo>
                    <a:cubicBezTo>
                      <a:pt x="2089621" y="3835128"/>
                      <a:pt x="2093677" y="3834867"/>
                      <a:pt x="2097472" y="3834867"/>
                    </a:cubicBezTo>
                    <a:close/>
                    <a:moveTo>
                      <a:pt x="1689571" y="3834867"/>
                    </a:moveTo>
                    <a:cubicBezTo>
                      <a:pt x="1692399" y="3834867"/>
                      <a:pt x="1695264" y="3834998"/>
                      <a:pt x="1698166" y="3835258"/>
                    </a:cubicBezTo>
                    <a:cubicBezTo>
                      <a:pt x="1701068" y="3835519"/>
                      <a:pt x="1703896" y="3835853"/>
                      <a:pt x="1706649" y="3836263"/>
                    </a:cubicBezTo>
                    <a:cubicBezTo>
                      <a:pt x="1709403" y="3836672"/>
                      <a:pt x="1712026" y="3837137"/>
                      <a:pt x="1714519" y="3837658"/>
                    </a:cubicBezTo>
                    <a:cubicBezTo>
                      <a:pt x="1717011" y="3838179"/>
                      <a:pt x="1719263" y="3838700"/>
                      <a:pt x="1721272" y="3839221"/>
                    </a:cubicBezTo>
                    <a:lnTo>
                      <a:pt x="1721272" y="3871256"/>
                    </a:lnTo>
                    <a:cubicBezTo>
                      <a:pt x="1719858" y="3870661"/>
                      <a:pt x="1718035" y="3869972"/>
                      <a:pt x="1715802" y="3869191"/>
                    </a:cubicBezTo>
                    <a:cubicBezTo>
                      <a:pt x="1713570" y="3868410"/>
                      <a:pt x="1711114" y="3867647"/>
                      <a:pt x="1708435" y="3866903"/>
                    </a:cubicBezTo>
                    <a:cubicBezTo>
                      <a:pt x="1705756" y="3866159"/>
                      <a:pt x="1702985" y="3865526"/>
                      <a:pt x="1700120" y="3865005"/>
                    </a:cubicBezTo>
                    <a:cubicBezTo>
                      <a:pt x="1697255" y="3864484"/>
                      <a:pt x="1694483" y="3864224"/>
                      <a:pt x="1691804" y="3864224"/>
                    </a:cubicBezTo>
                    <a:cubicBezTo>
                      <a:pt x="1688678" y="3864224"/>
                      <a:pt x="1686186" y="3864745"/>
                      <a:pt x="1684325" y="3865787"/>
                    </a:cubicBezTo>
                    <a:cubicBezTo>
                      <a:pt x="1682465" y="3866828"/>
                      <a:pt x="1681535" y="3868279"/>
                      <a:pt x="1681535" y="3870140"/>
                    </a:cubicBezTo>
                    <a:cubicBezTo>
                      <a:pt x="1681535" y="3871330"/>
                      <a:pt x="1681814" y="3872372"/>
                      <a:pt x="1682372" y="3873265"/>
                    </a:cubicBezTo>
                    <a:cubicBezTo>
                      <a:pt x="1682930" y="3874158"/>
                      <a:pt x="1683823" y="3874977"/>
                      <a:pt x="1685051" y="3875721"/>
                    </a:cubicBezTo>
                    <a:cubicBezTo>
                      <a:pt x="1686278" y="3876465"/>
                      <a:pt x="1687841" y="3877190"/>
                      <a:pt x="1689739" y="3877897"/>
                    </a:cubicBezTo>
                    <a:cubicBezTo>
                      <a:pt x="1691636" y="3878604"/>
                      <a:pt x="1693925" y="3879367"/>
                      <a:pt x="1696604" y="3880186"/>
                    </a:cubicBezTo>
                    <a:cubicBezTo>
                      <a:pt x="1701887" y="3881748"/>
                      <a:pt x="1706575" y="3883534"/>
                      <a:pt x="1710668" y="3885543"/>
                    </a:cubicBezTo>
                    <a:cubicBezTo>
                      <a:pt x="1714761" y="3887553"/>
                      <a:pt x="1718184" y="3889897"/>
                      <a:pt x="1720937" y="3892576"/>
                    </a:cubicBezTo>
                    <a:cubicBezTo>
                      <a:pt x="1723690" y="3895254"/>
                      <a:pt x="1725774" y="3898343"/>
                      <a:pt x="1727188" y="3901840"/>
                    </a:cubicBezTo>
                    <a:cubicBezTo>
                      <a:pt x="1728601" y="3905338"/>
                      <a:pt x="1729308" y="3909393"/>
                      <a:pt x="1729308" y="3914007"/>
                    </a:cubicBezTo>
                    <a:cubicBezTo>
                      <a:pt x="1729308" y="3919588"/>
                      <a:pt x="1728267" y="3924853"/>
                      <a:pt x="1726183" y="3929801"/>
                    </a:cubicBezTo>
                    <a:cubicBezTo>
                      <a:pt x="1724100" y="3934750"/>
                      <a:pt x="1720807" y="3939066"/>
                      <a:pt x="1716304" y="3942749"/>
                    </a:cubicBezTo>
                    <a:cubicBezTo>
                      <a:pt x="1711803" y="3946433"/>
                      <a:pt x="1706017" y="3949354"/>
                      <a:pt x="1698948" y="3951512"/>
                    </a:cubicBezTo>
                    <a:cubicBezTo>
                      <a:pt x="1691878" y="3953670"/>
                      <a:pt x="1683321" y="3954749"/>
                      <a:pt x="1673275" y="3954749"/>
                    </a:cubicBezTo>
                    <a:cubicBezTo>
                      <a:pt x="1670149" y="3954749"/>
                      <a:pt x="1666856" y="3954581"/>
                      <a:pt x="1663396" y="3954246"/>
                    </a:cubicBezTo>
                    <a:cubicBezTo>
                      <a:pt x="1659936" y="3953911"/>
                      <a:pt x="1656532" y="3953502"/>
                      <a:pt x="1653183" y="3953018"/>
                    </a:cubicBezTo>
                    <a:cubicBezTo>
                      <a:pt x="1649834" y="3952535"/>
                      <a:pt x="1646653" y="3951977"/>
                      <a:pt x="1643639" y="3951344"/>
                    </a:cubicBezTo>
                    <a:cubicBezTo>
                      <a:pt x="1640626" y="3950712"/>
                      <a:pt x="1638002" y="3950060"/>
                      <a:pt x="1635770" y="3949391"/>
                    </a:cubicBezTo>
                    <a:lnTo>
                      <a:pt x="1635770" y="3916016"/>
                    </a:lnTo>
                    <a:cubicBezTo>
                      <a:pt x="1638449" y="3917207"/>
                      <a:pt x="1641239" y="3918360"/>
                      <a:pt x="1644141" y="3919476"/>
                    </a:cubicBezTo>
                    <a:cubicBezTo>
                      <a:pt x="1647044" y="3920592"/>
                      <a:pt x="1649964" y="3921597"/>
                      <a:pt x="1652904" y="3922490"/>
                    </a:cubicBezTo>
                    <a:cubicBezTo>
                      <a:pt x="1655843" y="3923383"/>
                      <a:pt x="1658838" y="3924090"/>
                      <a:pt x="1661889" y="3924611"/>
                    </a:cubicBezTo>
                    <a:cubicBezTo>
                      <a:pt x="1664940" y="3925132"/>
                      <a:pt x="1667991" y="3925392"/>
                      <a:pt x="1671042" y="3925392"/>
                    </a:cubicBezTo>
                    <a:cubicBezTo>
                      <a:pt x="1676102" y="3925392"/>
                      <a:pt x="1679693" y="3924704"/>
                      <a:pt x="1681814" y="3923327"/>
                    </a:cubicBezTo>
                    <a:cubicBezTo>
                      <a:pt x="1683935" y="3921951"/>
                      <a:pt x="1684995" y="3920220"/>
                      <a:pt x="1684995" y="3918137"/>
                    </a:cubicBezTo>
                    <a:cubicBezTo>
                      <a:pt x="1684995" y="3917021"/>
                      <a:pt x="1684734" y="3916072"/>
                      <a:pt x="1684214" y="3915290"/>
                    </a:cubicBezTo>
                    <a:cubicBezTo>
                      <a:pt x="1683693" y="3914509"/>
                      <a:pt x="1682707" y="3913709"/>
                      <a:pt x="1681256" y="3912891"/>
                    </a:cubicBezTo>
                    <a:cubicBezTo>
                      <a:pt x="1679805" y="3912072"/>
                      <a:pt x="1677758" y="3911179"/>
                      <a:pt x="1675116" y="3910212"/>
                    </a:cubicBezTo>
                    <a:cubicBezTo>
                      <a:pt x="1672475" y="3909244"/>
                      <a:pt x="1669033" y="3908054"/>
                      <a:pt x="1664792" y="3906640"/>
                    </a:cubicBezTo>
                    <a:cubicBezTo>
                      <a:pt x="1660550" y="3905300"/>
                      <a:pt x="1656643" y="3903700"/>
                      <a:pt x="1653071" y="3901840"/>
                    </a:cubicBezTo>
                    <a:cubicBezTo>
                      <a:pt x="1649499" y="3899980"/>
                      <a:pt x="1646430" y="3897747"/>
                      <a:pt x="1643863" y="3895143"/>
                    </a:cubicBezTo>
                    <a:cubicBezTo>
                      <a:pt x="1641295" y="3892538"/>
                      <a:pt x="1639305" y="3889450"/>
                      <a:pt x="1637891" y="3885878"/>
                    </a:cubicBezTo>
                    <a:lnTo>
                      <a:pt x="1637782" y="3885232"/>
                    </a:lnTo>
                    <a:lnTo>
                      <a:pt x="1661427" y="3867150"/>
                    </a:lnTo>
                    <a:lnTo>
                      <a:pt x="1639608" y="3856968"/>
                    </a:lnTo>
                    <a:lnTo>
                      <a:pt x="1650169" y="3844969"/>
                    </a:lnTo>
                    <a:cubicBezTo>
                      <a:pt x="1654783" y="3841658"/>
                      <a:pt x="1660420" y="3839146"/>
                      <a:pt x="1667080" y="3837435"/>
                    </a:cubicBezTo>
                    <a:cubicBezTo>
                      <a:pt x="1673740" y="3835723"/>
                      <a:pt x="1681237" y="3834867"/>
                      <a:pt x="1689571" y="3834867"/>
                    </a:cubicBezTo>
                    <a:close/>
                    <a:moveTo>
                      <a:pt x="2685120" y="3830291"/>
                    </a:moveTo>
                    <a:cubicBezTo>
                      <a:pt x="2679687" y="3830291"/>
                      <a:pt x="2675037" y="3831407"/>
                      <a:pt x="2671167" y="3833640"/>
                    </a:cubicBezTo>
                    <a:cubicBezTo>
                      <a:pt x="2667298" y="3835872"/>
                      <a:pt x="2664135" y="3838886"/>
                      <a:pt x="2661679" y="3842681"/>
                    </a:cubicBezTo>
                    <a:cubicBezTo>
                      <a:pt x="2659224" y="3846476"/>
                      <a:pt x="2657438" y="3850904"/>
                      <a:pt x="2656321" y="3855964"/>
                    </a:cubicBezTo>
                    <a:cubicBezTo>
                      <a:pt x="2655205" y="3861024"/>
                      <a:pt x="2654647" y="3866419"/>
                      <a:pt x="2654647" y="3872149"/>
                    </a:cubicBezTo>
                    <a:cubicBezTo>
                      <a:pt x="2654647" y="3879590"/>
                      <a:pt x="2655466" y="3885934"/>
                      <a:pt x="2657103" y="3891180"/>
                    </a:cubicBezTo>
                    <a:cubicBezTo>
                      <a:pt x="2658740" y="3896427"/>
                      <a:pt x="2660935" y="3900705"/>
                      <a:pt x="2663688" y="3904017"/>
                    </a:cubicBezTo>
                    <a:cubicBezTo>
                      <a:pt x="2666442" y="3907328"/>
                      <a:pt x="2669604" y="3909747"/>
                      <a:pt x="2673176" y="3911272"/>
                    </a:cubicBezTo>
                    <a:cubicBezTo>
                      <a:pt x="2676748" y="3912798"/>
                      <a:pt x="2680469" y="3913560"/>
                      <a:pt x="2684338" y="3913560"/>
                    </a:cubicBezTo>
                    <a:cubicBezTo>
                      <a:pt x="2688059" y="3913560"/>
                      <a:pt x="2691668" y="3912760"/>
                      <a:pt x="2695166" y="3911160"/>
                    </a:cubicBezTo>
                    <a:cubicBezTo>
                      <a:pt x="2698663" y="3909561"/>
                      <a:pt x="2701770" y="3907105"/>
                      <a:pt x="2704486" y="3903794"/>
                    </a:cubicBezTo>
                    <a:cubicBezTo>
                      <a:pt x="2707202" y="3900482"/>
                      <a:pt x="2709379" y="3896259"/>
                      <a:pt x="2711016" y="3891125"/>
                    </a:cubicBezTo>
                    <a:cubicBezTo>
                      <a:pt x="2712653" y="3885990"/>
                      <a:pt x="2713471" y="3879888"/>
                      <a:pt x="2713471" y="3872819"/>
                    </a:cubicBezTo>
                    <a:cubicBezTo>
                      <a:pt x="2713471" y="3865973"/>
                      <a:pt x="2712783" y="3859908"/>
                      <a:pt x="2711406" y="3854624"/>
                    </a:cubicBezTo>
                    <a:cubicBezTo>
                      <a:pt x="2710030" y="3849341"/>
                      <a:pt x="2708095" y="3844895"/>
                      <a:pt x="2705602" y="3841286"/>
                    </a:cubicBezTo>
                    <a:cubicBezTo>
                      <a:pt x="2703109" y="3837677"/>
                      <a:pt x="2700133" y="3834942"/>
                      <a:pt x="2696672" y="3833082"/>
                    </a:cubicBezTo>
                    <a:cubicBezTo>
                      <a:pt x="2693212" y="3831221"/>
                      <a:pt x="2689361" y="3830291"/>
                      <a:pt x="2685120" y="3830291"/>
                    </a:cubicBezTo>
                    <a:close/>
                    <a:moveTo>
                      <a:pt x="2513670" y="3830291"/>
                    </a:moveTo>
                    <a:cubicBezTo>
                      <a:pt x="2508237" y="3830291"/>
                      <a:pt x="2503587" y="3831407"/>
                      <a:pt x="2499717" y="3833640"/>
                    </a:cubicBezTo>
                    <a:cubicBezTo>
                      <a:pt x="2495848" y="3835872"/>
                      <a:pt x="2492685" y="3838886"/>
                      <a:pt x="2490229" y="3842681"/>
                    </a:cubicBezTo>
                    <a:cubicBezTo>
                      <a:pt x="2487774" y="3846476"/>
                      <a:pt x="2485988" y="3850904"/>
                      <a:pt x="2484871" y="3855964"/>
                    </a:cubicBezTo>
                    <a:cubicBezTo>
                      <a:pt x="2483755" y="3861024"/>
                      <a:pt x="2483197" y="3866419"/>
                      <a:pt x="2483197" y="3872149"/>
                    </a:cubicBezTo>
                    <a:cubicBezTo>
                      <a:pt x="2483197" y="3879590"/>
                      <a:pt x="2484016" y="3885934"/>
                      <a:pt x="2485653" y="3891180"/>
                    </a:cubicBezTo>
                    <a:cubicBezTo>
                      <a:pt x="2487290" y="3896427"/>
                      <a:pt x="2489485" y="3900705"/>
                      <a:pt x="2492238" y="3904017"/>
                    </a:cubicBezTo>
                    <a:cubicBezTo>
                      <a:pt x="2494992" y="3907328"/>
                      <a:pt x="2498154" y="3909747"/>
                      <a:pt x="2501726" y="3911272"/>
                    </a:cubicBezTo>
                    <a:cubicBezTo>
                      <a:pt x="2505298" y="3912798"/>
                      <a:pt x="2509019" y="3913560"/>
                      <a:pt x="2512888" y="3913560"/>
                    </a:cubicBezTo>
                    <a:cubicBezTo>
                      <a:pt x="2516609" y="3913560"/>
                      <a:pt x="2520218" y="3912760"/>
                      <a:pt x="2523716" y="3911160"/>
                    </a:cubicBezTo>
                    <a:cubicBezTo>
                      <a:pt x="2527213" y="3909561"/>
                      <a:pt x="2530320" y="3907105"/>
                      <a:pt x="2533036" y="3903794"/>
                    </a:cubicBezTo>
                    <a:cubicBezTo>
                      <a:pt x="2535752" y="3900482"/>
                      <a:pt x="2537929" y="3896259"/>
                      <a:pt x="2539566" y="3891125"/>
                    </a:cubicBezTo>
                    <a:cubicBezTo>
                      <a:pt x="2541203" y="3885990"/>
                      <a:pt x="2542021" y="3879888"/>
                      <a:pt x="2542021" y="3872819"/>
                    </a:cubicBezTo>
                    <a:cubicBezTo>
                      <a:pt x="2542021" y="3865973"/>
                      <a:pt x="2541333" y="3859908"/>
                      <a:pt x="2539956" y="3854624"/>
                    </a:cubicBezTo>
                    <a:cubicBezTo>
                      <a:pt x="2538580" y="3849341"/>
                      <a:pt x="2536645" y="3844895"/>
                      <a:pt x="2534152" y="3841286"/>
                    </a:cubicBezTo>
                    <a:cubicBezTo>
                      <a:pt x="2531659" y="3837677"/>
                      <a:pt x="2528683" y="3834942"/>
                      <a:pt x="2525222" y="3833082"/>
                    </a:cubicBezTo>
                    <a:cubicBezTo>
                      <a:pt x="2521762" y="3831221"/>
                      <a:pt x="2517911" y="3830291"/>
                      <a:pt x="2513670" y="3830291"/>
                    </a:cubicBezTo>
                    <a:close/>
                    <a:moveTo>
                      <a:pt x="2832013" y="3829621"/>
                    </a:moveTo>
                    <a:lnTo>
                      <a:pt x="2832013" y="3914230"/>
                    </a:lnTo>
                    <a:lnTo>
                      <a:pt x="2845519" y="3914230"/>
                    </a:lnTo>
                    <a:cubicBezTo>
                      <a:pt x="2851398" y="3914230"/>
                      <a:pt x="2856681" y="3913170"/>
                      <a:pt x="2861369" y="3911049"/>
                    </a:cubicBezTo>
                    <a:cubicBezTo>
                      <a:pt x="2866058" y="3908928"/>
                      <a:pt x="2870039" y="3905952"/>
                      <a:pt x="2873313" y="3902119"/>
                    </a:cubicBezTo>
                    <a:cubicBezTo>
                      <a:pt x="2876587" y="3898287"/>
                      <a:pt x="2879099" y="3893673"/>
                      <a:pt x="2880847" y="3888278"/>
                    </a:cubicBezTo>
                    <a:cubicBezTo>
                      <a:pt x="2882596" y="3882883"/>
                      <a:pt x="2883470" y="3876911"/>
                      <a:pt x="2883470" y="3870363"/>
                    </a:cubicBezTo>
                    <a:cubicBezTo>
                      <a:pt x="2883470" y="3865154"/>
                      <a:pt x="2882689" y="3860094"/>
                      <a:pt x="2881126" y="3855183"/>
                    </a:cubicBezTo>
                    <a:cubicBezTo>
                      <a:pt x="2879564" y="3850271"/>
                      <a:pt x="2877182" y="3845918"/>
                      <a:pt x="2873983" y="3842123"/>
                    </a:cubicBezTo>
                    <a:cubicBezTo>
                      <a:pt x="2870783" y="3838328"/>
                      <a:pt x="2866727" y="3835295"/>
                      <a:pt x="2861816" y="3833026"/>
                    </a:cubicBezTo>
                    <a:cubicBezTo>
                      <a:pt x="2856905" y="3830756"/>
                      <a:pt x="2851100" y="3829621"/>
                      <a:pt x="2844403" y="3829621"/>
                    </a:cubicBezTo>
                    <a:close/>
                    <a:moveTo>
                      <a:pt x="1807443" y="3802274"/>
                    </a:moveTo>
                    <a:lnTo>
                      <a:pt x="1807443" y="3837658"/>
                    </a:lnTo>
                    <a:lnTo>
                      <a:pt x="1831218" y="3837658"/>
                    </a:lnTo>
                    <a:lnTo>
                      <a:pt x="1831218" y="3870586"/>
                    </a:lnTo>
                    <a:lnTo>
                      <a:pt x="1807443" y="3870586"/>
                    </a:lnTo>
                    <a:lnTo>
                      <a:pt x="1807443" y="3904854"/>
                    </a:lnTo>
                    <a:cubicBezTo>
                      <a:pt x="1807443" y="3909988"/>
                      <a:pt x="1808504" y="3913784"/>
                      <a:pt x="1810624" y="3916239"/>
                    </a:cubicBezTo>
                    <a:cubicBezTo>
                      <a:pt x="1812745" y="3918695"/>
                      <a:pt x="1815666" y="3919923"/>
                      <a:pt x="1819387" y="3919923"/>
                    </a:cubicBezTo>
                    <a:cubicBezTo>
                      <a:pt x="1821545" y="3919923"/>
                      <a:pt x="1823535" y="3919718"/>
                      <a:pt x="1825358" y="3919309"/>
                    </a:cubicBezTo>
                    <a:cubicBezTo>
                      <a:pt x="1827181" y="3918900"/>
                      <a:pt x="1829135" y="3918286"/>
                      <a:pt x="1831218" y="3917467"/>
                    </a:cubicBezTo>
                    <a:lnTo>
                      <a:pt x="1831218" y="3950395"/>
                    </a:lnTo>
                    <a:cubicBezTo>
                      <a:pt x="1829060" y="3951437"/>
                      <a:pt x="1825526" y="3952423"/>
                      <a:pt x="1820614" y="3953353"/>
                    </a:cubicBezTo>
                    <a:cubicBezTo>
                      <a:pt x="1815703" y="3954283"/>
                      <a:pt x="1809787" y="3954749"/>
                      <a:pt x="1802867" y="3954749"/>
                    </a:cubicBezTo>
                    <a:cubicBezTo>
                      <a:pt x="1795649" y="3954749"/>
                      <a:pt x="1789379" y="3953688"/>
                      <a:pt x="1784059" y="3951567"/>
                    </a:cubicBezTo>
                    <a:cubicBezTo>
                      <a:pt x="1778738" y="3949447"/>
                      <a:pt x="1774329" y="3946526"/>
                      <a:pt x="1770831" y="3942805"/>
                    </a:cubicBezTo>
                    <a:cubicBezTo>
                      <a:pt x="1767334" y="3939084"/>
                      <a:pt x="1764748" y="3934638"/>
                      <a:pt x="1763074" y="3929466"/>
                    </a:cubicBezTo>
                    <a:cubicBezTo>
                      <a:pt x="1761399" y="3924295"/>
                      <a:pt x="1760562" y="3918695"/>
                      <a:pt x="1760562" y="3912667"/>
                    </a:cubicBezTo>
                    <a:lnTo>
                      <a:pt x="1760562" y="3870586"/>
                    </a:lnTo>
                    <a:lnTo>
                      <a:pt x="1742591" y="3870586"/>
                    </a:lnTo>
                    <a:lnTo>
                      <a:pt x="1742591" y="3837658"/>
                    </a:lnTo>
                    <a:lnTo>
                      <a:pt x="1760562" y="3837658"/>
                    </a:lnTo>
                    <a:lnTo>
                      <a:pt x="1760562" y="3815222"/>
                    </a:lnTo>
                    <a:close/>
                    <a:moveTo>
                      <a:pt x="3021918" y="3791893"/>
                    </a:moveTo>
                    <a:lnTo>
                      <a:pt x="3122265" y="3791893"/>
                    </a:lnTo>
                    <a:lnTo>
                      <a:pt x="3122265" y="3829621"/>
                    </a:lnTo>
                    <a:lnTo>
                      <a:pt x="3070138" y="3829621"/>
                    </a:lnTo>
                    <a:lnTo>
                      <a:pt x="3070138" y="3858420"/>
                    </a:lnTo>
                    <a:lnTo>
                      <a:pt x="3117689" y="3858420"/>
                    </a:lnTo>
                    <a:lnTo>
                      <a:pt x="3117689" y="3896147"/>
                    </a:lnTo>
                    <a:lnTo>
                      <a:pt x="3070138" y="3896147"/>
                    </a:lnTo>
                    <a:lnTo>
                      <a:pt x="3070138" y="3951958"/>
                    </a:lnTo>
                    <a:lnTo>
                      <a:pt x="3021918" y="3951958"/>
                    </a:lnTo>
                    <a:close/>
                    <a:moveTo>
                      <a:pt x="2783793" y="3791893"/>
                    </a:moveTo>
                    <a:lnTo>
                      <a:pt x="2850096" y="3791893"/>
                    </a:lnTo>
                    <a:cubicBezTo>
                      <a:pt x="2860886" y="3791893"/>
                      <a:pt x="2870467" y="3792805"/>
                      <a:pt x="2878838" y="3794628"/>
                    </a:cubicBezTo>
                    <a:cubicBezTo>
                      <a:pt x="2887210" y="3796451"/>
                      <a:pt x="2894539" y="3799037"/>
                      <a:pt x="2900827" y="3802386"/>
                    </a:cubicBezTo>
                    <a:cubicBezTo>
                      <a:pt x="2907115" y="3805734"/>
                      <a:pt x="2912399" y="3809753"/>
                      <a:pt x="2916678" y="3814441"/>
                    </a:cubicBezTo>
                    <a:cubicBezTo>
                      <a:pt x="2920956" y="3819129"/>
                      <a:pt x="2924435" y="3824375"/>
                      <a:pt x="2927114" y="3830179"/>
                    </a:cubicBezTo>
                    <a:cubicBezTo>
                      <a:pt x="2929793" y="3835984"/>
                      <a:pt x="2931728" y="3842234"/>
                      <a:pt x="2932919" y="3848932"/>
                    </a:cubicBezTo>
                    <a:cubicBezTo>
                      <a:pt x="2934109" y="3855629"/>
                      <a:pt x="2934704" y="3862624"/>
                      <a:pt x="2934704" y="3869917"/>
                    </a:cubicBezTo>
                    <a:cubicBezTo>
                      <a:pt x="2934704" y="3882418"/>
                      <a:pt x="2932714" y="3893729"/>
                      <a:pt x="2928733" y="3903849"/>
                    </a:cubicBezTo>
                    <a:cubicBezTo>
                      <a:pt x="2924752" y="3913970"/>
                      <a:pt x="2919133" y="3922583"/>
                      <a:pt x="2911878" y="3929690"/>
                    </a:cubicBezTo>
                    <a:cubicBezTo>
                      <a:pt x="2904623" y="3936796"/>
                      <a:pt x="2895879" y="3942284"/>
                      <a:pt x="2885647" y="3946154"/>
                    </a:cubicBezTo>
                    <a:cubicBezTo>
                      <a:pt x="2875415" y="3950023"/>
                      <a:pt x="2864048" y="3951958"/>
                      <a:pt x="2851547" y="3951958"/>
                    </a:cubicBezTo>
                    <a:lnTo>
                      <a:pt x="2783793" y="3951958"/>
                    </a:lnTo>
                    <a:close/>
                    <a:moveTo>
                      <a:pt x="2317068" y="3791893"/>
                    </a:moveTo>
                    <a:lnTo>
                      <a:pt x="2417415" y="3791893"/>
                    </a:lnTo>
                    <a:lnTo>
                      <a:pt x="2417415" y="3829621"/>
                    </a:lnTo>
                    <a:lnTo>
                      <a:pt x="2365288" y="3829621"/>
                    </a:lnTo>
                    <a:lnTo>
                      <a:pt x="2365288" y="3858420"/>
                    </a:lnTo>
                    <a:lnTo>
                      <a:pt x="2412839" y="3858420"/>
                    </a:lnTo>
                    <a:lnTo>
                      <a:pt x="2412839" y="3896147"/>
                    </a:lnTo>
                    <a:lnTo>
                      <a:pt x="2365288" y="3896147"/>
                    </a:lnTo>
                    <a:lnTo>
                      <a:pt x="2365288" y="3951958"/>
                    </a:lnTo>
                    <a:lnTo>
                      <a:pt x="2317068" y="3951958"/>
                    </a:lnTo>
                    <a:close/>
                    <a:moveTo>
                      <a:pt x="2685566" y="3789214"/>
                    </a:moveTo>
                    <a:cubicBezTo>
                      <a:pt x="2697026" y="3789214"/>
                      <a:pt x="2707593" y="3791131"/>
                      <a:pt x="2717267" y="3794963"/>
                    </a:cubicBezTo>
                    <a:cubicBezTo>
                      <a:pt x="2726940" y="3798795"/>
                      <a:pt x="2735275" y="3804265"/>
                      <a:pt x="2742270" y="3811371"/>
                    </a:cubicBezTo>
                    <a:cubicBezTo>
                      <a:pt x="2749265" y="3818478"/>
                      <a:pt x="2754734" y="3827110"/>
                      <a:pt x="2758678" y="3837267"/>
                    </a:cubicBezTo>
                    <a:cubicBezTo>
                      <a:pt x="2762622" y="3847425"/>
                      <a:pt x="2764594" y="3858829"/>
                      <a:pt x="2764594" y="3871479"/>
                    </a:cubicBezTo>
                    <a:cubicBezTo>
                      <a:pt x="2764594" y="3884204"/>
                      <a:pt x="2762510" y="3895682"/>
                      <a:pt x="2758343" y="3905914"/>
                    </a:cubicBezTo>
                    <a:cubicBezTo>
                      <a:pt x="2754176" y="3916146"/>
                      <a:pt x="2748427" y="3924890"/>
                      <a:pt x="2741098" y="3932145"/>
                    </a:cubicBezTo>
                    <a:cubicBezTo>
                      <a:pt x="2733768" y="3939401"/>
                      <a:pt x="2725173" y="3944982"/>
                      <a:pt x="2715313" y="3948888"/>
                    </a:cubicBezTo>
                    <a:cubicBezTo>
                      <a:pt x="2705453" y="3952795"/>
                      <a:pt x="2694831" y="3954749"/>
                      <a:pt x="2683445" y="3954749"/>
                    </a:cubicBezTo>
                    <a:cubicBezTo>
                      <a:pt x="2672432" y="3954749"/>
                      <a:pt x="2662070" y="3952888"/>
                      <a:pt x="2652359" y="3949167"/>
                    </a:cubicBezTo>
                    <a:cubicBezTo>
                      <a:pt x="2642648" y="3945447"/>
                      <a:pt x="2634165" y="3940108"/>
                      <a:pt x="2626909" y="3933150"/>
                    </a:cubicBezTo>
                    <a:cubicBezTo>
                      <a:pt x="2619654" y="3926192"/>
                      <a:pt x="2613924" y="3917728"/>
                      <a:pt x="2609720" y="3907756"/>
                    </a:cubicBezTo>
                    <a:cubicBezTo>
                      <a:pt x="2605515" y="3897785"/>
                      <a:pt x="2603413" y="3886548"/>
                      <a:pt x="2603413" y="3874046"/>
                    </a:cubicBezTo>
                    <a:cubicBezTo>
                      <a:pt x="2603413" y="3861545"/>
                      <a:pt x="2605422" y="3850085"/>
                      <a:pt x="2609441" y="3839667"/>
                    </a:cubicBezTo>
                    <a:cubicBezTo>
                      <a:pt x="2613459" y="3829249"/>
                      <a:pt x="2619077" y="3820301"/>
                      <a:pt x="2626295" y="3812822"/>
                    </a:cubicBezTo>
                    <a:cubicBezTo>
                      <a:pt x="2633514" y="3805344"/>
                      <a:pt x="2642164" y="3799539"/>
                      <a:pt x="2652247" y="3795409"/>
                    </a:cubicBezTo>
                    <a:cubicBezTo>
                      <a:pt x="2662330" y="3791279"/>
                      <a:pt x="2673437" y="3789214"/>
                      <a:pt x="2685566" y="3789214"/>
                    </a:cubicBezTo>
                    <a:close/>
                    <a:moveTo>
                      <a:pt x="2514116" y="3789214"/>
                    </a:moveTo>
                    <a:cubicBezTo>
                      <a:pt x="2525576" y="3789214"/>
                      <a:pt x="2536143" y="3791131"/>
                      <a:pt x="2545817" y="3794963"/>
                    </a:cubicBezTo>
                    <a:cubicBezTo>
                      <a:pt x="2555490" y="3798795"/>
                      <a:pt x="2563825" y="3804265"/>
                      <a:pt x="2570820" y="3811371"/>
                    </a:cubicBezTo>
                    <a:cubicBezTo>
                      <a:pt x="2577815" y="3818478"/>
                      <a:pt x="2583284" y="3827110"/>
                      <a:pt x="2587228" y="3837267"/>
                    </a:cubicBezTo>
                    <a:cubicBezTo>
                      <a:pt x="2591172" y="3847425"/>
                      <a:pt x="2593144" y="3858829"/>
                      <a:pt x="2593144" y="3871479"/>
                    </a:cubicBezTo>
                    <a:cubicBezTo>
                      <a:pt x="2593144" y="3884204"/>
                      <a:pt x="2591060" y="3895682"/>
                      <a:pt x="2586893" y="3905914"/>
                    </a:cubicBezTo>
                    <a:cubicBezTo>
                      <a:pt x="2582726" y="3916146"/>
                      <a:pt x="2576977" y="3924890"/>
                      <a:pt x="2569648" y="3932145"/>
                    </a:cubicBezTo>
                    <a:cubicBezTo>
                      <a:pt x="2562318" y="3939401"/>
                      <a:pt x="2553723" y="3944982"/>
                      <a:pt x="2543863" y="3948888"/>
                    </a:cubicBezTo>
                    <a:cubicBezTo>
                      <a:pt x="2534003" y="3952795"/>
                      <a:pt x="2523381" y="3954749"/>
                      <a:pt x="2511995" y="3954749"/>
                    </a:cubicBezTo>
                    <a:cubicBezTo>
                      <a:pt x="2500982" y="3954749"/>
                      <a:pt x="2490620" y="3952888"/>
                      <a:pt x="2480909" y="3949167"/>
                    </a:cubicBezTo>
                    <a:cubicBezTo>
                      <a:pt x="2471198" y="3945447"/>
                      <a:pt x="2462715" y="3940108"/>
                      <a:pt x="2455459" y="3933150"/>
                    </a:cubicBezTo>
                    <a:cubicBezTo>
                      <a:pt x="2448204" y="3926192"/>
                      <a:pt x="2442474" y="3917728"/>
                      <a:pt x="2438270" y="3907756"/>
                    </a:cubicBezTo>
                    <a:cubicBezTo>
                      <a:pt x="2434065" y="3897785"/>
                      <a:pt x="2431963" y="3886548"/>
                      <a:pt x="2431963" y="3874046"/>
                    </a:cubicBezTo>
                    <a:cubicBezTo>
                      <a:pt x="2431963" y="3861545"/>
                      <a:pt x="2433972" y="3850085"/>
                      <a:pt x="2437991" y="3839667"/>
                    </a:cubicBezTo>
                    <a:cubicBezTo>
                      <a:pt x="2442009" y="3829249"/>
                      <a:pt x="2447627" y="3820301"/>
                      <a:pt x="2454845" y="3812822"/>
                    </a:cubicBezTo>
                    <a:cubicBezTo>
                      <a:pt x="2462064" y="3805344"/>
                      <a:pt x="2470714" y="3799539"/>
                      <a:pt x="2480797" y="3795409"/>
                    </a:cubicBezTo>
                    <a:cubicBezTo>
                      <a:pt x="2490880" y="3791279"/>
                      <a:pt x="2501987" y="3789214"/>
                      <a:pt x="2514116" y="3789214"/>
                    </a:cubicBezTo>
                    <a:close/>
                    <a:moveTo>
                      <a:pt x="1869765" y="3784861"/>
                    </a:moveTo>
                    <a:cubicBezTo>
                      <a:pt x="1873783" y="3784861"/>
                      <a:pt x="1877430" y="3785401"/>
                      <a:pt x="1880704" y="3786480"/>
                    </a:cubicBezTo>
                    <a:cubicBezTo>
                      <a:pt x="1883978" y="3787559"/>
                      <a:pt x="1886769" y="3789066"/>
                      <a:pt x="1889075" y="3791000"/>
                    </a:cubicBezTo>
                    <a:cubicBezTo>
                      <a:pt x="1891382" y="3792935"/>
                      <a:pt x="1893168" y="3795242"/>
                      <a:pt x="1894433" y="3797921"/>
                    </a:cubicBezTo>
                    <a:cubicBezTo>
                      <a:pt x="1895698" y="3800600"/>
                      <a:pt x="1896331" y="3803576"/>
                      <a:pt x="1896331" y="3806851"/>
                    </a:cubicBezTo>
                    <a:cubicBezTo>
                      <a:pt x="1896331" y="3809976"/>
                      <a:pt x="1895735" y="3812915"/>
                      <a:pt x="1894545" y="3815669"/>
                    </a:cubicBezTo>
                    <a:cubicBezTo>
                      <a:pt x="1893354" y="3818422"/>
                      <a:pt x="1891643" y="3820803"/>
                      <a:pt x="1889410" y="3822812"/>
                    </a:cubicBezTo>
                    <a:cubicBezTo>
                      <a:pt x="1887178" y="3824822"/>
                      <a:pt x="1884406" y="3826421"/>
                      <a:pt x="1881095" y="3827612"/>
                    </a:cubicBezTo>
                    <a:cubicBezTo>
                      <a:pt x="1877783" y="3828803"/>
                      <a:pt x="1874006" y="3829398"/>
                      <a:pt x="1869765" y="3829398"/>
                    </a:cubicBezTo>
                    <a:cubicBezTo>
                      <a:pt x="1865672" y="3829398"/>
                      <a:pt x="1861989" y="3828784"/>
                      <a:pt x="1858714" y="3827556"/>
                    </a:cubicBezTo>
                    <a:cubicBezTo>
                      <a:pt x="1855440" y="3826328"/>
                      <a:pt x="1852668" y="3824691"/>
                      <a:pt x="1850399" y="3822645"/>
                    </a:cubicBezTo>
                    <a:cubicBezTo>
                      <a:pt x="1848129" y="3820599"/>
                      <a:pt x="1846380" y="3818199"/>
                      <a:pt x="1845153" y="3815445"/>
                    </a:cubicBezTo>
                    <a:cubicBezTo>
                      <a:pt x="1843925" y="3812692"/>
                      <a:pt x="1843311" y="3809827"/>
                      <a:pt x="1843311" y="3806851"/>
                    </a:cubicBezTo>
                    <a:cubicBezTo>
                      <a:pt x="1843311" y="3803428"/>
                      <a:pt x="1843980" y="3800358"/>
                      <a:pt x="1845320" y="3797642"/>
                    </a:cubicBezTo>
                    <a:cubicBezTo>
                      <a:pt x="1846659" y="3794926"/>
                      <a:pt x="1848501" y="3792619"/>
                      <a:pt x="1850845" y="3790721"/>
                    </a:cubicBezTo>
                    <a:cubicBezTo>
                      <a:pt x="1853189" y="3788824"/>
                      <a:pt x="1855980" y="3787373"/>
                      <a:pt x="1859217" y="3786368"/>
                    </a:cubicBezTo>
                    <a:cubicBezTo>
                      <a:pt x="1862454" y="3785364"/>
                      <a:pt x="1865970" y="3784861"/>
                      <a:pt x="1869765" y="3784861"/>
                    </a:cubicBezTo>
                    <a:close/>
                    <a:moveTo>
                      <a:pt x="2169840" y="3782740"/>
                    </a:moveTo>
                    <a:lnTo>
                      <a:pt x="2217390" y="3782740"/>
                    </a:lnTo>
                    <a:lnTo>
                      <a:pt x="2217390" y="3951958"/>
                    </a:lnTo>
                    <a:lnTo>
                      <a:pt x="2169840" y="3951958"/>
                    </a:lnTo>
                    <a:close/>
                    <a:moveTo>
                      <a:pt x="2814265" y="3680533"/>
                    </a:moveTo>
                    <a:lnTo>
                      <a:pt x="2798192" y="3682765"/>
                    </a:lnTo>
                    <a:cubicBezTo>
                      <a:pt x="2794546" y="3683360"/>
                      <a:pt x="2791625" y="3684570"/>
                      <a:pt x="2789430" y="3686393"/>
                    </a:cubicBezTo>
                    <a:cubicBezTo>
                      <a:pt x="2787234" y="3688216"/>
                      <a:pt x="2786137" y="3690765"/>
                      <a:pt x="2786137" y="3694039"/>
                    </a:cubicBezTo>
                    <a:cubicBezTo>
                      <a:pt x="2786137" y="3695304"/>
                      <a:pt x="2786341" y="3696569"/>
                      <a:pt x="2786751" y="3697834"/>
                    </a:cubicBezTo>
                    <a:cubicBezTo>
                      <a:pt x="2787160" y="3699099"/>
                      <a:pt x="2787811" y="3700252"/>
                      <a:pt x="2788704" y="3701294"/>
                    </a:cubicBezTo>
                    <a:cubicBezTo>
                      <a:pt x="2789597" y="3702336"/>
                      <a:pt x="2790769" y="3703173"/>
                      <a:pt x="2792220" y="3703806"/>
                    </a:cubicBezTo>
                    <a:cubicBezTo>
                      <a:pt x="2793671" y="3704438"/>
                      <a:pt x="2795439" y="3704754"/>
                      <a:pt x="2797522" y="3704754"/>
                    </a:cubicBezTo>
                    <a:cubicBezTo>
                      <a:pt x="2799903" y="3704754"/>
                      <a:pt x="2802117" y="3704289"/>
                      <a:pt x="2804164" y="3703359"/>
                    </a:cubicBezTo>
                    <a:cubicBezTo>
                      <a:pt x="2806210" y="3702429"/>
                      <a:pt x="2807977" y="3701090"/>
                      <a:pt x="2809466" y="3699341"/>
                    </a:cubicBezTo>
                    <a:cubicBezTo>
                      <a:pt x="2810954" y="3697592"/>
                      <a:pt x="2812126" y="3695490"/>
                      <a:pt x="2812982" y="3693034"/>
                    </a:cubicBezTo>
                    <a:cubicBezTo>
                      <a:pt x="2813837" y="3690579"/>
                      <a:pt x="2814265" y="3687863"/>
                      <a:pt x="2814265" y="3684886"/>
                    </a:cubicBezTo>
                    <a:close/>
                    <a:moveTo>
                      <a:pt x="2272829" y="3644591"/>
                    </a:moveTo>
                    <a:cubicBezTo>
                      <a:pt x="2270299" y="3644591"/>
                      <a:pt x="2268122" y="3645260"/>
                      <a:pt x="2266299" y="3646600"/>
                    </a:cubicBezTo>
                    <a:cubicBezTo>
                      <a:pt x="2264476" y="3647939"/>
                      <a:pt x="2262987" y="3649614"/>
                      <a:pt x="2261834" y="3651623"/>
                    </a:cubicBezTo>
                    <a:cubicBezTo>
                      <a:pt x="2260681" y="3653632"/>
                      <a:pt x="2259825" y="3655771"/>
                      <a:pt x="2259267" y="3658041"/>
                    </a:cubicBezTo>
                    <a:cubicBezTo>
                      <a:pt x="2258709" y="3660311"/>
                      <a:pt x="2258355" y="3662413"/>
                      <a:pt x="2258206" y="3664348"/>
                    </a:cubicBezTo>
                    <a:lnTo>
                      <a:pt x="2287004" y="3664348"/>
                    </a:lnTo>
                    <a:cubicBezTo>
                      <a:pt x="2287004" y="3662264"/>
                      <a:pt x="2286856" y="3660069"/>
                      <a:pt x="2286558" y="3657762"/>
                    </a:cubicBezTo>
                    <a:cubicBezTo>
                      <a:pt x="2286260" y="3655455"/>
                      <a:pt x="2285609" y="3653316"/>
                      <a:pt x="2284605" y="3651344"/>
                    </a:cubicBezTo>
                    <a:cubicBezTo>
                      <a:pt x="2283600" y="3649372"/>
                      <a:pt x="2282168" y="3647753"/>
                      <a:pt x="2280307" y="3646488"/>
                    </a:cubicBezTo>
                    <a:cubicBezTo>
                      <a:pt x="2278447" y="3645223"/>
                      <a:pt x="2275954" y="3644591"/>
                      <a:pt x="2272829" y="3644591"/>
                    </a:cubicBezTo>
                    <a:close/>
                    <a:moveTo>
                      <a:pt x="2606129" y="3618583"/>
                    </a:moveTo>
                    <a:lnTo>
                      <a:pt x="2655689" y="3618583"/>
                    </a:lnTo>
                    <a:lnTo>
                      <a:pt x="2669642" y="3680979"/>
                    </a:lnTo>
                    <a:cubicBezTo>
                      <a:pt x="2669939" y="3682319"/>
                      <a:pt x="2670274" y="3683937"/>
                      <a:pt x="2670646" y="3685835"/>
                    </a:cubicBezTo>
                    <a:cubicBezTo>
                      <a:pt x="2671018" y="3687732"/>
                      <a:pt x="2671390" y="3689723"/>
                      <a:pt x="2671762" y="3691806"/>
                    </a:cubicBezTo>
                    <a:cubicBezTo>
                      <a:pt x="2672134" y="3693890"/>
                      <a:pt x="2672469" y="3695955"/>
                      <a:pt x="2672767" y="3698001"/>
                    </a:cubicBezTo>
                    <a:cubicBezTo>
                      <a:pt x="2673065" y="3700048"/>
                      <a:pt x="2673251" y="3701927"/>
                      <a:pt x="2673325" y="3703638"/>
                    </a:cubicBezTo>
                    <a:lnTo>
                      <a:pt x="2673995" y="3703638"/>
                    </a:lnTo>
                    <a:cubicBezTo>
                      <a:pt x="2674367" y="3700290"/>
                      <a:pt x="2674944" y="3696718"/>
                      <a:pt x="2675725" y="3692923"/>
                    </a:cubicBezTo>
                    <a:cubicBezTo>
                      <a:pt x="2676506" y="3689128"/>
                      <a:pt x="2677306" y="3685370"/>
                      <a:pt x="2678125" y="3681649"/>
                    </a:cubicBezTo>
                    <a:lnTo>
                      <a:pt x="2691184" y="3618583"/>
                    </a:lnTo>
                    <a:lnTo>
                      <a:pt x="2740521" y="3618583"/>
                    </a:lnTo>
                    <a:lnTo>
                      <a:pt x="2700784" y="3732883"/>
                    </a:lnTo>
                    <a:lnTo>
                      <a:pt x="2644304" y="3732883"/>
                    </a:lnTo>
                    <a:close/>
                    <a:moveTo>
                      <a:pt x="2550840" y="3618583"/>
                    </a:moveTo>
                    <a:lnTo>
                      <a:pt x="2598390" y="3618583"/>
                    </a:lnTo>
                    <a:lnTo>
                      <a:pt x="2598390" y="3732883"/>
                    </a:lnTo>
                    <a:lnTo>
                      <a:pt x="2550840" y="3732883"/>
                    </a:lnTo>
                    <a:close/>
                    <a:moveTo>
                      <a:pt x="2802322" y="3615792"/>
                    </a:moveTo>
                    <a:cubicBezTo>
                      <a:pt x="2812740" y="3615792"/>
                      <a:pt x="2821483" y="3616927"/>
                      <a:pt x="2828553" y="3619197"/>
                    </a:cubicBezTo>
                    <a:cubicBezTo>
                      <a:pt x="2835622" y="3621467"/>
                      <a:pt x="2841315" y="3624852"/>
                      <a:pt x="2845631" y="3629354"/>
                    </a:cubicBezTo>
                    <a:cubicBezTo>
                      <a:pt x="2849947" y="3633856"/>
                      <a:pt x="2853035" y="3639475"/>
                      <a:pt x="2854895" y="3646209"/>
                    </a:cubicBezTo>
                    <a:cubicBezTo>
                      <a:pt x="2856756" y="3652944"/>
                      <a:pt x="2857686" y="3660813"/>
                      <a:pt x="2857686" y="3669817"/>
                    </a:cubicBezTo>
                    <a:lnTo>
                      <a:pt x="2857686" y="3732883"/>
                    </a:lnTo>
                    <a:lnTo>
                      <a:pt x="2814265" y="3732883"/>
                    </a:lnTo>
                    <a:lnTo>
                      <a:pt x="2814265" y="3715470"/>
                    </a:lnTo>
                    <a:lnTo>
                      <a:pt x="2813819" y="3715470"/>
                    </a:lnTo>
                    <a:cubicBezTo>
                      <a:pt x="2810247" y="3721795"/>
                      <a:pt x="2805577" y="3726744"/>
                      <a:pt x="2799810" y="3730316"/>
                    </a:cubicBezTo>
                    <a:cubicBezTo>
                      <a:pt x="2794043" y="3733888"/>
                      <a:pt x="2787104" y="3735674"/>
                      <a:pt x="2778993" y="3735674"/>
                    </a:cubicBezTo>
                    <a:cubicBezTo>
                      <a:pt x="2773189" y="3735674"/>
                      <a:pt x="2768129" y="3734762"/>
                      <a:pt x="2763813" y="3732939"/>
                    </a:cubicBezTo>
                    <a:cubicBezTo>
                      <a:pt x="2759497" y="3731116"/>
                      <a:pt x="2755906" y="3728604"/>
                      <a:pt x="2753041" y="3725404"/>
                    </a:cubicBezTo>
                    <a:cubicBezTo>
                      <a:pt x="2750176" y="3722205"/>
                      <a:pt x="2748037" y="3718465"/>
                      <a:pt x="2746623" y="3714186"/>
                    </a:cubicBezTo>
                    <a:cubicBezTo>
                      <a:pt x="2745209" y="3709908"/>
                      <a:pt x="2744502" y="3705313"/>
                      <a:pt x="2744502" y="3700401"/>
                    </a:cubicBezTo>
                    <a:cubicBezTo>
                      <a:pt x="2744502" y="3696234"/>
                      <a:pt x="2745060" y="3692067"/>
                      <a:pt x="2746176" y="3687900"/>
                    </a:cubicBezTo>
                    <a:cubicBezTo>
                      <a:pt x="2747293" y="3683733"/>
                      <a:pt x="2749358" y="3679863"/>
                      <a:pt x="2752371" y="3676291"/>
                    </a:cubicBezTo>
                    <a:cubicBezTo>
                      <a:pt x="2755385" y="3672719"/>
                      <a:pt x="2759590" y="3669612"/>
                      <a:pt x="2764985" y="3666971"/>
                    </a:cubicBezTo>
                    <a:cubicBezTo>
                      <a:pt x="2770380" y="3664329"/>
                      <a:pt x="2777356" y="3662450"/>
                      <a:pt x="2785914" y="3661334"/>
                    </a:cubicBezTo>
                    <a:lnTo>
                      <a:pt x="2814265" y="3657650"/>
                    </a:lnTo>
                    <a:cubicBezTo>
                      <a:pt x="2814265" y="3655716"/>
                      <a:pt x="2813800" y="3653967"/>
                      <a:pt x="2812870" y="3652404"/>
                    </a:cubicBezTo>
                    <a:cubicBezTo>
                      <a:pt x="2811940" y="3650842"/>
                      <a:pt x="2810656" y="3649502"/>
                      <a:pt x="2809019" y="3648386"/>
                    </a:cubicBezTo>
                    <a:cubicBezTo>
                      <a:pt x="2807382" y="3647270"/>
                      <a:pt x="2805429" y="3646414"/>
                      <a:pt x="2803159" y="3645819"/>
                    </a:cubicBezTo>
                    <a:cubicBezTo>
                      <a:pt x="2800889" y="3645223"/>
                      <a:pt x="2798415" y="3644926"/>
                      <a:pt x="2795736" y="3644926"/>
                    </a:cubicBezTo>
                    <a:cubicBezTo>
                      <a:pt x="2791941" y="3644926"/>
                      <a:pt x="2788165" y="3645242"/>
                      <a:pt x="2784407" y="3645874"/>
                    </a:cubicBezTo>
                    <a:cubicBezTo>
                      <a:pt x="2780649" y="3646507"/>
                      <a:pt x="2777040" y="3647344"/>
                      <a:pt x="2773579" y="3648386"/>
                    </a:cubicBezTo>
                    <a:cubicBezTo>
                      <a:pt x="2770119" y="3649428"/>
                      <a:pt x="2766845" y="3650600"/>
                      <a:pt x="2763757" y="3651902"/>
                    </a:cubicBezTo>
                    <a:cubicBezTo>
                      <a:pt x="2760669" y="3653204"/>
                      <a:pt x="2757822" y="3654525"/>
                      <a:pt x="2755218" y="3655864"/>
                    </a:cubicBezTo>
                    <a:lnTo>
                      <a:pt x="2755218" y="3624945"/>
                    </a:lnTo>
                    <a:cubicBezTo>
                      <a:pt x="2757971" y="3623755"/>
                      <a:pt x="2761264" y="3622601"/>
                      <a:pt x="2765096" y="3621485"/>
                    </a:cubicBezTo>
                    <a:cubicBezTo>
                      <a:pt x="2768929" y="3620369"/>
                      <a:pt x="2772984" y="3619402"/>
                      <a:pt x="2777263" y="3618583"/>
                    </a:cubicBezTo>
                    <a:cubicBezTo>
                      <a:pt x="2781542" y="3617764"/>
                      <a:pt x="2785839" y="3617095"/>
                      <a:pt x="2790155" y="3616574"/>
                    </a:cubicBezTo>
                    <a:cubicBezTo>
                      <a:pt x="2794471" y="3616053"/>
                      <a:pt x="2798527" y="3615792"/>
                      <a:pt x="2802322" y="3615792"/>
                    </a:cubicBezTo>
                    <a:close/>
                    <a:moveTo>
                      <a:pt x="2394421" y="3615792"/>
                    </a:moveTo>
                    <a:cubicBezTo>
                      <a:pt x="2397249" y="3615792"/>
                      <a:pt x="2400114" y="3615923"/>
                      <a:pt x="2403016" y="3616183"/>
                    </a:cubicBezTo>
                    <a:cubicBezTo>
                      <a:pt x="2405918" y="3616444"/>
                      <a:pt x="2408746" y="3616778"/>
                      <a:pt x="2411499" y="3617188"/>
                    </a:cubicBezTo>
                    <a:cubicBezTo>
                      <a:pt x="2414253" y="3617597"/>
                      <a:pt x="2416876" y="3618062"/>
                      <a:pt x="2419368" y="3618583"/>
                    </a:cubicBezTo>
                    <a:cubicBezTo>
                      <a:pt x="2421861" y="3619104"/>
                      <a:pt x="2424112" y="3619625"/>
                      <a:pt x="2426122" y="3620146"/>
                    </a:cubicBezTo>
                    <a:lnTo>
                      <a:pt x="2426122" y="3652181"/>
                    </a:lnTo>
                    <a:cubicBezTo>
                      <a:pt x="2424708" y="3651586"/>
                      <a:pt x="2422885" y="3650897"/>
                      <a:pt x="2420652" y="3650116"/>
                    </a:cubicBezTo>
                    <a:cubicBezTo>
                      <a:pt x="2418420" y="3649335"/>
                      <a:pt x="2415964" y="3648572"/>
                      <a:pt x="2413285" y="3647828"/>
                    </a:cubicBezTo>
                    <a:cubicBezTo>
                      <a:pt x="2410606" y="3647084"/>
                      <a:pt x="2407834" y="3646451"/>
                      <a:pt x="2404969" y="3645930"/>
                    </a:cubicBezTo>
                    <a:cubicBezTo>
                      <a:pt x="2402104" y="3645409"/>
                      <a:pt x="2399333" y="3645149"/>
                      <a:pt x="2396654" y="3645149"/>
                    </a:cubicBezTo>
                    <a:cubicBezTo>
                      <a:pt x="2393528" y="3645149"/>
                      <a:pt x="2391035" y="3645670"/>
                      <a:pt x="2389175" y="3646712"/>
                    </a:cubicBezTo>
                    <a:cubicBezTo>
                      <a:pt x="2387315" y="3647753"/>
                      <a:pt x="2386384" y="3649204"/>
                      <a:pt x="2386384" y="3651065"/>
                    </a:cubicBezTo>
                    <a:cubicBezTo>
                      <a:pt x="2386384" y="3652255"/>
                      <a:pt x="2386664" y="3653297"/>
                      <a:pt x="2387222" y="3654190"/>
                    </a:cubicBezTo>
                    <a:cubicBezTo>
                      <a:pt x="2387780" y="3655083"/>
                      <a:pt x="2388673" y="3655902"/>
                      <a:pt x="2389901" y="3656646"/>
                    </a:cubicBezTo>
                    <a:cubicBezTo>
                      <a:pt x="2391128" y="3657390"/>
                      <a:pt x="2392691" y="3658115"/>
                      <a:pt x="2394589" y="3658822"/>
                    </a:cubicBezTo>
                    <a:cubicBezTo>
                      <a:pt x="2396486" y="3659529"/>
                      <a:pt x="2398774" y="3660292"/>
                      <a:pt x="2401453" y="3661111"/>
                    </a:cubicBezTo>
                    <a:cubicBezTo>
                      <a:pt x="2406737" y="3662673"/>
                      <a:pt x="2411425" y="3664459"/>
                      <a:pt x="2415518" y="3666468"/>
                    </a:cubicBezTo>
                    <a:cubicBezTo>
                      <a:pt x="2419610" y="3668478"/>
                      <a:pt x="2423033" y="3670822"/>
                      <a:pt x="2425787" y="3673501"/>
                    </a:cubicBezTo>
                    <a:cubicBezTo>
                      <a:pt x="2428540" y="3676179"/>
                      <a:pt x="2430624" y="3679268"/>
                      <a:pt x="2432037" y="3682765"/>
                    </a:cubicBezTo>
                    <a:cubicBezTo>
                      <a:pt x="2433451" y="3686263"/>
                      <a:pt x="2434158" y="3690318"/>
                      <a:pt x="2434158" y="3694932"/>
                    </a:cubicBezTo>
                    <a:cubicBezTo>
                      <a:pt x="2434158" y="3700513"/>
                      <a:pt x="2433116" y="3705778"/>
                      <a:pt x="2431033" y="3710726"/>
                    </a:cubicBezTo>
                    <a:cubicBezTo>
                      <a:pt x="2428949" y="3715675"/>
                      <a:pt x="2425656" y="3719991"/>
                      <a:pt x="2421154" y="3723674"/>
                    </a:cubicBezTo>
                    <a:cubicBezTo>
                      <a:pt x="2416652" y="3727358"/>
                      <a:pt x="2410867" y="3730279"/>
                      <a:pt x="2403797" y="3732437"/>
                    </a:cubicBezTo>
                    <a:cubicBezTo>
                      <a:pt x="2396728" y="3734595"/>
                      <a:pt x="2388170" y="3735674"/>
                      <a:pt x="2378124" y="3735674"/>
                    </a:cubicBezTo>
                    <a:cubicBezTo>
                      <a:pt x="2374999" y="3735674"/>
                      <a:pt x="2371706" y="3735506"/>
                      <a:pt x="2368246" y="3735171"/>
                    </a:cubicBezTo>
                    <a:cubicBezTo>
                      <a:pt x="2364786" y="3734836"/>
                      <a:pt x="2361381" y="3734427"/>
                      <a:pt x="2358033" y="3733943"/>
                    </a:cubicBezTo>
                    <a:cubicBezTo>
                      <a:pt x="2354684" y="3733460"/>
                      <a:pt x="2351503" y="3732902"/>
                      <a:pt x="2348489" y="3732269"/>
                    </a:cubicBezTo>
                    <a:cubicBezTo>
                      <a:pt x="2345475" y="3731637"/>
                      <a:pt x="2342852" y="3730985"/>
                      <a:pt x="2340620" y="3730316"/>
                    </a:cubicBezTo>
                    <a:lnTo>
                      <a:pt x="2340620" y="3696941"/>
                    </a:lnTo>
                    <a:cubicBezTo>
                      <a:pt x="2343299" y="3698132"/>
                      <a:pt x="2346089" y="3699285"/>
                      <a:pt x="2348991" y="3700401"/>
                    </a:cubicBezTo>
                    <a:cubicBezTo>
                      <a:pt x="2351894" y="3701517"/>
                      <a:pt x="2354814" y="3702522"/>
                      <a:pt x="2357754" y="3703415"/>
                    </a:cubicBezTo>
                    <a:cubicBezTo>
                      <a:pt x="2360693" y="3704308"/>
                      <a:pt x="2363688" y="3705015"/>
                      <a:pt x="2366739" y="3705536"/>
                    </a:cubicBezTo>
                    <a:cubicBezTo>
                      <a:pt x="2369790" y="3706057"/>
                      <a:pt x="2372841" y="3706317"/>
                      <a:pt x="2375892" y="3706317"/>
                    </a:cubicBezTo>
                    <a:cubicBezTo>
                      <a:pt x="2380952" y="3706317"/>
                      <a:pt x="2384543" y="3705629"/>
                      <a:pt x="2386664" y="3704252"/>
                    </a:cubicBezTo>
                    <a:cubicBezTo>
                      <a:pt x="2388784" y="3702876"/>
                      <a:pt x="2389845" y="3701145"/>
                      <a:pt x="2389845" y="3699062"/>
                    </a:cubicBezTo>
                    <a:cubicBezTo>
                      <a:pt x="2389845" y="3697946"/>
                      <a:pt x="2389584" y="3696997"/>
                      <a:pt x="2389063" y="3696215"/>
                    </a:cubicBezTo>
                    <a:cubicBezTo>
                      <a:pt x="2388542" y="3695434"/>
                      <a:pt x="2387556" y="3694634"/>
                      <a:pt x="2386105" y="3693816"/>
                    </a:cubicBezTo>
                    <a:cubicBezTo>
                      <a:pt x="2384654" y="3692997"/>
                      <a:pt x="2382608" y="3692104"/>
                      <a:pt x="2379966" y="3691137"/>
                    </a:cubicBezTo>
                    <a:cubicBezTo>
                      <a:pt x="2377325" y="3690169"/>
                      <a:pt x="2373883" y="3688979"/>
                      <a:pt x="2369641" y="3687565"/>
                    </a:cubicBezTo>
                    <a:cubicBezTo>
                      <a:pt x="2365400" y="3686225"/>
                      <a:pt x="2361493" y="3684625"/>
                      <a:pt x="2357921" y="3682765"/>
                    </a:cubicBezTo>
                    <a:cubicBezTo>
                      <a:pt x="2354349" y="3680905"/>
                      <a:pt x="2351280" y="3678672"/>
                      <a:pt x="2348712" y="3676068"/>
                    </a:cubicBezTo>
                    <a:cubicBezTo>
                      <a:pt x="2346145" y="3673463"/>
                      <a:pt x="2344154" y="3670375"/>
                      <a:pt x="2342741" y="3666803"/>
                    </a:cubicBezTo>
                    <a:cubicBezTo>
                      <a:pt x="2341327" y="3663231"/>
                      <a:pt x="2340620" y="3659027"/>
                      <a:pt x="2340620" y="3654190"/>
                    </a:cubicBezTo>
                    <a:cubicBezTo>
                      <a:pt x="2340620" y="3648163"/>
                      <a:pt x="2341866" y="3642768"/>
                      <a:pt x="2344359" y="3638005"/>
                    </a:cubicBezTo>
                    <a:cubicBezTo>
                      <a:pt x="2346852" y="3633243"/>
                      <a:pt x="2350405" y="3629206"/>
                      <a:pt x="2355019" y="3625894"/>
                    </a:cubicBezTo>
                    <a:cubicBezTo>
                      <a:pt x="2359633" y="3622583"/>
                      <a:pt x="2365269" y="3620071"/>
                      <a:pt x="2371930" y="3618360"/>
                    </a:cubicBezTo>
                    <a:cubicBezTo>
                      <a:pt x="2378590" y="3616648"/>
                      <a:pt x="2386087" y="3615792"/>
                      <a:pt x="2394421" y="3615792"/>
                    </a:cubicBezTo>
                    <a:close/>
                    <a:moveTo>
                      <a:pt x="2273052" y="3615792"/>
                    </a:moveTo>
                    <a:cubicBezTo>
                      <a:pt x="2283247" y="3615792"/>
                      <a:pt x="2291897" y="3617374"/>
                      <a:pt x="2299004" y="3620536"/>
                    </a:cubicBezTo>
                    <a:cubicBezTo>
                      <a:pt x="2306110" y="3623699"/>
                      <a:pt x="2311896" y="3627866"/>
                      <a:pt x="2316361" y="3633038"/>
                    </a:cubicBezTo>
                    <a:cubicBezTo>
                      <a:pt x="2320826" y="3638210"/>
                      <a:pt x="2324063" y="3644126"/>
                      <a:pt x="2326072" y="3650786"/>
                    </a:cubicBezTo>
                    <a:cubicBezTo>
                      <a:pt x="2328081" y="3657446"/>
                      <a:pt x="2329086" y="3664310"/>
                      <a:pt x="2329086" y="3671380"/>
                    </a:cubicBezTo>
                    <a:lnTo>
                      <a:pt x="2329086" y="3689239"/>
                    </a:lnTo>
                    <a:lnTo>
                      <a:pt x="2258429" y="3689239"/>
                    </a:lnTo>
                    <a:cubicBezTo>
                      <a:pt x="2258727" y="3691025"/>
                      <a:pt x="2259415" y="3692848"/>
                      <a:pt x="2260494" y="3694709"/>
                    </a:cubicBezTo>
                    <a:cubicBezTo>
                      <a:pt x="2261573" y="3696569"/>
                      <a:pt x="2263192" y="3698262"/>
                      <a:pt x="2265350" y="3699787"/>
                    </a:cubicBezTo>
                    <a:cubicBezTo>
                      <a:pt x="2267508" y="3701313"/>
                      <a:pt x="2270280" y="3702559"/>
                      <a:pt x="2273666" y="3703527"/>
                    </a:cubicBezTo>
                    <a:cubicBezTo>
                      <a:pt x="2277052" y="3704494"/>
                      <a:pt x="2281200" y="3704978"/>
                      <a:pt x="2286112" y="3704978"/>
                    </a:cubicBezTo>
                    <a:cubicBezTo>
                      <a:pt x="2289460" y="3704978"/>
                      <a:pt x="2292679" y="3704773"/>
                      <a:pt x="2295767" y="3704364"/>
                    </a:cubicBezTo>
                    <a:cubicBezTo>
                      <a:pt x="2298855" y="3703955"/>
                      <a:pt x="2301757" y="3703434"/>
                      <a:pt x="2304473" y="3702801"/>
                    </a:cubicBezTo>
                    <a:cubicBezTo>
                      <a:pt x="2307189" y="3702169"/>
                      <a:pt x="2309664" y="3701480"/>
                      <a:pt x="2311896" y="3700736"/>
                    </a:cubicBezTo>
                    <a:cubicBezTo>
                      <a:pt x="2314128" y="3699992"/>
                      <a:pt x="2316026" y="3699285"/>
                      <a:pt x="2317589" y="3698615"/>
                    </a:cubicBezTo>
                    <a:lnTo>
                      <a:pt x="2317589" y="3728753"/>
                    </a:lnTo>
                    <a:cubicBezTo>
                      <a:pt x="2315728" y="3729497"/>
                      <a:pt x="2313459" y="3730279"/>
                      <a:pt x="2310780" y="3731097"/>
                    </a:cubicBezTo>
                    <a:cubicBezTo>
                      <a:pt x="2308101" y="3731916"/>
                      <a:pt x="2305013" y="3732660"/>
                      <a:pt x="2301515" y="3733329"/>
                    </a:cubicBezTo>
                    <a:cubicBezTo>
                      <a:pt x="2298018" y="3733999"/>
                      <a:pt x="2294111" y="3734557"/>
                      <a:pt x="2289795" y="3735004"/>
                    </a:cubicBezTo>
                    <a:cubicBezTo>
                      <a:pt x="2285479" y="3735450"/>
                      <a:pt x="2280754" y="3735674"/>
                      <a:pt x="2275619" y="3735674"/>
                    </a:cubicBezTo>
                    <a:cubicBezTo>
                      <a:pt x="2264903" y="3735674"/>
                      <a:pt x="2255602" y="3734241"/>
                      <a:pt x="2247714" y="3731376"/>
                    </a:cubicBezTo>
                    <a:cubicBezTo>
                      <a:pt x="2239826" y="3728511"/>
                      <a:pt x="2233259" y="3724511"/>
                      <a:pt x="2228013" y="3719377"/>
                    </a:cubicBezTo>
                    <a:cubicBezTo>
                      <a:pt x="2222767" y="3714242"/>
                      <a:pt x="2218860" y="3708178"/>
                      <a:pt x="2216293" y="3701183"/>
                    </a:cubicBezTo>
                    <a:cubicBezTo>
                      <a:pt x="2213725" y="3694188"/>
                      <a:pt x="2212442" y="3686560"/>
                      <a:pt x="2212442" y="3678300"/>
                    </a:cubicBezTo>
                    <a:cubicBezTo>
                      <a:pt x="2212442" y="3670710"/>
                      <a:pt x="2213297" y="3663920"/>
                      <a:pt x="2215009" y="3657929"/>
                    </a:cubicBezTo>
                    <a:cubicBezTo>
                      <a:pt x="2216720" y="3651939"/>
                      <a:pt x="2219046" y="3646619"/>
                      <a:pt x="2221985" y="3641968"/>
                    </a:cubicBezTo>
                    <a:cubicBezTo>
                      <a:pt x="2224925" y="3637317"/>
                      <a:pt x="2228385" y="3633336"/>
                      <a:pt x="2232366" y="3630024"/>
                    </a:cubicBezTo>
                    <a:cubicBezTo>
                      <a:pt x="2236347" y="3626713"/>
                      <a:pt x="2240570" y="3624015"/>
                      <a:pt x="2245035" y="3621932"/>
                    </a:cubicBezTo>
                    <a:cubicBezTo>
                      <a:pt x="2249500" y="3619848"/>
                      <a:pt x="2254132" y="3618304"/>
                      <a:pt x="2258932" y="3617299"/>
                    </a:cubicBezTo>
                    <a:cubicBezTo>
                      <a:pt x="2263731" y="3616295"/>
                      <a:pt x="2268438" y="3615792"/>
                      <a:pt x="2273052" y="3615792"/>
                    </a:cubicBezTo>
                    <a:close/>
                    <a:moveTo>
                      <a:pt x="1761195" y="3611216"/>
                    </a:moveTo>
                    <a:cubicBezTo>
                      <a:pt x="1755763" y="3611216"/>
                      <a:pt x="1751112" y="3612332"/>
                      <a:pt x="1747242" y="3614565"/>
                    </a:cubicBezTo>
                    <a:cubicBezTo>
                      <a:pt x="1743373" y="3616797"/>
                      <a:pt x="1740210" y="3619811"/>
                      <a:pt x="1737754" y="3623606"/>
                    </a:cubicBezTo>
                    <a:cubicBezTo>
                      <a:pt x="1735299" y="3627401"/>
                      <a:pt x="1733513" y="3631829"/>
                      <a:pt x="1732397" y="3636889"/>
                    </a:cubicBezTo>
                    <a:cubicBezTo>
                      <a:pt x="1731280" y="3641949"/>
                      <a:pt x="1730722" y="3647344"/>
                      <a:pt x="1730722" y="3653074"/>
                    </a:cubicBezTo>
                    <a:cubicBezTo>
                      <a:pt x="1730722" y="3660515"/>
                      <a:pt x="1731541" y="3666859"/>
                      <a:pt x="1733178" y="3672105"/>
                    </a:cubicBezTo>
                    <a:cubicBezTo>
                      <a:pt x="1734815" y="3677352"/>
                      <a:pt x="1737010" y="3681630"/>
                      <a:pt x="1739764" y="3684942"/>
                    </a:cubicBezTo>
                    <a:cubicBezTo>
                      <a:pt x="1742517" y="3688253"/>
                      <a:pt x="1745680" y="3690672"/>
                      <a:pt x="1749251" y="3692197"/>
                    </a:cubicBezTo>
                    <a:cubicBezTo>
                      <a:pt x="1752823" y="3693723"/>
                      <a:pt x="1756544" y="3694485"/>
                      <a:pt x="1760414" y="3694485"/>
                    </a:cubicBezTo>
                    <a:cubicBezTo>
                      <a:pt x="1764134" y="3694485"/>
                      <a:pt x="1767743" y="3693685"/>
                      <a:pt x="1771241" y="3692085"/>
                    </a:cubicBezTo>
                    <a:cubicBezTo>
                      <a:pt x="1774738" y="3690486"/>
                      <a:pt x="1777845" y="3688030"/>
                      <a:pt x="1780561" y="3684719"/>
                    </a:cubicBezTo>
                    <a:cubicBezTo>
                      <a:pt x="1783277" y="3681407"/>
                      <a:pt x="1785454" y="3677184"/>
                      <a:pt x="1787091" y="3672050"/>
                    </a:cubicBezTo>
                    <a:cubicBezTo>
                      <a:pt x="1788728" y="3666915"/>
                      <a:pt x="1789547" y="3660813"/>
                      <a:pt x="1789547" y="3653744"/>
                    </a:cubicBezTo>
                    <a:cubicBezTo>
                      <a:pt x="1789547" y="3646898"/>
                      <a:pt x="1788858" y="3640833"/>
                      <a:pt x="1787481" y="3635549"/>
                    </a:cubicBezTo>
                    <a:cubicBezTo>
                      <a:pt x="1786105" y="3630266"/>
                      <a:pt x="1784170" y="3625820"/>
                      <a:pt x="1781677" y="3622211"/>
                    </a:cubicBezTo>
                    <a:cubicBezTo>
                      <a:pt x="1779184" y="3618602"/>
                      <a:pt x="1776208" y="3615867"/>
                      <a:pt x="1772748" y="3614007"/>
                    </a:cubicBezTo>
                    <a:cubicBezTo>
                      <a:pt x="1769287" y="3612146"/>
                      <a:pt x="1765436" y="3611216"/>
                      <a:pt x="1761195" y="3611216"/>
                    </a:cubicBezTo>
                    <a:close/>
                    <a:moveTo>
                      <a:pt x="1589745" y="3611216"/>
                    </a:moveTo>
                    <a:cubicBezTo>
                      <a:pt x="1584313" y="3611216"/>
                      <a:pt x="1579662" y="3612332"/>
                      <a:pt x="1575792" y="3614565"/>
                    </a:cubicBezTo>
                    <a:cubicBezTo>
                      <a:pt x="1571923" y="3616797"/>
                      <a:pt x="1568760" y="3619811"/>
                      <a:pt x="1566304" y="3623606"/>
                    </a:cubicBezTo>
                    <a:cubicBezTo>
                      <a:pt x="1563849" y="3627401"/>
                      <a:pt x="1562063" y="3631829"/>
                      <a:pt x="1560947" y="3636889"/>
                    </a:cubicBezTo>
                    <a:cubicBezTo>
                      <a:pt x="1559830" y="3641949"/>
                      <a:pt x="1559272" y="3647344"/>
                      <a:pt x="1559272" y="3653074"/>
                    </a:cubicBezTo>
                    <a:cubicBezTo>
                      <a:pt x="1559272" y="3660515"/>
                      <a:pt x="1560091" y="3666859"/>
                      <a:pt x="1561728" y="3672105"/>
                    </a:cubicBezTo>
                    <a:cubicBezTo>
                      <a:pt x="1563365" y="3677352"/>
                      <a:pt x="1565560" y="3681630"/>
                      <a:pt x="1568314" y="3684942"/>
                    </a:cubicBezTo>
                    <a:cubicBezTo>
                      <a:pt x="1571067" y="3688253"/>
                      <a:pt x="1574229" y="3690672"/>
                      <a:pt x="1577801" y="3692197"/>
                    </a:cubicBezTo>
                    <a:cubicBezTo>
                      <a:pt x="1581373" y="3693723"/>
                      <a:pt x="1585094" y="3694485"/>
                      <a:pt x="1588964" y="3694485"/>
                    </a:cubicBezTo>
                    <a:cubicBezTo>
                      <a:pt x="1592684" y="3694485"/>
                      <a:pt x="1596293" y="3693685"/>
                      <a:pt x="1599791" y="3692085"/>
                    </a:cubicBezTo>
                    <a:cubicBezTo>
                      <a:pt x="1603288" y="3690486"/>
                      <a:pt x="1606395" y="3688030"/>
                      <a:pt x="1609111" y="3684719"/>
                    </a:cubicBezTo>
                    <a:cubicBezTo>
                      <a:pt x="1611827" y="3681407"/>
                      <a:pt x="1614004" y="3677184"/>
                      <a:pt x="1615641" y="3672050"/>
                    </a:cubicBezTo>
                    <a:cubicBezTo>
                      <a:pt x="1617278" y="3666915"/>
                      <a:pt x="1618097" y="3660813"/>
                      <a:pt x="1618097" y="3653744"/>
                    </a:cubicBezTo>
                    <a:cubicBezTo>
                      <a:pt x="1618097" y="3646898"/>
                      <a:pt x="1617408" y="3640833"/>
                      <a:pt x="1616032" y="3635549"/>
                    </a:cubicBezTo>
                    <a:cubicBezTo>
                      <a:pt x="1614655" y="3630266"/>
                      <a:pt x="1612720" y="3625820"/>
                      <a:pt x="1610227" y="3622211"/>
                    </a:cubicBezTo>
                    <a:cubicBezTo>
                      <a:pt x="1607734" y="3618602"/>
                      <a:pt x="1604758" y="3615867"/>
                      <a:pt x="1601298" y="3614007"/>
                    </a:cubicBezTo>
                    <a:cubicBezTo>
                      <a:pt x="1597837" y="3612146"/>
                      <a:pt x="1593986" y="3611216"/>
                      <a:pt x="1589745" y="3611216"/>
                    </a:cubicBezTo>
                    <a:close/>
                    <a:moveTo>
                      <a:pt x="1908088" y="3610546"/>
                    </a:moveTo>
                    <a:lnTo>
                      <a:pt x="1908088" y="3695155"/>
                    </a:lnTo>
                    <a:lnTo>
                      <a:pt x="1921594" y="3695155"/>
                    </a:lnTo>
                    <a:cubicBezTo>
                      <a:pt x="1927473" y="3695155"/>
                      <a:pt x="1932756" y="3694095"/>
                      <a:pt x="1937445" y="3691974"/>
                    </a:cubicBezTo>
                    <a:cubicBezTo>
                      <a:pt x="1942133" y="3689853"/>
                      <a:pt x="1946114" y="3686877"/>
                      <a:pt x="1949388" y="3683044"/>
                    </a:cubicBezTo>
                    <a:cubicBezTo>
                      <a:pt x="1952662" y="3679212"/>
                      <a:pt x="1955174" y="3674598"/>
                      <a:pt x="1956922" y="3669203"/>
                    </a:cubicBezTo>
                    <a:cubicBezTo>
                      <a:pt x="1958671" y="3663808"/>
                      <a:pt x="1959546" y="3657836"/>
                      <a:pt x="1959546" y="3651288"/>
                    </a:cubicBezTo>
                    <a:cubicBezTo>
                      <a:pt x="1959546" y="3646079"/>
                      <a:pt x="1958764" y="3641019"/>
                      <a:pt x="1957201" y="3636108"/>
                    </a:cubicBezTo>
                    <a:cubicBezTo>
                      <a:pt x="1955639" y="3631196"/>
                      <a:pt x="1953257" y="3626843"/>
                      <a:pt x="1950058" y="3623048"/>
                    </a:cubicBezTo>
                    <a:cubicBezTo>
                      <a:pt x="1946858" y="3619253"/>
                      <a:pt x="1942802" y="3616220"/>
                      <a:pt x="1937891" y="3613951"/>
                    </a:cubicBezTo>
                    <a:cubicBezTo>
                      <a:pt x="1932980" y="3611681"/>
                      <a:pt x="1927175" y="3610546"/>
                      <a:pt x="1920478" y="3610546"/>
                    </a:cubicBezTo>
                    <a:close/>
                    <a:moveTo>
                      <a:pt x="2512293" y="3583199"/>
                    </a:moveTo>
                    <a:lnTo>
                      <a:pt x="2512293" y="3618583"/>
                    </a:lnTo>
                    <a:lnTo>
                      <a:pt x="2536068" y="3618583"/>
                    </a:lnTo>
                    <a:lnTo>
                      <a:pt x="2536068" y="3651511"/>
                    </a:lnTo>
                    <a:lnTo>
                      <a:pt x="2512293" y="3651511"/>
                    </a:lnTo>
                    <a:lnTo>
                      <a:pt x="2512293" y="3685779"/>
                    </a:lnTo>
                    <a:cubicBezTo>
                      <a:pt x="2512293" y="3690913"/>
                      <a:pt x="2513353" y="3694709"/>
                      <a:pt x="2515474" y="3697164"/>
                    </a:cubicBezTo>
                    <a:cubicBezTo>
                      <a:pt x="2517595" y="3699620"/>
                      <a:pt x="2520516" y="3700848"/>
                      <a:pt x="2524237" y="3700848"/>
                    </a:cubicBezTo>
                    <a:cubicBezTo>
                      <a:pt x="2526395" y="3700848"/>
                      <a:pt x="2528385" y="3700643"/>
                      <a:pt x="2530208" y="3700234"/>
                    </a:cubicBezTo>
                    <a:cubicBezTo>
                      <a:pt x="2532031" y="3699825"/>
                      <a:pt x="2533985" y="3699211"/>
                      <a:pt x="2536068" y="3698392"/>
                    </a:cubicBezTo>
                    <a:lnTo>
                      <a:pt x="2536068" y="3731320"/>
                    </a:lnTo>
                    <a:cubicBezTo>
                      <a:pt x="2533910" y="3732362"/>
                      <a:pt x="2530376" y="3733348"/>
                      <a:pt x="2525464" y="3734278"/>
                    </a:cubicBezTo>
                    <a:cubicBezTo>
                      <a:pt x="2520553" y="3735208"/>
                      <a:pt x="2514637" y="3735674"/>
                      <a:pt x="2507717" y="3735674"/>
                    </a:cubicBezTo>
                    <a:cubicBezTo>
                      <a:pt x="2500498" y="3735674"/>
                      <a:pt x="2494229" y="3734613"/>
                      <a:pt x="2488908" y="3732492"/>
                    </a:cubicBezTo>
                    <a:cubicBezTo>
                      <a:pt x="2483588" y="3730372"/>
                      <a:pt x="2479179" y="3727451"/>
                      <a:pt x="2475681" y="3723730"/>
                    </a:cubicBezTo>
                    <a:cubicBezTo>
                      <a:pt x="2472184" y="3720009"/>
                      <a:pt x="2469598" y="3715563"/>
                      <a:pt x="2467924" y="3710391"/>
                    </a:cubicBezTo>
                    <a:cubicBezTo>
                      <a:pt x="2466249" y="3705220"/>
                      <a:pt x="2465412" y="3699620"/>
                      <a:pt x="2465412" y="3693592"/>
                    </a:cubicBezTo>
                    <a:lnTo>
                      <a:pt x="2465412" y="3651511"/>
                    </a:lnTo>
                    <a:lnTo>
                      <a:pt x="2447441" y="3651511"/>
                    </a:lnTo>
                    <a:lnTo>
                      <a:pt x="2447441" y="3618583"/>
                    </a:lnTo>
                    <a:lnTo>
                      <a:pt x="2465412" y="3618583"/>
                    </a:lnTo>
                    <a:lnTo>
                      <a:pt x="2465412" y="3596147"/>
                    </a:lnTo>
                    <a:close/>
                    <a:moveTo>
                      <a:pt x="3021918" y="3572818"/>
                    </a:moveTo>
                    <a:lnTo>
                      <a:pt x="3030094" y="3572818"/>
                    </a:lnTo>
                    <a:lnTo>
                      <a:pt x="3042552" y="3594100"/>
                    </a:lnTo>
                    <a:lnTo>
                      <a:pt x="3070138" y="3635035"/>
                    </a:lnTo>
                    <a:lnTo>
                      <a:pt x="3070138" y="3639345"/>
                    </a:lnTo>
                    <a:lnTo>
                      <a:pt x="3073043" y="3639345"/>
                    </a:lnTo>
                    <a:lnTo>
                      <a:pt x="3098468" y="3677072"/>
                    </a:lnTo>
                    <a:lnTo>
                      <a:pt x="3070138" y="3677072"/>
                    </a:lnTo>
                    <a:lnTo>
                      <a:pt x="3070138" y="3732883"/>
                    </a:lnTo>
                    <a:lnTo>
                      <a:pt x="3021918" y="3732883"/>
                    </a:lnTo>
                    <a:close/>
                    <a:moveTo>
                      <a:pt x="2097993" y="3572818"/>
                    </a:moveTo>
                    <a:lnTo>
                      <a:pt x="2198340" y="3572818"/>
                    </a:lnTo>
                    <a:lnTo>
                      <a:pt x="2198340" y="3610546"/>
                    </a:lnTo>
                    <a:lnTo>
                      <a:pt x="2146213" y="3610546"/>
                    </a:lnTo>
                    <a:lnTo>
                      <a:pt x="2146213" y="3639345"/>
                    </a:lnTo>
                    <a:lnTo>
                      <a:pt x="2193764" y="3639345"/>
                    </a:lnTo>
                    <a:lnTo>
                      <a:pt x="2193764" y="3677072"/>
                    </a:lnTo>
                    <a:lnTo>
                      <a:pt x="2146213" y="3677072"/>
                    </a:lnTo>
                    <a:lnTo>
                      <a:pt x="2146213" y="3732883"/>
                    </a:lnTo>
                    <a:lnTo>
                      <a:pt x="2097993" y="3732883"/>
                    </a:lnTo>
                    <a:close/>
                    <a:moveTo>
                      <a:pt x="1859868" y="3572818"/>
                    </a:moveTo>
                    <a:lnTo>
                      <a:pt x="1926171" y="3572818"/>
                    </a:lnTo>
                    <a:cubicBezTo>
                      <a:pt x="1936961" y="3572818"/>
                      <a:pt x="1946542" y="3573730"/>
                      <a:pt x="1954913" y="3575553"/>
                    </a:cubicBezTo>
                    <a:cubicBezTo>
                      <a:pt x="1963285" y="3577376"/>
                      <a:pt x="1970615" y="3579962"/>
                      <a:pt x="1976903" y="3583311"/>
                    </a:cubicBezTo>
                    <a:cubicBezTo>
                      <a:pt x="1983191" y="3586659"/>
                      <a:pt x="1988474" y="3590678"/>
                      <a:pt x="1992753" y="3595366"/>
                    </a:cubicBezTo>
                    <a:cubicBezTo>
                      <a:pt x="1997032" y="3600054"/>
                      <a:pt x="2000510" y="3605300"/>
                      <a:pt x="2003189" y="3611104"/>
                    </a:cubicBezTo>
                    <a:cubicBezTo>
                      <a:pt x="2005868" y="3616909"/>
                      <a:pt x="2007803" y="3623159"/>
                      <a:pt x="2008994" y="3629857"/>
                    </a:cubicBezTo>
                    <a:cubicBezTo>
                      <a:pt x="2010184" y="3636554"/>
                      <a:pt x="2010780" y="3643549"/>
                      <a:pt x="2010780" y="3650842"/>
                    </a:cubicBezTo>
                    <a:cubicBezTo>
                      <a:pt x="2010780" y="3663343"/>
                      <a:pt x="2008789" y="3674654"/>
                      <a:pt x="2004808" y="3684774"/>
                    </a:cubicBezTo>
                    <a:cubicBezTo>
                      <a:pt x="2000827" y="3694895"/>
                      <a:pt x="1995208" y="3703508"/>
                      <a:pt x="1987953" y="3710615"/>
                    </a:cubicBezTo>
                    <a:cubicBezTo>
                      <a:pt x="1980698" y="3717721"/>
                      <a:pt x="1971954" y="3723209"/>
                      <a:pt x="1961722" y="3727079"/>
                    </a:cubicBezTo>
                    <a:cubicBezTo>
                      <a:pt x="1951490" y="3730948"/>
                      <a:pt x="1940123" y="3732883"/>
                      <a:pt x="1927622" y="3732883"/>
                    </a:cubicBezTo>
                    <a:lnTo>
                      <a:pt x="1859868" y="3732883"/>
                    </a:lnTo>
                    <a:close/>
                    <a:moveTo>
                      <a:pt x="1393143" y="3572818"/>
                    </a:moveTo>
                    <a:lnTo>
                      <a:pt x="1493490" y="3572818"/>
                    </a:lnTo>
                    <a:lnTo>
                      <a:pt x="1493490" y="3610546"/>
                    </a:lnTo>
                    <a:lnTo>
                      <a:pt x="1441363" y="3610546"/>
                    </a:lnTo>
                    <a:lnTo>
                      <a:pt x="1441363" y="3639345"/>
                    </a:lnTo>
                    <a:lnTo>
                      <a:pt x="1488914" y="3639345"/>
                    </a:lnTo>
                    <a:lnTo>
                      <a:pt x="1488914" y="3677072"/>
                    </a:lnTo>
                    <a:lnTo>
                      <a:pt x="1441363" y="3677072"/>
                    </a:lnTo>
                    <a:lnTo>
                      <a:pt x="1441363" y="3713761"/>
                    </a:lnTo>
                    <a:lnTo>
                      <a:pt x="1436002" y="3708400"/>
                    </a:lnTo>
                    <a:lnTo>
                      <a:pt x="1413777" y="3679825"/>
                    </a:lnTo>
                    <a:lnTo>
                      <a:pt x="1393143" y="3656244"/>
                    </a:lnTo>
                    <a:close/>
                    <a:moveTo>
                      <a:pt x="1761641" y="3570139"/>
                    </a:moveTo>
                    <a:cubicBezTo>
                      <a:pt x="1773101" y="3570139"/>
                      <a:pt x="1783668" y="3572056"/>
                      <a:pt x="1793342" y="3575888"/>
                    </a:cubicBezTo>
                    <a:cubicBezTo>
                      <a:pt x="1803016" y="3579720"/>
                      <a:pt x="1811350" y="3585190"/>
                      <a:pt x="1818345" y="3592296"/>
                    </a:cubicBezTo>
                    <a:cubicBezTo>
                      <a:pt x="1825340" y="3599403"/>
                      <a:pt x="1830809" y="3608035"/>
                      <a:pt x="1834753" y="3618192"/>
                    </a:cubicBezTo>
                    <a:cubicBezTo>
                      <a:pt x="1838697" y="3628350"/>
                      <a:pt x="1840669" y="3639754"/>
                      <a:pt x="1840669" y="3652404"/>
                    </a:cubicBezTo>
                    <a:cubicBezTo>
                      <a:pt x="1840669" y="3665129"/>
                      <a:pt x="1838585" y="3676607"/>
                      <a:pt x="1834418" y="3686839"/>
                    </a:cubicBezTo>
                    <a:cubicBezTo>
                      <a:pt x="1830251" y="3697071"/>
                      <a:pt x="1824502" y="3705815"/>
                      <a:pt x="1817173" y="3713070"/>
                    </a:cubicBezTo>
                    <a:cubicBezTo>
                      <a:pt x="1809843" y="3720326"/>
                      <a:pt x="1801248" y="3725907"/>
                      <a:pt x="1791388" y="3729813"/>
                    </a:cubicBezTo>
                    <a:cubicBezTo>
                      <a:pt x="1781528" y="3733720"/>
                      <a:pt x="1770906" y="3735674"/>
                      <a:pt x="1759521" y="3735674"/>
                    </a:cubicBezTo>
                    <a:cubicBezTo>
                      <a:pt x="1748507" y="3735674"/>
                      <a:pt x="1738145" y="3733813"/>
                      <a:pt x="1728434" y="3730092"/>
                    </a:cubicBezTo>
                    <a:cubicBezTo>
                      <a:pt x="1718723" y="3726372"/>
                      <a:pt x="1710240" y="3721033"/>
                      <a:pt x="1702984" y="3714075"/>
                    </a:cubicBezTo>
                    <a:cubicBezTo>
                      <a:pt x="1695729" y="3707117"/>
                      <a:pt x="1689999" y="3698653"/>
                      <a:pt x="1685795" y="3688681"/>
                    </a:cubicBezTo>
                    <a:cubicBezTo>
                      <a:pt x="1681590" y="3678710"/>
                      <a:pt x="1679488" y="3667473"/>
                      <a:pt x="1679488" y="3654971"/>
                    </a:cubicBezTo>
                    <a:cubicBezTo>
                      <a:pt x="1679488" y="3642470"/>
                      <a:pt x="1681497" y="3631010"/>
                      <a:pt x="1685516" y="3620592"/>
                    </a:cubicBezTo>
                    <a:cubicBezTo>
                      <a:pt x="1689534" y="3610174"/>
                      <a:pt x="1695152" y="3601226"/>
                      <a:pt x="1702371" y="3593747"/>
                    </a:cubicBezTo>
                    <a:cubicBezTo>
                      <a:pt x="1709589" y="3586269"/>
                      <a:pt x="1718239" y="3580464"/>
                      <a:pt x="1728323" y="3576334"/>
                    </a:cubicBezTo>
                    <a:cubicBezTo>
                      <a:pt x="1738405" y="3572204"/>
                      <a:pt x="1749512" y="3570139"/>
                      <a:pt x="1761641" y="3570139"/>
                    </a:cubicBezTo>
                    <a:close/>
                    <a:moveTo>
                      <a:pt x="1590191" y="3570139"/>
                    </a:moveTo>
                    <a:cubicBezTo>
                      <a:pt x="1601651" y="3570139"/>
                      <a:pt x="1612218" y="3572056"/>
                      <a:pt x="1621892" y="3575888"/>
                    </a:cubicBezTo>
                    <a:cubicBezTo>
                      <a:pt x="1631566" y="3579720"/>
                      <a:pt x="1639900" y="3585190"/>
                      <a:pt x="1646895" y="3592296"/>
                    </a:cubicBezTo>
                    <a:cubicBezTo>
                      <a:pt x="1653890" y="3599403"/>
                      <a:pt x="1659359" y="3608035"/>
                      <a:pt x="1663303" y="3618192"/>
                    </a:cubicBezTo>
                    <a:cubicBezTo>
                      <a:pt x="1667247" y="3628350"/>
                      <a:pt x="1669219" y="3639754"/>
                      <a:pt x="1669219" y="3652404"/>
                    </a:cubicBezTo>
                    <a:cubicBezTo>
                      <a:pt x="1669219" y="3665129"/>
                      <a:pt x="1667136" y="3676607"/>
                      <a:pt x="1662968" y="3686839"/>
                    </a:cubicBezTo>
                    <a:cubicBezTo>
                      <a:pt x="1658801" y="3697071"/>
                      <a:pt x="1653053" y="3705815"/>
                      <a:pt x="1645723" y="3713070"/>
                    </a:cubicBezTo>
                    <a:cubicBezTo>
                      <a:pt x="1638393" y="3720326"/>
                      <a:pt x="1629798" y="3725907"/>
                      <a:pt x="1619938" y="3729813"/>
                    </a:cubicBezTo>
                    <a:cubicBezTo>
                      <a:pt x="1610078" y="3733720"/>
                      <a:pt x="1599456" y="3735674"/>
                      <a:pt x="1588070" y="3735674"/>
                    </a:cubicBezTo>
                    <a:cubicBezTo>
                      <a:pt x="1577057" y="3735674"/>
                      <a:pt x="1566695" y="3733813"/>
                      <a:pt x="1556984" y="3730092"/>
                    </a:cubicBezTo>
                    <a:cubicBezTo>
                      <a:pt x="1547273" y="3726372"/>
                      <a:pt x="1538790" y="3721033"/>
                      <a:pt x="1531534" y="3714075"/>
                    </a:cubicBezTo>
                    <a:cubicBezTo>
                      <a:pt x="1524279" y="3707117"/>
                      <a:pt x="1518549" y="3698653"/>
                      <a:pt x="1514345" y="3688681"/>
                    </a:cubicBezTo>
                    <a:cubicBezTo>
                      <a:pt x="1510140" y="3678710"/>
                      <a:pt x="1508038" y="3667473"/>
                      <a:pt x="1508038" y="3654971"/>
                    </a:cubicBezTo>
                    <a:cubicBezTo>
                      <a:pt x="1508038" y="3642470"/>
                      <a:pt x="1510047" y="3631010"/>
                      <a:pt x="1514066" y="3620592"/>
                    </a:cubicBezTo>
                    <a:cubicBezTo>
                      <a:pt x="1518084" y="3610174"/>
                      <a:pt x="1523702" y="3601226"/>
                      <a:pt x="1530921" y="3593747"/>
                    </a:cubicBezTo>
                    <a:cubicBezTo>
                      <a:pt x="1538139" y="3586269"/>
                      <a:pt x="1546789" y="3580464"/>
                      <a:pt x="1556873" y="3576334"/>
                    </a:cubicBezTo>
                    <a:cubicBezTo>
                      <a:pt x="1566956" y="3572204"/>
                      <a:pt x="1578062" y="3570139"/>
                      <a:pt x="1590191" y="3570139"/>
                    </a:cubicBezTo>
                    <a:close/>
                    <a:moveTo>
                      <a:pt x="2574615" y="3565786"/>
                    </a:moveTo>
                    <a:cubicBezTo>
                      <a:pt x="2578633" y="3565786"/>
                      <a:pt x="2582279" y="3566326"/>
                      <a:pt x="2585554" y="3567405"/>
                    </a:cubicBezTo>
                    <a:cubicBezTo>
                      <a:pt x="2588828" y="3568484"/>
                      <a:pt x="2591618" y="3569991"/>
                      <a:pt x="2593925" y="3571925"/>
                    </a:cubicBezTo>
                    <a:cubicBezTo>
                      <a:pt x="2596232" y="3573860"/>
                      <a:pt x="2598018" y="3576167"/>
                      <a:pt x="2599283" y="3578846"/>
                    </a:cubicBezTo>
                    <a:cubicBezTo>
                      <a:pt x="2600548" y="3581525"/>
                      <a:pt x="2601181" y="3584501"/>
                      <a:pt x="2601181" y="3587776"/>
                    </a:cubicBezTo>
                    <a:cubicBezTo>
                      <a:pt x="2601181" y="3590901"/>
                      <a:pt x="2600585" y="3593840"/>
                      <a:pt x="2599395" y="3596594"/>
                    </a:cubicBezTo>
                    <a:cubicBezTo>
                      <a:pt x="2598204" y="3599347"/>
                      <a:pt x="2596493" y="3601728"/>
                      <a:pt x="2594260" y="3603737"/>
                    </a:cubicBezTo>
                    <a:cubicBezTo>
                      <a:pt x="2592028" y="3605747"/>
                      <a:pt x="2589256" y="3607346"/>
                      <a:pt x="2585944" y="3608537"/>
                    </a:cubicBezTo>
                    <a:cubicBezTo>
                      <a:pt x="2582633" y="3609728"/>
                      <a:pt x="2578856" y="3610323"/>
                      <a:pt x="2574615" y="3610323"/>
                    </a:cubicBezTo>
                    <a:cubicBezTo>
                      <a:pt x="2570522" y="3610323"/>
                      <a:pt x="2566839" y="3609709"/>
                      <a:pt x="2563564" y="3608481"/>
                    </a:cubicBezTo>
                    <a:cubicBezTo>
                      <a:pt x="2560290" y="3607253"/>
                      <a:pt x="2557518" y="3605616"/>
                      <a:pt x="2555249" y="3603570"/>
                    </a:cubicBezTo>
                    <a:cubicBezTo>
                      <a:pt x="2552979" y="3601524"/>
                      <a:pt x="2551230" y="3599124"/>
                      <a:pt x="2550002" y="3596370"/>
                    </a:cubicBezTo>
                    <a:cubicBezTo>
                      <a:pt x="2548775" y="3593617"/>
                      <a:pt x="2548161" y="3590752"/>
                      <a:pt x="2548161" y="3587776"/>
                    </a:cubicBezTo>
                    <a:cubicBezTo>
                      <a:pt x="2548161" y="3584353"/>
                      <a:pt x="2548830" y="3581283"/>
                      <a:pt x="2550170" y="3578567"/>
                    </a:cubicBezTo>
                    <a:cubicBezTo>
                      <a:pt x="2551509" y="3575851"/>
                      <a:pt x="2553351" y="3573544"/>
                      <a:pt x="2555695" y="3571646"/>
                    </a:cubicBezTo>
                    <a:cubicBezTo>
                      <a:pt x="2558039" y="3569749"/>
                      <a:pt x="2560830" y="3568298"/>
                      <a:pt x="2564067" y="3567293"/>
                    </a:cubicBezTo>
                    <a:cubicBezTo>
                      <a:pt x="2567304" y="3566289"/>
                      <a:pt x="2570820" y="3565786"/>
                      <a:pt x="2574615" y="3565786"/>
                    </a:cubicBezTo>
                    <a:close/>
                    <a:moveTo>
                      <a:pt x="2874690" y="3563665"/>
                    </a:moveTo>
                    <a:lnTo>
                      <a:pt x="2922240" y="3563665"/>
                    </a:lnTo>
                    <a:lnTo>
                      <a:pt x="2922240" y="3732883"/>
                    </a:lnTo>
                    <a:lnTo>
                      <a:pt x="2874690" y="3732883"/>
                    </a:lnTo>
                    <a:close/>
                    <a:moveTo>
                      <a:pt x="2109415" y="3470983"/>
                    </a:moveTo>
                    <a:lnTo>
                      <a:pt x="2093342" y="3473215"/>
                    </a:lnTo>
                    <a:cubicBezTo>
                      <a:pt x="2089696" y="3473810"/>
                      <a:pt x="2086775" y="3475020"/>
                      <a:pt x="2084580" y="3476843"/>
                    </a:cubicBezTo>
                    <a:cubicBezTo>
                      <a:pt x="2082384" y="3478666"/>
                      <a:pt x="2081287" y="3481215"/>
                      <a:pt x="2081287" y="3484489"/>
                    </a:cubicBezTo>
                    <a:cubicBezTo>
                      <a:pt x="2081287" y="3485754"/>
                      <a:pt x="2081491" y="3487019"/>
                      <a:pt x="2081901" y="3488284"/>
                    </a:cubicBezTo>
                    <a:cubicBezTo>
                      <a:pt x="2082310" y="3489549"/>
                      <a:pt x="2082961" y="3490702"/>
                      <a:pt x="2083854" y="3491744"/>
                    </a:cubicBezTo>
                    <a:cubicBezTo>
                      <a:pt x="2084747" y="3492786"/>
                      <a:pt x="2085919" y="3493623"/>
                      <a:pt x="2087370" y="3494256"/>
                    </a:cubicBezTo>
                    <a:cubicBezTo>
                      <a:pt x="2088821" y="3494888"/>
                      <a:pt x="2090589" y="3495204"/>
                      <a:pt x="2092672" y="3495204"/>
                    </a:cubicBezTo>
                    <a:cubicBezTo>
                      <a:pt x="2095053" y="3495204"/>
                      <a:pt x="2097267" y="3494739"/>
                      <a:pt x="2099314" y="3493809"/>
                    </a:cubicBezTo>
                    <a:cubicBezTo>
                      <a:pt x="2101360" y="3492879"/>
                      <a:pt x="2103127" y="3491540"/>
                      <a:pt x="2104616" y="3489791"/>
                    </a:cubicBezTo>
                    <a:cubicBezTo>
                      <a:pt x="2106104" y="3488042"/>
                      <a:pt x="2107276" y="3485940"/>
                      <a:pt x="2108132" y="3483484"/>
                    </a:cubicBezTo>
                    <a:cubicBezTo>
                      <a:pt x="2108987" y="3481029"/>
                      <a:pt x="2109415" y="3478313"/>
                      <a:pt x="2109415" y="3475336"/>
                    </a:cubicBezTo>
                    <a:close/>
                    <a:moveTo>
                      <a:pt x="1567979" y="3435041"/>
                    </a:moveTo>
                    <a:cubicBezTo>
                      <a:pt x="1565449" y="3435041"/>
                      <a:pt x="1563272" y="3435710"/>
                      <a:pt x="1561449" y="3437050"/>
                    </a:cubicBezTo>
                    <a:cubicBezTo>
                      <a:pt x="1559626" y="3438389"/>
                      <a:pt x="1558138" y="3440064"/>
                      <a:pt x="1556984" y="3442073"/>
                    </a:cubicBezTo>
                    <a:cubicBezTo>
                      <a:pt x="1555831" y="3444082"/>
                      <a:pt x="1554975" y="3446221"/>
                      <a:pt x="1554417" y="3448491"/>
                    </a:cubicBezTo>
                    <a:cubicBezTo>
                      <a:pt x="1553859" y="3450761"/>
                      <a:pt x="1553505" y="3452863"/>
                      <a:pt x="1553356" y="3454798"/>
                    </a:cubicBezTo>
                    <a:lnTo>
                      <a:pt x="1582155" y="3454798"/>
                    </a:lnTo>
                    <a:cubicBezTo>
                      <a:pt x="1582155" y="3452714"/>
                      <a:pt x="1582006" y="3450519"/>
                      <a:pt x="1581708" y="3448212"/>
                    </a:cubicBezTo>
                    <a:cubicBezTo>
                      <a:pt x="1581411" y="3445905"/>
                      <a:pt x="1580759" y="3443766"/>
                      <a:pt x="1579755" y="3441794"/>
                    </a:cubicBezTo>
                    <a:cubicBezTo>
                      <a:pt x="1578750" y="3439822"/>
                      <a:pt x="1577318" y="3438203"/>
                      <a:pt x="1575457" y="3436938"/>
                    </a:cubicBezTo>
                    <a:cubicBezTo>
                      <a:pt x="1573597" y="3435673"/>
                      <a:pt x="1571104" y="3435041"/>
                      <a:pt x="1567979" y="3435041"/>
                    </a:cubicBezTo>
                    <a:close/>
                    <a:moveTo>
                      <a:pt x="1901279" y="3409033"/>
                    </a:moveTo>
                    <a:lnTo>
                      <a:pt x="1950839" y="3409033"/>
                    </a:lnTo>
                    <a:lnTo>
                      <a:pt x="1964792" y="3471429"/>
                    </a:lnTo>
                    <a:cubicBezTo>
                      <a:pt x="1965089" y="3472769"/>
                      <a:pt x="1965424" y="3474387"/>
                      <a:pt x="1965796" y="3476285"/>
                    </a:cubicBezTo>
                    <a:cubicBezTo>
                      <a:pt x="1966168" y="3478182"/>
                      <a:pt x="1966540" y="3480173"/>
                      <a:pt x="1966913" y="3482256"/>
                    </a:cubicBezTo>
                    <a:cubicBezTo>
                      <a:pt x="1967285" y="3484340"/>
                      <a:pt x="1967619" y="3486405"/>
                      <a:pt x="1967917" y="3488451"/>
                    </a:cubicBezTo>
                    <a:cubicBezTo>
                      <a:pt x="1968215" y="3490498"/>
                      <a:pt x="1968401" y="3492377"/>
                      <a:pt x="1968475" y="3494088"/>
                    </a:cubicBezTo>
                    <a:lnTo>
                      <a:pt x="1969145" y="3494088"/>
                    </a:lnTo>
                    <a:cubicBezTo>
                      <a:pt x="1969517" y="3490740"/>
                      <a:pt x="1970094" y="3487168"/>
                      <a:pt x="1970875" y="3483373"/>
                    </a:cubicBezTo>
                    <a:cubicBezTo>
                      <a:pt x="1971656" y="3479578"/>
                      <a:pt x="1972456" y="3475820"/>
                      <a:pt x="1973275" y="3472099"/>
                    </a:cubicBezTo>
                    <a:lnTo>
                      <a:pt x="1986334" y="3409033"/>
                    </a:lnTo>
                    <a:lnTo>
                      <a:pt x="2035671" y="3409033"/>
                    </a:lnTo>
                    <a:lnTo>
                      <a:pt x="1995934" y="3523333"/>
                    </a:lnTo>
                    <a:lnTo>
                      <a:pt x="1939454" y="3523333"/>
                    </a:lnTo>
                    <a:close/>
                    <a:moveTo>
                      <a:pt x="1845990" y="3409033"/>
                    </a:moveTo>
                    <a:lnTo>
                      <a:pt x="1893540" y="3409033"/>
                    </a:lnTo>
                    <a:lnTo>
                      <a:pt x="1893540" y="3523333"/>
                    </a:lnTo>
                    <a:lnTo>
                      <a:pt x="1845990" y="3523333"/>
                    </a:lnTo>
                    <a:close/>
                    <a:moveTo>
                      <a:pt x="2097472" y="3406242"/>
                    </a:moveTo>
                    <a:cubicBezTo>
                      <a:pt x="2107890" y="3406242"/>
                      <a:pt x="2116633" y="3407377"/>
                      <a:pt x="2123703" y="3409647"/>
                    </a:cubicBezTo>
                    <a:cubicBezTo>
                      <a:pt x="2130772" y="3411917"/>
                      <a:pt x="2136465" y="3415302"/>
                      <a:pt x="2140781" y="3419804"/>
                    </a:cubicBezTo>
                    <a:cubicBezTo>
                      <a:pt x="2145097" y="3424306"/>
                      <a:pt x="2148185" y="3429925"/>
                      <a:pt x="2150045" y="3436659"/>
                    </a:cubicBezTo>
                    <a:cubicBezTo>
                      <a:pt x="2151906" y="3443394"/>
                      <a:pt x="2152836" y="3451263"/>
                      <a:pt x="2152836" y="3460267"/>
                    </a:cubicBezTo>
                    <a:lnTo>
                      <a:pt x="2152836" y="3523333"/>
                    </a:lnTo>
                    <a:lnTo>
                      <a:pt x="2109415" y="3523333"/>
                    </a:lnTo>
                    <a:lnTo>
                      <a:pt x="2109415" y="3505920"/>
                    </a:lnTo>
                    <a:lnTo>
                      <a:pt x="2108969" y="3505920"/>
                    </a:lnTo>
                    <a:cubicBezTo>
                      <a:pt x="2105397" y="3512245"/>
                      <a:pt x="2100727" y="3517194"/>
                      <a:pt x="2094960" y="3520766"/>
                    </a:cubicBezTo>
                    <a:cubicBezTo>
                      <a:pt x="2089193" y="3524338"/>
                      <a:pt x="2082254" y="3526124"/>
                      <a:pt x="2074143" y="3526124"/>
                    </a:cubicBezTo>
                    <a:cubicBezTo>
                      <a:pt x="2068339" y="3526124"/>
                      <a:pt x="2063279" y="3525212"/>
                      <a:pt x="2058963" y="3523389"/>
                    </a:cubicBezTo>
                    <a:cubicBezTo>
                      <a:pt x="2054647" y="3521566"/>
                      <a:pt x="2051056" y="3519054"/>
                      <a:pt x="2048191" y="3515854"/>
                    </a:cubicBezTo>
                    <a:cubicBezTo>
                      <a:pt x="2045326" y="3512655"/>
                      <a:pt x="2043187" y="3508915"/>
                      <a:pt x="2041773" y="3504636"/>
                    </a:cubicBezTo>
                    <a:cubicBezTo>
                      <a:pt x="2040359" y="3500358"/>
                      <a:pt x="2039652" y="3495763"/>
                      <a:pt x="2039652" y="3490851"/>
                    </a:cubicBezTo>
                    <a:cubicBezTo>
                      <a:pt x="2039652" y="3486684"/>
                      <a:pt x="2040210" y="3482517"/>
                      <a:pt x="2041326" y="3478350"/>
                    </a:cubicBezTo>
                    <a:cubicBezTo>
                      <a:pt x="2042443" y="3474183"/>
                      <a:pt x="2044508" y="3470313"/>
                      <a:pt x="2047522" y="3466741"/>
                    </a:cubicBezTo>
                    <a:cubicBezTo>
                      <a:pt x="2050535" y="3463169"/>
                      <a:pt x="2054740" y="3460062"/>
                      <a:pt x="2060135" y="3457421"/>
                    </a:cubicBezTo>
                    <a:cubicBezTo>
                      <a:pt x="2065530" y="3454779"/>
                      <a:pt x="2072506" y="3452900"/>
                      <a:pt x="2081064" y="3451784"/>
                    </a:cubicBezTo>
                    <a:lnTo>
                      <a:pt x="2109415" y="3448100"/>
                    </a:lnTo>
                    <a:cubicBezTo>
                      <a:pt x="2109415" y="3446166"/>
                      <a:pt x="2108950" y="3444417"/>
                      <a:pt x="2108020" y="3442854"/>
                    </a:cubicBezTo>
                    <a:cubicBezTo>
                      <a:pt x="2107090" y="3441292"/>
                      <a:pt x="2105806" y="3439952"/>
                      <a:pt x="2104169" y="3438836"/>
                    </a:cubicBezTo>
                    <a:cubicBezTo>
                      <a:pt x="2102532" y="3437720"/>
                      <a:pt x="2100579" y="3436864"/>
                      <a:pt x="2098309" y="3436269"/>
                    </a:cubicBezTo>
                    <a:cubicBezTo>
                      <a:pt x="2096039" y="3435673"/>
                      <a:pt x="2093565" y="3435376"/>
                      <a:pt x="2090886" y="3435376"/>
                    </a:cubicBezTo>
                    <a:cubicBezTo>
                      <a:pt x="2087091" y="3435376"/>
                      <a:pt x="2083315" y="3435692"/>
                      <a:pt x="2079557" y="3436324"/>
                    </a:cubicBezTo>
                    <a:cubicBezTo>
                      <a:pt x="2075799" y="3436957"/>
                      <a:pt x="2072190" y="3437794"/>
                      <a:pt x="2068730" y="3438836"/>
                    </a:cubicBezTo>
                    <a:cubicBezTo>
                      <a:pt x="2065269" y="3439878"/>
                      <a:pt x="2061995" y="3441050"/>
                      <a:pt x="2058907" y="3442352"/>
                    </a:cubicBezTo>
                    <a:cubicBezTo>
                      <a:pt x="2055819" y="3443654"/>
                      <a:pt x="2052972" y="3444975"/>
                      <a:pt x="2050368" y="3446314"/>
                    </a:cubicBezTo>
                    <a:lnTo>
                      <a:pt x="2050368" y="3415395"/>
                    </a:lnTo>
                    <a:cubicBezTo>
                      <a:pt x="2053121" y="3414205"/>
                      <a:pt x="2056414" y="3413051"/>
                      <a:pt x="2060246" y="3411935"/>
                    </a:cubicBezTo>
                    <a:cubicBezTo>
                      <a:pt x="2064079" y="3410819"/>
                      <a:pt x="2068134" y="3409852"/>
                      <a:pt x="2072413" y="3409033"/>
                    </a:cubicBezTo>
                    <a:cubicBezTo>
                      <a:pt x="2076692" y="3408214"/>
                      <a:pt x="2080989" y="3407545"/>
                      <a:pt x="2085305" y="3407024"/>
                    </a:cubicBezTo>
                    <a:cubicBezTo>
                      <a:pt x="2089621" y="3406503"/>
                      <a:pt x="2093677" y="3406242"/>
                      <a:pt x="2097472" y="3406242"/>
                    </a:cubicBezTo>
                    <a:close/>
                    <a:moveTo>
                      <a:pt x="1689571" y="3406242"/>
                    </a:moveTo>
                    <a:cubicBezTo>
                      <a:pt x="1692399" y="3406242"/>
                      <a:pt x="1695264" y="3406373"/>
                      <a:pt x="1698166" y="3406633"/>
                    </a:cubicBezTo>
                    <a:cubicBezTo>
                      <a:pt x="1701068" y="3406894"/>
                      <a:pt x="1703896" y="3407228"/>
                      <a:pt x="1706649" y="3407638"/>
                    </a:cubicBezTo>
                    <a:cubicBezTo>
                      <a:pt x="1709403" y="3408047"/>
                      <a:pt x="1712026" y="3408512"/>
                      <a:pt x="1714519" y="3409033"/>
                    </a:cubicBezTo>
                    <a:cubicBezTo>
                      <a:pt x="1717011" y="3409554"/>
                      <a:pt x="1719263" y="3410075"/>
                      <a:pt x="1721272" y="3410596"/>
                    </a:cubicBezTo>
                    <a:lnTo>
                      <a:pt x="1721272" y="3442631"/>
                    </a:lnTo>
                    <a:cubicBezTo>
                      <a:pt x="1719858" y="3442036"/>
                      <a:pt x="1718035" y="3441347"/>
                      <a:pt x="1715802" y="3440566"/>
                    </a:cubicBezTo>
                    <a:cubicBezTo>
                      <a:pt x="1713570" y="3439785"/>
                      <a:pt x="1711114" y="3439022"/>
                      <a:pt x="1708435" y="3438278"/>
                    </a:cubicBezTo>
                    <a:cubicBezTo>
                      <a:pt x="1705756" y="3437534"/>
                      <a:pt x="1702985" y="3436901"/>
                      <a:pt x="1700120" y="3436380"/>
                    </a:cubicBezTo>
                    <a:cubicBezTo>
                      <a:pt x="1697255" y="3435859"/>
                      <a:pt x="1694483" y="3435599"/>
                      <a:pt x="1691804" y="3435599"/>
                    </a:cubicBezTo>
                    <a:cubicBezTo>
                      <a:pt x="1688678" y="3435599"/>
                      <a:pt x="1686186" y="3436120"/>
                      <a:pt x="1684325" y="3437162"/>
                    </a:cubicBezTo>
                    <a:cubicBezTo>
                      <a:pt x="1682465" y="3438203"/>
                      <a:pt x="1681535" y="3439654"/>
                      <a:pt x="1681535" y="3441515"/>
                    </a:cubicBezTo>
                    <a:cubicBezTo>
                      <a:pt x="1681535" y="3442705"/>
                      <a:pt x="1681814" y="3443747"/>
                      <a:pt x="1682372" y="3444640"/>
                    </a:cubicBezTo>
                    <a:cubicBezTo>
                      <a:pt x="1682930" y="3445533"/>
                      <a:pt x="1683823" y="3446352"/>
                      <a:pt x="1685051" y="3447096"/>
                    </a:cubicBezTo>
                    <a:cubicBezTo>
                      <a:pt x="1686278" y="3447840"/>
                      <a:pt x="1687841" y="3448565"/>
                      <a:pt x="1689739" y="3449272"/>
                    </a:cubicBezTo>
                    <a:cubicBezTo>
                      <a:pt x="1691636" y="3449979"/>
                      <a:pt x="1693925" y="3450742"/>
                      <a:pt x="1696604" y="3451561"/>
                    </a:cubicBezTo>
                    <a:cubicBezTo>
                      <a:pt x="1701887" y="3453123"/>
                      <a:pt x="1706575" y="3454909"/>
                      <a:pt x="1710668" y="3456918"/>
                    </a:cubicBezTo>
                    <a:cubicBezTo>
                      <a:pt x="1714761" y="3458928"/>
                      <a:pt x="1718184" y="3461272"/>
                      <a:pt x="1720937" y="3463951"/>
                    </a:cubicBezTo>
                    <a:cubicBezTo>
                      <a:pt x="1723690" y="3466629"/>
                      <a:pt x="1725774" y="3469718"/>
                      <a:pt x="1727188" y="3473215"/>
                    </a:cubicBezTo>
                    <a:cubicBezTo>
                      <a:pt x="1728601" y="3476713"/>
                      <a:pt x="1729308" y="3480768"/>
                      <a:pt x="1729308" y="3485382"/>
                    </a:cubicBezTo>
                    <a:cubicBezTo>
                      <a:pt x="1729308" y="3490963"/>
                      <a:pt x="1728267" y="3496228"/>
                      <a:pt x="1726183" y="3501176"/>
                    </a:cubicBezTo>
                    <a:cubicBezTo>
                      <a:pt x="1724100" y="3506125"/>
                      <a:pt x="1720807" y="3510441"/>
                      <a:pt x="1716304" y="3514124"/>
                    </a:cubicBezTo>
                    <a:cubicBezTo>
                      <a:pt x="1711803" y="3517808"/>
                      <a:pt x="1706017" y="3520729"/>
                      <a:pt x="1698948" y="3522887"/>
                    </a:cubicBezTo>
                    <a:cubicBezTo>
                      <a:pt x="1691878" y="3525045"/>
                      <a:pt x="1683321" y="3526124"/>
                      <a:pt x="1673275" y="3526124"/>
                    </a:cubicBezTo>
                    <a:cubicBezTo>
                      <a:pt x="1670149" y="3526124"/>
                      <a:pt x="1666856" y="3525956"/>
                      <a:pt x="1663396" y="3525621"/>
                    </a:cubicBezTo>
                    <a:cubicBezTo>
                      <a:pt x="1659936" y="3525286"/>
                      <a:pt x="1656532" y="3524877"/>
                      <a:pt x="1653183" y="3524393"/>
                    </a:cubicBezTo>
                    <a:cubicBezTo>
                      <a:pt x="1649834" y="3523910"/>
                      <a:pt x="1646653" y="3523352"/>
                      <a:pt x="1643639" y="3522719"/>
                    </a:cubicBezTo>
                    <a:cubicBezTo>
                      <a:pt x="1640626" y="3522087"/>
                      <a:pt x="1638002" y="3521435"/>
                      <a:pt x="1635770" y="3520766"/>
                    </a:cubicBezTo>
                    <a:lnTo>
                      <a:pt x="1635770" y="3487391"/>
                    </a:lnTo>
                    <a:cubicBezTo>
                      <a:pt x="1638449" y="3488582"/>
                      <a:pt x="1641239" y="3489735"/>
                      <a:pt x="1644141" y="3490851"/>
                    </a:cubicBezTo>
                    <a:cubicBezTo>
                      <a:pt x="1647044" y="3491967"/>
                      <a:pt x="1649964" y="3492972"/>
                      <a:pt x="1652904" y="3493865"/>
                    </a:cubicBezTo>
                    <a:cubicBezTo>
                      <a:pt x="1655843" y="3494758"/>
                      <a:pt x="1658838" y="3495465"/>
                      <a:pt x="1661889" y="3495986"/>
                    </a:cubicBezTo>
                    <a:cubicBezTo>
                      <a:pt x="1664940" y="3496507"/>
                      <a:pt x="1667991" y="3496767"/>
                      <a:pt x="1671042" y="3496767"/>
                    </a:cubicBezTo>
                    <a:cubicBezTo>
                      <a:pt x="1676102" y="3496767"/>
                      <a:pt x="1679693" y="3496079"/>
                      <a:pt x="1681814" y="3494702"/>
                    </a:cubicBezTo>
                    <a:cubicBezTo>
                      <a:pt x="1683935" y="3493326"/>
                      <a:pt x="1684995" y="3491595"/>
                      <a:pt x="1684995" y="3489512"/>
                    </a:cubicBezTo>
                    <a:cubicBezTo>
                      <a:pt x="1684995" y="3488396"/>
                      <a:pt x="1684734" y="3487447"/>
                      <a:pt x="1684214" y="3486665"/>
                    </a:cubicBezTo>
                    <a:cubicBezTo>
                      <a:pt x="1683693" y="3485884"/>
                      <a:pt x="1682707" y="3485084"/>
                      <a:pt x="1681256" y="3484266"/>
                    </a:cubicBezTo>
                    <a:cubicBezTo>
                      <a:pt x="1679805" y="3483447"/>
                      <a:pt x="1677758" y="3482554"/>
                      <a:pt x="1675116" y="3481587"/>
                    </a:cubicBezTo>
                    <a:cubicBezTo>
                      <a:pt x="1672475" y="3480619"/>
                      <a:pt x="1669033" y="3479429"/>
                      <a:pt x="1664792" y="3478015"/>
                    </a:cubicBezTo>
                    <a:cubicBezTo>
                      <a:pt x="1660550" y="3476675"/>
                      <a:pt x="1656643" y="3475075"/>
                      <a:pt x="1653071" y="3473215"/>
                    </a:cubicBezTo>
                    <a:cubicBezTo>
                      <a:pt x="1649499" y="3471355"/>
                      <a:pt x="1646430" y="3469122"/>
                      <a:pt x="1643863" y="3466518"/>
                    </a:cubicBezTo>
                    <a:cubicBezTo>
                      <a:pt x="1641295" y="3463913"/>
                      <a:pt x="1639305" y="3460825"/>
                      <a:pt x="1637891" y="3457253"/>
                    </a:cubicBezTo>
                    <a:cubicBezTo>
                      <a:pt x="1636477" y="3453681"/>
                      <a:pt x="1635770" y="3449477"/>
                      <a:pt x="1635770" y="3444640"/>
                    </a:cubicBezTo>
                    <a:cubicBezTo>
                      <a:pt x="1635770" y="3438613"/>
                      <a:pt x="1637016" y="3433218"/>
                      <a:pt x="1639509" y="3428455"/>
                    </a:cubicBezTo>
                    <a:cubicBezTo>
                      <a:pt x="1642002" y="3423693"/>
                      <a:pt x="1645555" y="3419656"/>
                      <a:pt x="1650169" y="3416344"/>
                    </a:cubicBezTo>
                    <a:cubicBezTo>
                      <a:pt x="1654783" y="3413033"/>
                      <a:pt x="1660420" y="3410521"/>
                      <a:pt x="1667080" y="3408810"/>
                    </a:cubicBezTo>
                    <a:cubicBezTo>
                      <a:pt x="1673740" y="3407098"/>
                      <a:pt x="1681237" y="3406242"/>
                      <a:pt x="1689571" y="3406242"/>
                    </a:cubicBezTo>
                    <a:close/>
                    <a:moveTo>
                      <a:pt x="1568202" y="3406242"/>
                    </a:moveTo>
                    <a:cubicBezTo>
                      <a:pt x="1578397" y="3406242"/>
                      <a:pt x="1587047" y="3407824"/>
                      <a:pt x="1594154" y="3410986"/>
                    </a:cubicBezTo>
                    <a:cubicBezTo>
                      <a:pt x="1601260" y="3414149"/>
                      <a:pt x="1607046" y="3418316"/>
                      <a:pt x="1611511" y="3423488"/>
                    </a:cubicBezTo>
                    <a:cubicBezTo>
                      <a:pt x="1615976" y="3428660"/>
                      <a:pt x="1619213" y="3434576"/>
                      <a:pt x="1621222" y="3441236"/>
                    </a:cubicBezTo>
                    <a:cubicBezTo>
                      <a:pt x="1623231" y="3447896"/>
                      <a:pt x="1624236" y="3454760"/>
                      <a:pt x="1624236" y="3461830"/>
                    </a:cubicBezTo>
                    <a:lnTo>
                      <a:pt x="1624236" y="3479689"/>
                    </a:lnTo>
                    <a:lnTo>
                      <a:pt x="1553580" y="3479689"/>
                    </a:lnTo>
                    <a:cubicBezTo>
                      <a:pt x="1553877" y="3481475"/>
                      <a:pt x="1554566" y="3483298"/>
                      <a:pt x="1555645" y="3485159"/>
                    </a:cubicBezTo>
                    <a:cubicBezTo>
                      <a:pt x="1556724" y="3487019"/>
                      <a:pt x="1558342" y="3488712"/>
                      <a:pt x="1560500" y="3490237"/>
                    </a:cubicBezTo>
                    <a:cubicBezTo>
                      <a:pt x="1562658" y="3491763"/>
                      <a:pt x="1565430" y="3493009"/>
                      <a:pt x="1568816" y="3493977"/>
                    </a:cubicBezTo>
                    <a:cubicBezTo>
                      <a:pt x="1572202" y="3494944"/>
                      <a:pt x="1576350" y="3495428"/>
                      <a:pt x="1581262" y="3495428"/>
                    </a:cubicBezTo>
                    <a:cubicBezTo>
                      <a:pt x="1584610" y="3495428"/>
                      <a:pt x="1587829" y="3495223"/>
                      <a:pt x="1590917" y="3494814"/>
                    </a:cubicBezTo>
                    <a:cubicBezTo>
                      <a:pt x="1594005" y="3494405"/>
                      <a:pt x="1596907" y="3493884"/>
                      <a:pt x="1599623" y="3493251"/>
                    </a:cubicBezTo>
                    <a:cubicBezTo>
                      <a:pt x="1602339" y="3492619"/>
                      <a:pt x="1604814" y="3491930"/>
                      <a:pt x="1607046" y="3491186"/>
                    </a:cubicBezTo>
                    <a:cubicBezTo>
                      <a:pt x="1609279" y="3490442"/>
                      <a:pt x="1611176" y="3489735"/>
                      <a:pt x="1612739" y="3489065"/>
                    </a:cubicBezTo>
                    <a:lnTo>
                      <a:pt x="1612739" y="3519203"/>
                    </a:lnTo>
                    <a:cubicBezTo>
                      <a:pt x="1610879" y="3519947"/>
                      <a:pt x="1608609" y="3520729"/>
                      <a:pt x="1605930" y="3521547"/>
                    </a:cubicBezTo>
                    <a:cubicBezTo>
                      <a:pt x="1603251" y="3522366"/>
                      <a:pt x="1600163" y="3523110"/>
                      <a:pt x="1596665" y="3523779"/>
                    </a:cubicBezTo>
                    <a:cubicBezTo>
                      <a:pt x="1593168" y="3524449"/>
                      <a:pt x="1589261" y="3525007"/>
                      <a:pt x="1584945" y="3525454"/>
                    </a:cubicBezTo>
                    <a:cubicBezTo>
                      <a:pt x="1580629" y="3525900"/>
                      <a:pt x="1575904" y="3526124"/>
                      <a:pt x="1570769" y="3526124"/>
                    </a:cubicBezTo>
                    <a:cubicBezTo>
                      <a:pt x="1560054" y="3526124"/>
                      <a:pt x="1550752" y="3524691"/>
                      <a:pt x="1542864" y="3521826"/>
                    </a:cubicBezTo>
                    <a:cubicBezTo>
                      <a:pt x="1534976" y="3518961"/>
                      <a:pt x="1528409" y="3514961"/>
                      <a:pt x="1523163" y="3509827"/>
                    </a:cubicBezTo>
                    <a:cubicBezTo>
                      <a:pt x="1517917" y="3504692"/>
                      <a:pt x="1514010" y="3498628"/>
                      <a:pt x="1511443" y="3491633"/>
                    </a:cubicBezTo>
                    <a:cubicBezTo>
                      <a:pt x="1508875" y="3484638"/>
                      <a:pt x="1507592" y="3477010"/>
                      <a:pt x="1507592" y="3468750"/>
                    </a:cubicBezTo>
                    <a:cubicBezTo>
                      <a:pt x="1507592" y="3461160"/>
                      <a:pt x="1508447" y="3454370"/>
                      <a:pt x="1510159" y="3448379"/>
                    </a:cubicBezTo>
                    <a:cubicBezTo>
                      <a:pt x="1511871" y="3442389"/>
                      <a:pt x="1514196" y="3437069"/>
                      <a:pt x="1517135" y="3432418"/>
                    </a:cubicBezTo>
                    <a:cubicBezTo>
                      <a:pt x="1520075" y="3427767"/>
                      <a:pt x="1523535" y="3423786"/>
                      <a:pt x="1527516" y="3420474"/>
                    </a:cubicBezTo>
                    <a:cubicBezTo>
                      <a:pt x="1531497" y="3417163"/>
                      <a:pt x="1535720" y="3414465"/>
                      <a:pt x="1540185" y="3412382"/>
                    </a:cubicBezTo>
                    <a:cubicBezTo>
                      <a:pt x="1544650" y="3410298"/>
                      <a:pt x="1549282" y="3408754"/>
                      <a:pt x="1554082" y="3407749"/>
                    </a:cubicBezTo>
                    <a:cubicBezTo>
                      <a:pt x="1558882" y="3406745"/>
                      <a:pt x="1563588" y="3406242"/>
                      <a:pt x="1568202" y="3406242"/>
                    </a:cubicBezTo>
                    <a:close/>
                    <a:moveTo>
                      <a:pt x="2685120" y="3401666"/>
                    </a:moveTo>
                    <a:cubicBezTo>
                      <a:pt x="2679687" y="3401666"/>
                      <a:pt x="2675037" y="3402782"/>
                      <a:pt x="2671167" y="3405015"/>
                    </a:cubicBezTo>
                    <a:cubicBezTo>
                      <a:pt x="2667298" y="3407247"/>
                      <a:pt x="2664135" y="3410261"/>
                      <a:pt x="2661679" y="3414056"/>
                    </a:cubicBezTo>
                    <a:cubicBezTo>
                      <a:pt x="2659224" y="3417851"/>
                      <a:pt x="2657438" y="3422279"/>
                      <a:pt x="2656321" y="3427339"/>
                    </a:cubicBezTo>
                    <a:cubicBezTo>
                      <a:pt x="2655205" y="3432399"/>
                      <a:pt x="2654647" y="3437794"/>
                      <a:pt x="2654647" y="3443524"/>
                    </a:cubicBezTo>
                    <a:cubicBezTo>
                      <a:pt x="2654647" y="3450965"/>
                      <a:pt x="2655466" y="3457309"/>
                      <a:pt x="2657103" y="3462555"/>
                    </a:cubicBezTo>
                    <a:cubicBezTo>
                      <a:pt x="2658740" y="3467802"/>
                      <a:pt x="2660935" y="3472080"/>
                      <a:pt x="2663688" y="3475392"/>
                    </a:cubicBezTo>
                    <a:cubicBezTo>
                      <a:pt x="2666442" y="3478703"/>
                      <a:pt x="2669604" y="3481122"/>
                      <a:pt x="2673176" y="3482647"/>
                    </a:cubicBezTo>
                    <a:cubicBezTo>
                      <a:pt x="2676748" y="3484173"/>
                      <a:pt x="2680469" y="3484935"/>
                      <a:pt x="2684338" y="3484935"/>
                    </a:cubicBezTo>
                    <a:cubicBezTo>
                      <a:pt x="2688059" y="3484935"/>
                      <a:pt x="2691668" y="3484135"/>
                      <a:pt x="2695166" y="3482535"/>
                    </a:cubicBezTo>
                    <a:cubicBezTo>
                      <a:pt x="2698663" y="3480936"/>
                      <a:pt x="2701770" y="3478480"/>
                      <a:pt x="2704486" y="3475169"/>
                    </a:cubicBezTo>
                    <a:cubicBezTo>
                      <a:pt x="2707202" y="3471857"/>
                      <a:pt x="2709379" y="3467634"/>
                      <a:pt x="2711016" y="3462500"/>
                    </a:cubicBezTo>
                    <a:cubicBezTo>
                      <a:pt x="2712653" y="3457365"/>
                      <a:pt x="2713471" y="3451263"/>
                      <a:pt x="2713471" y="3444194"/>
                    </a:cubicBezTo>
                    <a:cubicBezTo>
                      <a:pt x="2713471" y="3437348"/>
                      <a:pt x="2712783" y="3431283"/>
                      <a:pt x="2711406" y="3425999"/>
                    </a:cubicBezTo>
                    <a:cubicBezTo>
                      <a:pt x="2710030" y="3420716"/>
                      <a:pt x="2708095" y="3416270"/>
                      <a:pt x="2705602" y="3412661"/>
                    </a:cubicBezTo>
                    <a:cubicBezTo>
                      <a:pt x="2703109" y="3409052"/>
                      <a:pt x="2700133" y="3406317"/>
                      <a:pt x="2696672" y="3404457"/>
                    </a:cubicBezTo>
                    <a:cubicBezTo>
                      <a:pt x="2693212" y="3402596"/>
                      <a:pt x="2689361" y="3401666"/>
                      <a:pt x="2685120" y="3401666"/>
                    </a:cubicBezTo>
                    <a:close/>
                    <a:moveTo>
                      <a:pt x="2513670" y="3401666"/>
                    </a:moveTo>
                    <a:cubicBezTo>
                      <a:pt x="2508237" y="3401666"/>
                      <a:pt x="2503587" y="3402782"/>
                      <a:pt x="2499717" y="3405015"/>
                    </a:cubicBezTo>
                    <a:cubicBezTo>
                      <a:pt x="2495848" y="3407247"/>
                      <a:pt x="2492685" y="3410261"/>
                      <a:pt x="2490229" y="3414056"/>
                    </a:cubicBezTo>
                    <a:cubicBezTo>
                      <a:pt x="2487774" y="3417851"/>
                      <a:pt x="2485988" y="3422279"/>
                      <a:pt x="2484871" y="3427339"/>
                    </a:cubicBezTo>
                    <a:cubicBezTo>
                      <a:pt x="2483755" y="3432399"/>
                      <a:pt x="2483197" y="3437794"/>
                      <a:pt x="2483197" y="3443524"/>
                    </a:cubicBezTo>
                    <a:cubicBezTo>
                      <a:pt x="2483197" y="3450965"/>
                      <a:pt x="2484016" y="3457309"/>
                      <a:pt x="2485653" y="3462555"/>
                    </a:cubicBezTo>
                    <a:cubicBezTo>
                      <a:pt x="2487290" y="3467802"/>
                      <a:pt x="2489485" y="3472080"/>
                      <a:pt x="2492238" y="3475392"/>
                    </a:cubicBezTo>
                    <a:cubicBezTo>
                      <a:pt x="2494992" y="3478703"/>
                      <a:pt x="2498154" y="3481122"/>
                      <a:pt x="2501726" y="3482647"/>
                    </a:cubicBezTo>
                    <a:cubicBezTo>
                      <a:pt x="2505298" y="3484173"/>
                      <a:pt x="2509019" y="3484935"/>
                      <a:pt x="2512888" y="3484935"/>
                    </a:cubicBezTo>
                    <a:cubicBezTo>
                      <a:pt x="2516609" y="3484935"/>
                      <a:pt x="2520218" y="3484135"/>
                      <a:pt x="2523716" y="3482535"/>
                    </a:cubicBezTo>
                    <a:cubicBezTo>
                      <a:pt x="2527213" y="3480936"/>
                      <a:pt x="2530320" y="3478480"/>
                      <a:pt x="2533036" y="3475169"/>
                    </a:cubicBezTo>
                    <a:cubicBezTo>
                      <a:pt x="2535752" y="3471857"/>
                      <a:pt x="2537929" y="3467634"/>
                      <a:pt x="2539566" y="3462500"/>
                    </a:cubicBezTo>
                    <a:cubicBezTo>
                      <a:pt x="2541203" y="3457365"/>
                      <a:pt x="2542021" y="3451263"/>
                      <a:pt x="2542021" y="3444194"/>
                    </a:cubicBezTo>
                    <a:cubicBezTo>
                      <a:pt x="2542021" y="3437348"/>
                      <a:pt x="2541333" y="3431283"/>
                      <a:pt x="2539956" y="3425999"/>
                    </a:cubicBezTo>
                    <a:cubicBezTo>
                      <a:pt x="2538580" y="3420716"/>
                      <a:pt x="2536645" y="3416270"/>
                      <a:pt x="2534152" y="3412661"/>
                    </a:cubicBezTo>
                    <a:cubicBezTo>
                      <a:pt x="2531659" y="3409052"/>
                      <a:pt x="2528683" y="3406317"/>
                      <a:pt x="2525222" y="3404457"/>
                    </a:cubicBezTo>
                    <a:cubicBezTo>
                      <a:pt x="2521762" y="3402596"/>
                      <a:pt x="2517911" y="3401666"/>
                      <a:pt x="2513670" y="3401666"/>
                    </a:cubicBezTo>
                    <a:close/>
                    <a:moveTo>
                      <a:pt x="2832013" y="3400996"/>
                    </a:moveTo>
                    <a:lnTo>
                      <a:pt x="2832013" y="3485605"/>
                    </a:lnTo>
                    <a:lnTo>
                      <a:pt x="2845519" y="3485605"/>
                    </a:lnTo>
                    <a:cubicBezTo>
                      <a:pt x="2851398" y="3485605"/>
                      <a:pt x="2856681" y="3484545"/>
                      <a:pt x="2861369" y="3482424"/>
                    </a:cubicBezTo>
                    <a:cubicBezTo>
                      <a:pt x="2866058" y="3480303"/>
                      <a:pt x="2870039" y="3477327"/>
                      <a:pt x="2873313" y="3473494"/>
                    </a:cubicBezTo>
                    <a:cubicBezTo>
                      <a:pt x="2876587" y="3469662"/>
                      <a:pt x="2879099" y="3465048"/>
                      <a:pt x="2880847" y="3459653"/>
                    </a:cubicBezTo>
                    <a:cubicBezTo>
                      <a:pt x="2882596" y="3454258"/>
                      <a:pt x="2883470" y="3448286"/>
                      <a:pt x="2883470" y="3441738"/>
                    </a:cubicBezTo>
                    <a:cubicBezTo>
                      <a:pt x="2883470" y="3436529"/>
                      <a:pt x="2882689" y="3431469"/>
                      <a:pt x="2881126" y="3426558"/>
                    </a:cubicBezTo>
                    <a:cubicBezTo>
                      <a:pt x="2879564" y="3421646"/>
                      <a:pt x="2877182" y="3417293"/>
                      <a:pt x="2873983" y="3413498"/>
                    </a:cubicBezTo>
                    <a:cubicBezTo>
                      <a:pt x="2870783" y="3409703"/>
                      <a:pt x="2866727" y="3406670"/>
                      <a:pt x="2861816" y="3404401"/>
                    </a:cubicBezTo>
                    <a:cubicBezTo>
                      <a:pt x="2856905" y="3402131"/>
                      <a:pt x="2851100" y="3400996"/>
                      <a:pt x="2844403" y="3400996"/>
                    </a:cubicBezTo>
                    <a:close/>
                    <a:moveTo>
                      <a:pt x="1193713" y="3400996"/>
                    </a:moveTo>
                    <a:lnTo>
                      <a:pt x="1193713" y="3485605"/>
                    </a:lnTo>
                    <a:lnTo>
                      <a:pt x="1207219" y="3485605"/>
                    </a:lnTo>
                    <a:cubicBezTo>
                      <a:pt x="1213098" y="3485605"/>
                      <a:pt x="1218382" y="3484545"/>
                      <a:pt x="1223069" y="3482424"/>
                    </a:cubicBezTo>
                    <a:cubicBezTo>
                      <a:pt x="1227758" y="3480303"/>
                      <a:pt x="1231739" y="3477327"/>
                      <a:pt x="1235013" y="3473494"/>
                    </a:cubicBezTo>
                    <a:cubicBezTo>
                      <a:pt x="1238287" y="3469662"/>
                      <a:pt x="1240799" y="3465048"/>
                      <a:pt x="1242547" y="3459653"/>
                    </a:cubicBezTo>
                    <a:cubicBezTo>
                      <a:pt x="1244296" y="3454258"/>
                      <a:pt x="1245171" y="3448286"/>
                      <a:pt x="1245171" y="3441738"/>
                    </a:cubicBezTo>
                    <a:cubicBezTo>
                      <a:pt x="1245171" y="3436529"/>
                      <a:pt x="1244389" y="3431469"/>
                      <a:pt x="1242827" y="3426558"/>
                    </a:cubicBezTo>
                    <a:cubicBezTo>
                      <a:pt x="1241264" y="3421646"/>
                      <a:pt x="1238883" y="3417293"/>
                      <a:pt x="1235683" y="3413498"/>
                    </a:cubicBezTo>
                    <a:cubicBezTo>
                      <a:pt x="1232483" y="3409703"/>
                      <a:pt x="1228427" y="3406670"/>
                      <a:pt x="1223516" y="3404401"/>
                    </a:cubicBezTo>
                    <a:cubicBezTo>
                      <a:pt x="1218605" y="3402131"/>
                      <a:pt x="1212800" y="3400996"/>
                      <a:pt x="1206103" y="3400996"/>
                    </a:cubicBezTo>
                    <a:close/>
                    <a:moveTo>
                      <a:pt x="1093941" y="3376165"/>
                    </a:moveTo>
                    <a:lnTo>
                      <a:pt x="1103970" y="3382746"/>
                    </a:lnTo>
                    <a:cubicBezTo>
                      <a:pt x="1110965" y="3389853"/>
                      <a:pt x="1116434" y="3398485"/>
                      <a:pt x="1120378" y="3408642"/>
                    </a:cubicBezTo>
                    <a:cubicBezTo>
                      <a:pt x="1124322" y="3418800"/>
                      <a:pt x="1126294" y="3430204"/>
                      <a:pt x="1126294" y="3442854"/>
                    </a:cubicBezTo>
                    <a:cubicBezTo>
                      <a:pt x="1126294" y="3455579"/>
                      <a:pt x="1124211" y="3467057"/>
                      <a:pt x="1120043" y="3477289"/>
                    </a:cubicBezTo>
                    <a:lnTo>
                      <a:pt x="1119185" y="3478594"/>
                    </a:lnTo>
                    <a:lnTo>
                      <a:pt x="1115327" y="3473450"/>
                    </a:lnTo>
                    <a:lnTo>
                      <a:pt x="1108977" y="3463925"/>
                    </a:lnTo>
                    <a:lnTo>
                      <a:pt x="1102627" y="3451225"/>
                    </a:lnTo>
                    <a:lnTo>
                      <a:pt x="1096277" y="3419475"/>
                    </a:lnTo>
                    <a:lnTo>
                      <a:pt x="1093102" y="3384550"/>
                    </a:lnTo>
                    <a:close/>
                    <a:moveTo>
                      <a:pt x="1807443" y="3373649"/>
                    </a:moveTo>
                    <a:lnTo>
                      <a:pt x="1807443" y="3409033"/>
                    </a:lnTo>
                    <a:lnTo>
                      <a:pt x="1831218" y="3409033"/>
                    </a:lnTo>
                    <a:lnTo>
                      <a:pt x="1831218" y="3441961"/>
                    </a:lnTo>
                    <a:lnTo>
                      <a:pt x="1807443" y="3441961"/>
                    </a:lnTo>
                    <a:lnTo>
                      <a:pt x="1807443" y="3476229"/>
                    </a:lnTo>
                    <a:cubicBezTo>
                      <a:pt x="1807443" y="3481363"/>
                      <a:pt x="1808504" y="3485159"/>
                      <a:pt x="1810624" y="3487614"/>
                    </a:cubicBezTo>
                    <a:cubicBezTo>
                      <a:pt x="1812745" y="3490070"/>
                      <a:pt x="1815666" y="3491298"/>
                      <a:pt x="1819387" y="3491298"/>
                    </a:cubicBezTo>
                    <a:cubicBezTo>
                      <a:pt x="1821545" y="3491298"/>
                      <a:pt x="1823535" y="3491093"/>
                      <a:pt x="1825358" y="3490684"/>
                    </a:cubicBezTo>
                    <a:cubicBezTo>
                      <a:pt x="1827181" y="3490275"/>
                      <a:pt x="1829135" y="3489661"/>
                      <a:pt x="1831218" y="3488842"/>
                    </a:cubicBezTo>
                    <a:lnTo>
                      <a:pt x="1831218" y="3521770"/>
                    </a:lnTo>
                    <a:cubicBezTo>
                      <a:pt x="1829060" y="3522812"/>
                      <a:pt x="1825526" y="3523798"/>
                      <a:pt x="1820614" y="3524728"/>
                    </a:cubicBezTo>
                    <a:cubicBezTo>
                      <a:pt x="1815703" y="3525658"/>
                      <a:pt x="1809787" y="3526124"/>
                      <a:pt x="1802867" y="3526124"/>
                    </a:cubicBezTo>
                    <a:cubicBezTo>
                      <a:pt x="1795649" y="3526124"/>
                      <a:pt x="1789379" y="3525063"/>
                      <a:pt x="1784059" y="3522942"/>
                    </a:cubicBezTo>
                    <a:cubicBezTo>
                      <a:pt x="1778738" y="3520822"/>
                      <a:pt x="1774329" y="3517901"/>
                      <a:pt x="1770831" y="3514180"/>
                    </a:cubicBezTo>
                    <a:cubicBezTo>
                      <a:pt x="1767334" y="3510459"/>
                      <a:pt x="1764748" y="3506013"/>
                      <a:pt x="1763074" y="3500841"/>
                    </a:cubicBezTo>
                    <a:cubicBezTo>
                      <a:pt x="1761399" y="3495670"/>
                      <a:pt x="1760562" y="3490070"/>
                      <a:pt x="1760562" y="3484042"/>
                    </a:cubicBezTo>
                    <a:lnTo>
                      <a:pt x="1760562" y="3441961"/>
                    </a:lnTo>
                    <a:lnTo>
                      <a:pt x="1742591" y="3441961"/>
                    </a:lnTo>
                    <a:lnTo>
                      <a:pt x="1742591" y="3409033"/>
                    </a:lnTo>
                    <a:lnTo>
                      <a:pt x="1760562" y="3409033"/>
                    </a:lnTo>
                    <a:lnTo>
                      <a:pt x="1760562" y="3386597"/>
                    </a:lnTo>
                    <a:close/>
                    <a:moveTo>
                      <a:pt x="2783793" y="3363268"/>
                    </a:moveTo>
                    <a:lnTo>
                      <a:pt x="2850096" y="3363268"/>
                    </a:lnTo>
                    <a:cubicBezTo>
                      <a:pt x="2860886" y="3363268"/>
                      <a:pt x="2870467" y="3364180"/>
                      <a:pt x="2878838" y="3366003"/>
                    </a:cubicBezTo>
                    <a:cubicBezTo>
                      <a:pt x="2887210" y="3367826"/>
                      <a:pt x="2894539" y="3370412"/>
                      <a:pt x="2900827" y="3373761"/>
                    </a:cubicBezTo>
                    <a:cubicBezTo>
                      <a:pt x="2907115" y="3377109"/>
                      <a:pt x="2912399" y="3381128"/>
                      <a:pt x="2916678" y="3385816"/>
                    </a:cubicBezTo>
                    <a:cubicBezTo>
                      <a:pt x="2920956" y="3390504"/>
                      <a:pt x="2924435" y="3395750"/>
                      <a:pt x="2927114" y="3401554"/>
                    </a:cubicBezTo>
                    <a:cubicBezTo>
                      <a:pt x="2929793" y="3407359"/>
                      <a:pt x="2931728" y="3413609"/>
                      <a:pt x="2932919" y="3420307"/>
                    </a:cubicBezTo>
                    <a:cubicBezTo>
                      <a:pt x="2934109" y="3427004"/>
                      <a:pt x="2934704" y="3433999"/>
                      <a:pt x="2934704" y="3441292"/>
                    </a:cubicBezTo>
                    <a:cubicBezTo>
                      <a:pt x="2934704" y="3453793"/>
                      <a:pt x="2932714" y="3465104"/>
                      <a:pt x="2928733" y="3475224"/>
                    </a:cubicBezTo>
                    <a:cubicBezTo>
                      <a:pt x="2924752" y="3485345"/>
                      <a:pt x="2919133" y="3493958"/>
                      <a:pt x="2911878" y="3501065"/>
                    </a:cubicBezTo>
                    <a:cubicBezTo>
                      <a:pt x="2904623" y="3508171"/>
                      <a:pt x="2895879" y="3513659"/>
                      <a:pt x="2885647" y="3517529"/>
                    </a:cubicBezTo>
                    <a:cubicBezTo>
                      <a:pt x="2875415" y="3521398"/>
                      <a:pt x="2864048" y="3523333"/>
                      <a:pt x="2851547" y="3523333"/>
                    </a:cubicBezTo>
                    <a:lnTo>
                      <a:pt x="2783793" y="3523333"/>
                    </a:lnTo>
                    <a:close/>
                    <a:moveTo>
                      <a:pt x="2317068" y="3363268"/>
                    </a:moveTo>
                    <a:lnTo>
                      <a:pt x="2417415" y="3363268"/>
                    </a:lnTo>
                    <a:lnTo>
                      <a:pt x="2417415" y="3400996"/>
                    </a:lnTo>
                    <a:lnTo>
                      <a:pt x="2365288" y="3400996"/>
                    </a:lnTo>
                    <a:lnTo>
                      <a:pt x="2365288" y="3429795"/>
                    </a:lnTo>
                    <a:lnTo>
                      <a:pt x="2412839" y="3429795"/>
                    </a:lnTo>
                    <a:lnTo>
                      <a:pt x="2412839" y="3467522"/>
                    </a:lnTo>
                    <a:lnTo>
                      <a:pt x="2365288" y="3467522"/>
                    </a:lnTo>
                    <a:lnTo>
                      <a:pt x="2365288" y="3523333"/>
                    </a:lnTo>
                    <a:lnTo>
                      <a:pt x="2317068" y="3523333"/>
                    </a:lnTo>
                    <a:close/>
                    <a:moveTo>
                      <a:pt x="1393143" y="3363268"/>
                    </a:moveTo>
                    <a:lnTo>
                      <a:pt x="1493490" y="3363268"/>
                    </a:lnTo>
                    <a:lnTo>
                      <a:pt x="1493490" y="3400996"/>
                    </a:lnTo>
                    <a:lnTo>
                      <a:pt x="1441363" y="3400996"/>
                    </a:lnTo>
                    <a:lnTo>
                      <a:pt x="1441363" y="3429795"/>
                    </a:lnTo>
                    <a:lnTo>
                      <a:pt x="1488914" y="3429795"/>
                    </a:lnTo>
                    <a:lnTo>
                      <a:pt x="1488914" y="3467522"/>
                    </a:lnTo>
                    <a:lnTo>
                      <a:pt x="1441363" y="3467522"/>
                    </a:lnTo>
                    <a:lnTo>
                      <a:pt x="1441363" y="3523333"/>
                    </a:lnTo>
                    <a:lnTo>
                      <a:pt x="1393143" y="3523333"/>
                    </a:lnTo>
                    <a:close/>
                    <a:moveTo>
                      <a:pt x="1145493" y="3363268"/>
                    </a:moveTo>
                    <a:lnTo>
                      <a:pt x="1211796" y="3363268"/>
                    </a:lnTo>
                    <a:cubicBezTo>
                      <a:pt x="1222586" y="3363268"/>
                      <a:pt x="1232167" y="3364180"/>
                      <a:pt x="1240538" y="3366003"/>
                    </a:cubicBezTo>
                    <a:cubicBezTo>
                      <a:pt x="1248910" y="3367826"/>
                      <a:pt x="1256240" y="3370412"/>
                      <a:pt x="1262528" y="3373761"/>
                    </a:cubicBezTo>
                    <a:cubicBezTo>
                      <a:pt x="1268816" y="3377109"/>
                      <a:pt x="1274099" y="3381128"/>
                      <a:pt x="1278378" y="3385816"/>
                    </a:cubicBezTo>
                    <a:cubicBezTo>
                      <a:pt x="1282657" y="3390504"/>
                      <a:pt x="1286136" y="3395750"/>
                      <a:pt x="1288814" y="3401554"/>
                    </a:cubicBezTo>
                    <a:cubicBezTo>
                      <a:pt x="1291493" y="3407359"/>
                      <a:pt x="1293428" y="3413609"/>
                      <a:pt x="1294619" y="3420307"/>
                    </a:cubicBezTo>
                    <a:cubicBezTo>
                      <a:pt x="1295809" y="3427004"/>
                      <a:pt x="1296405" y="3433999"/>
                      <a:pt x="1296405" y="3441292"/>
                    </a:cubicBezTo>
                    <a:cubicBezTo>
                      <a:pt x="1296405" y="3453793"/>
                      <a:pt x="1294414" y="3465104"/>
                      <a:pt x="1290433" y="3475224"/>
                    </a:cubicBezTo>
                    <a:cubicBezTo>
                      <a:pt x="1286452" y="3485345"/>
                      <a:pt x="1280834" y="3493958"/>
                      <a:pt x="1273578" y="3501065"/>
                    </a:cubicBezTo>
                    <a:lnTo>
                      <a:pt x="1256039" y="3512074"/>
                    </a:lnTo>
                    <a:lnTo>
                      <a:pt x="1226452" y="3508375"/>
                    </a:lnTo>
                    <a:lnTo>
                      <a:pt x="1166127" y="3502025"/>
                    </a:lnTo>
                    <a:lnTo>
                      <a:pt x="1150252" y="3498850"/>
                    </a:lnTo>
                    <a:lnTo>
                      <a:pt x="1145493" y="3496471"/>
                    </a:lnTo>
                    <a:close/>
                    <a:moveTo>
                      <a:pt x="2685566" y="3360589"/>
                    </a:moveTo>
                    <a:cubicBezTo>
                      <a:pt x="2697026" y="3360589"/>
                      <a:pt x="2707593" y="3362506"/>
                      <a:pt x="2717267" y="3366338"/>
                    </a:cubicBezTo>
                    <a:cubicBezTo>
                      <a:pt x="2726940" y="3370170"/>
                      <a:pt x="2735275" y="3375640"/>
                      <a:pt x="2742270" y="3382746"/>
                    </a:cubicBezTo>
                    <a:cubicBezTo>
                      <a:pt x="2749265" y="3389853"/>
                      <a:pt x="2754734" y="3398485"/>
                      <a:pt x="2758678" y="3408642"/>
                    </a:cubicBezTo>
                    <a:cubicBezTo>
                      <a:pt x="2762622" y="3418800"/>
                      <a:pt x="2764594" y="3430204"/>
                      <a:pt x="2764594" y="3442854"/>
                    </a:cubicBezTo>
                    <a:cubicBezTo>
                      <a:pt x="2764594" y="3455579"/>
                      <a:pt x="2762510" y="3467057"/>
                      <a:pt x="2758343" y="3477289"/>
                    </a:cubicBezTo>
                    <a:cubicBezTo>
                      <a:pt x="2754176" y="3487521"/>
                      <a:pt x="2748427" y="3496265"/>
                      <a:pt x="2741098" y="3503520"/>
                    </a:cubicBezTo>
                    <a:cubicBezTo>
                      <a:pt x="2733768" y="3510776"/>
                      <a:pt x="2725173" y="3516357"/>
                      <a:pt x="2715313" y="3520263"/>
                    </a:cubicBezTo>
                    <a:cubicBezTo>
                      <a:pt x="2705453" y="3524170"/>
                      <a:pt x="2694831" y="3526124"/>
                      <a:pt x="2683445" y="3526124"/>
                    </a:cubicBezTo>
                    <a:cubicBezTo>
                      <a:pt x="2672432" y="3526124"/>
                      <a:pt x="2662070" y="3524263"/>
                      <a:pt x="2652359" y="3520542"/>
                    </a:cubicBezTo>
                    <a:cubicBezTo>
                      <a:pt x="2642648" y="3516822"/>
                      <a:pt x="2634165" y="3511483"/>
                      <a:pt x="2626909" y="3504525"/>
                    </a:cubicBezTo>
                    <a:cubicBezTo>
                      <a:pt x="2619654" y="3497567"/>
                      <a:pt x="2613924" y="3489103"/>
                      <a:pt x="2609720" y="3479131"/>
                    </a:cubicBezTo>
                    <a:cubicBezTo>
                      <a:pt x="2605515" y="3469160"/>
                      <a:pt x="2603413" y="3457923"/>
                      <a:pt x="2603413" y="3445421"/>
                    </a:cubicBezTo>
                    <a:cubicBezTo>
                      <a:pt x="2603413" y="3432920"/>
                      <a:pt x="2605422" y="3421460"/>
                      <a:pt x="2609441" y="3411042"/>
                    </a:cubicBezTo>
                    <a:cubicBezTo>
                      <a:pt x="2613459" y="3400624"/>
                      <a:pt x="2619077" y="3391676"/>
                      <a:pt x="2626295" y="3384197"/>
                    </a:cubicBezTo>
                    <a:cubicBezTo>
                      <a:pt x="2633514" y="3376719"/>
                      <a:pt x="2642164" y="3370914"/>
                      <a:pt x="2652247" y="3366784"/>
                    </a:cubicBezTo>
                    <a:cubicBezTo>
                      <a:pt x="2662330" y="3362654"/>
                      <a:pt x="2673437" y="3360589"/>
                      <a:pt x="2685566" y="3360589"/>
                    </a:cubicBezTo>
                    <a:close/>
                    <a:moveTo>
                      <a:pt x="2514116" y="3360589"/>
                    </a:moveTo>
                    <a:cubicBezTo>
                      <a:pt x="2525576" y="3360589"/>
                      <a:pt x="2536143" y="3362506"/>
                      <a:pt x="2545817" y="3366338"/>
                    </a:cubicBezTo>
                    <a:cubicBezTo>
                      <a:pt x="2555490" y="3370170"/>
                      <a:pt x="2563825" y="3375640"/>
                      <a:pt x="2570820" y="3382746"/>
                    </a:cubicBezTo>
                    <a:cubicBezTo>
                      <a:pt x="2577815" y="3389853"/>
                      <a:pt x="2583284" y="3398485"/>
                      <a:pt x="2587228" y="3408642"/>
                    </a:cubicBezTo>
                    <a:cubicBezTo>
                      <a:pt x="2591172" y="3418800"/>
                      <a:pt x="2593144" y="3430204"/>
                      <a:pt x="2593144" y="3442854"/>
                    </a:cubicBezTo>
                    <a:cubicBezTo>
                      <a:pt x="2593144" y="3455579"/>
                      <a:pt x="2591060" y="3467057"/>
                      <a:pt x="2586893" y="3477289"/>
                    </a:cubicBezTo>
                    <a:cubicBezTo>
                      <a:pt x="2582726" y="3487521"/>
                      <a:pt x="2576977" y="3496265"/>
                      <a:pt x="2569648" y="3503520"/>
                    </a:cubicBezTo>
                    <a:cubicBezTo>
                      <a:pt x="2562318" y="3510776"/>
                      <a:pt x="2553723" y="3516357"/>
                      <a:pt x="2543863" y="3520263"/>
                    </a:cubicBezTo>
                    <a:cubicBezTo>
                      <a:pt x="2534003" y="3524170"/>
                      <a:pt x="2523381" y="3526124"/>
                      <a:pt x="2511995" y="3526124"/>
                    </a:cubicBezTo>
                    <a:cubicBezTo>
                      <a:pt x="2500982" y="3526124"/>
                      <a:pt x="2490620" y="3524263"/>
                      <a:pt x="2480909" y="3520542"/>
                    </a:cubicBezTo>
                    <a:cubicBezTo>
                      <a:pt x="2471198" y="3516822"/>
                      <a:pt x="2462715" y="3511483"/>
                      <a:pt x="2455459" y="3504525"/>
                    </a:cubicBezTo>
                    <a:cubicBezTo>
                      <a:pt x="2448204" y="3497567"/>
                      <a:pt x="2442474" y="3489103"/>
                      <a:pt x="2438270" y="3479131"/>
                    </a:cubicBezTo>
                    <a:cubicBezTo>
                      <a:pt x="2434065" y="3469160"/>
                      <a:pt x="2431963" y="3457923"/>
                      <a:pt x="2431963" y="3445421"/>
                    </a:cubicBezTo>
                    <a:cubicBezTo>
                      <a:pt x="2431963" y="3432920"/>
                      <a:pt x="2433972" y="3421460"/>
                      <a:pt x="2437991" y="3411042"/>
                    </a:cubicBezTo>
                    <a:cubicBezTo>
                      <a:pt x="2442009" y="3400624"/>
                      <a:pt x="2447627" y="3391676"/>
                      <a:pt x="2454845" y="3384197"/>
                    </a:cubicBezTo>
                    <a:cubicBezTo>
                      <a:pt x="2462064" y="3376719"/>
                      <a:pt x="2470714" y="3370914"/>
                      <a:pt x="2480797" y="3366784"/>
                    </a:cubicBezTo>
                    <a:cubicBezTo>
                      <a:pt x="2490880" y="3362654"/>
                      <a:pt x="2501987" y="3360589"/>
                      <a:pt x="2514116" y="3360589"/>
                    </a:cubicBezTo>
                    <a:close/>
                    <a:moveTo>
                      <a:pt x="1869765" y="3356236"/>
                    </a:moveTo>
                    <a:cubicBezTo>
                      <a:pt x="1873783" y="3356236"/>
                      <a:pt x="1877430" y="3356776"/>
                      <a:pt x="1880704" y="3357855"/>
                    </a:cubicBezTo>
                    <a:cubicBezTo>
                      <a:pt x="1883978" y="3358934"/>
                      <a:pt x="1886769" y="3360441"/>
                      <a:pt x="1889075" y="3362375"/>
                    </a:cubicBezTo>
                    <a:cubicBezTo>
                      <a:pt x="1891382" y="3364310"/>
                      <a:pt x="1893168" y="3366617"/>
                      <a:pt x="1894433" y="3369296"/>
                    </a:cubicBezTo>
                    <a:cubicBezTo>
                      <a:pt x="1895698" y="3371975"/>
                      <a:pt x="1896331" y="3374951"/>
                      <a:pt x="1896331" y="3378226"/>
                    </a:cubicBezTo>
                    <a:cubicBezTo>
                      <a:pt x="1896331" y="3381351"/>
                      <a:pt x="1895735" y="3384290"/>
                      <a:pt x="1894545" y="3387044"/>
                    </a:cubicBezTo>
                    <a:cubicBezTo>
                      <a:pt x="1893354" y="3389797"/>
                      <a:pt x="1891643" y="3392178"/>
                      <a:pt x="1889410" y="3394187"/>
                    </a:cubicBezTo>
                    <a:cubicBezTo>
                      <a:pt x="1887178" y="3396197"/>
                      <a:pt x="1884406" y="3397796"/>
                      <a:pt x="1881095" y="3398987"/>
                    </a:cubicBezTo>
                    <a:cubicBezTo>
                      <a:pt x="1877783" y="3400178"/>
                      <a:pt x="1874006" y="3400773"/>
                      <a:pt x="1869765" y="3400773"/>
                    </a:cubicBezTo>
                    <a:cubicBezTo>
                      <a:pt x="1865672" y="3400773"/>
                      <a:pt x="1861989" y="3400159"/>
                      <a:pt x="1858714" y="3398931"/>
                    </a:cubicBezTo>
                    <a:cubicBezTo>
                      <a:pt x="1855440" y="3397703"/>
                      <a:pt x="1852668" y="3396066"/>
                      <a:pt x="1850399" y="3394020"/>
                    </a:cubicBezTo>
                    <a:cubicBezTo>
                      <a:pt x="1848129" y="3391974"/>
                      <a:pt x="1846380" y="3389574"/>
                      <a:pt x="1845153" y="3386820"/>
                    </a:cubicBezTo>
                    <a:cubicBezTo>
                      <a:pt x="1843925" y="3384067"/>
                      <a:pt x="1843311" y="3381202"/>
                      <a:pt x="1843311" y="3378226"/>
                    </a:cubicBezTo>
                    <a:cubicBezTo>
                      <a:pt x="1843311" y="3374803"/>
                      <a:pt x="1843980" y="3371733"/>
                      <a:pt x="1845320" y="3369017"/>
                    </a:cubicBezTo>
                    <a:cubicBezTo>
                      <a:pt x="1846659" y="3366301"/>
                      <a:pt x="1848501" y="3363994"/>
                      <a:pt x="1850845" y="3362096"/>
                    </a:cubicBezTo>
                    <a:cubicBezTo>
                      <a:pt x="1853189" y="3360199"/>
                      <a:pt x="1855980" y="3358748"/>
                      <a:pt x="1859217" y="3357743"/>
                    </a:cubicBezTo>
                    <a:cubicBezTo>
                      <a:pt x="1862454" y="3356739"/>
                      <a:pt x="1865970" y="3356236"/>
                      <a:pt x="1869765" y="3356236"/>
                    </a:cubicBezTo>
                    <a:close/>
                    <a:moveTo>
                      <a:pt x="2169840" y="3354115"/>
                    </a:moveTo>
                    <a:lnTo>
                      <a:pt x="2217390" y="3354115"/>
                    </a:lnTo>
                    <a:lnTo>
                      <a:pt x="2217390" y="3523333"/>
                    </a:lnTo>
                    <a:lnTo>
                      <a:pt x="2169840" y="3523333"/>
                    </a:lnTo>
                    <a:close/>
                    <a:moveTo>
                      <a:pt x="2814265" y="3251908"/>
                    </a:moveTo>
                    <a:lnTo>
                      <a:pt x="2798192" y="3254140"/>
                    </a:lnTo>
                    <a:cubicBezTo>
                      <a:pt x="2794546" y="3254735"/>
                      <a:pt x="2791625" y="3255945"/>
                      <a:pt x="2789430" y="3257768"/>
                    </a:cubicBezTo>
                    <a:cubicBezTo>
                      <a:pt x="2787234" y="3259591"/>
                      <a:pt x="2786137" y="3262140"/>
                      <a:pt x="2786137" y="3265414"/>
                    </a:cubicBezTo>
                    <a:cubicBezTo>
                      <a:pt x="2786137" y="3266679"/>
                      <a:pt x="2786341" y="3267944"/>
                      <a:pt x="2786751" y="3269209"/>
                    </a:cubicBezTo>
                    <a:cubicBezTo>
                      <a:pt x="2787160" y="3270474"/>
                      <a:pt x="2787811" y="3271627"/>
                      <a:pt x="2788704" y="3272669"/>
                    </a:cubicBezTo>
                    <a:cubicBezTo>
                      <a:pt x="2789597" y="3273711"/>
                      <a:pt x="2790769" y="3274548"/>
                      <a:pt x="2792220" y="3275181"/>
                    </a:cubicBezTo>
                    <a:cubicBezTo>
                      <a:pt x="2793671" y="3275813"/>
                      <a:pt x="2795439" y="3276129"/>
                      <a:pt x="2797522" y="3276129"/>
                    </a:cubicBezTo>
                    <a:cubicBezTo>
                      <a:pt x="2799903" y="3276129"/>
                      <a:pt x="2802117" y="3275664"/>
                      <a:pt x="2804164" y="3274734"/>
                    </a:cubicBezTo>
                    <a:cubicBezTo>
                      <a:pt x="2806210" y="3273804"/>
                      <a:pt x="2807977" y="3272465"/>
                      <a:pt x="2809466" y="3270716"/>
                    </a:cubicBezTo>
                    <a:cubicBezTo>
                      <a:pt x="2810954" y="3268967"/>
                      <a:pt x="2812126" y="3266865"/>
                      <a:pt x="2812982" y="3264409"/>
                    </a:cubicBezTo>
                    <a:cubicBezTo>
                      <a:pt x="2813837" y="3261954"/>
                      <a:pt x="2814265" y="3259238"/>
                      <a:pt x="2814265" y="3256261"/>
                    </a:cubicBezTo>
                    <a:close/>
                    <a:moveTo>
                      <a:pt x="1175966" y="3251908"/>
                    </a:moveTo>
                    <a:lnTo>
                      <a:pt x="1159892" y="3254140"/>
                    </a:lnTo>
                    <a:cubicBezTo>
                      <a:pt x="1156246" y="3254735"/>
                      <a:pt x="1153325" y="3255945"/>
                      <a:pt x="1151130" y="3257768"/>
                    </a:cubicBezTo>
                    <a:cubicBezTo>
                      <a:pt x="1148935" y="3259591"/>
                      <a:pt x="1147837" y="3262140"/>
                      <a:pt x="1147837" y="3265414"/>
                    </a:cubicBezTo>
                    <a:cubicBezTo>
                      <a:pt x="1147837" y="3266679"/>
                      <a:pt x="1148042" y="3267944"/>
                      <a:pt x="1148451" y="3269209"/>
                    </a:cubicBezTo>
                    <a:cubicBezTo>
                      <a:pt x="1148860" y="3270474"/>
                      <a:pt x="1149511" y="3271627"/>
                      <a:pt x="1150404" y="3272669"/>
                    </a:cubicBezTo>
                    <a:cubicBezTo>
                      <a:pt x="1151297" y="3273711"/>
                      <a:pt x="1152469" y="3274548"/>
                      <a:pt x="1153920" y="3275181"/>
                    </a:cubicBezTo>
                    <a:cubicBezTo>
                      <a:pt x="1155371" y="3275813"/>
                      <a:pt x="1157139" y="3276129"/>
                      <a:pt x="1159222" y="3276129"/>
                    </a:cubicBezTo>
                    <a:cubicBezTo>
                      <a:pt x="1161604" y="3276129"/>
                      <a:pt x="1163817" y="3275664"/>
                      <a:pt x="1165864" y="3274734"/>
                    </a:cubicBezTo>
                    <a:cubicBezTo>
                      <a:pt x="1167910" y="3273804"/>
                      <a:pt x="1169677" y="3272465"/>
                      <a:pt x="1171166" y="3270716"/>
                    </a:cubicBezTo>
                    <a:cubicBezTo>
                      <a:pt x="1172654" y="3268967"/>
                      <a:pt x="1173826" y="3266865"/>
                      <a:pt x="1174682" y="3264409"/>
                    </a:cubicBezTo>
                    <a:cubicBezTo>
                      <a:pt x="1175538" y="3261954"/>
                      <a:pt x="1175966" y="3259238"/>
                      <a:pt x="1175966" y="3256261"/>
                    </a:cubicBezTo>
                    <a:close/>
                    <a:moveTo>
                      <a:pt x="2272829" y="3215966"/>
                    </a:moveTo>
                    <a:cubicBezTo>
                      <a:pt x="2270299" y="3215966"/>
                      <a:pt x="2268122" y="3216635"/>
                      <a:pt x="2266299" y="3217975"/>
                    </a:cubicBezTo>
                    <a:cubicBezTo>
                      <a:pt x="2264476" y="3219314"/>
                      <a:pt x="2262987" y="3220989"/>
                      <a:pt x="2261834" y="3222998"/>
                    </a:cubicBezTo>
                    <a:cubicBezTo>
                      <a:pt x="2260681" y="3225007"/>
                      <a:pt x="2259825" y="3227146"/>
                      <a:pt x="2259267" y="3229416"/>
                    </a:cubicBezTo>
                    <a:cubicBezTo>
                      <a:pt x="2258709" y="3231686"/>
                      <a:pt x="2258355" y="3233788"/>
                      <a:pt x="2258206" y="3235723"/>
                    </a:cubicBezTo>
                    <a:lnTo>
                      <a:pt x="2287004" y="3235723"/>
                    </a:lnTo>
                    <a:cubicBezTo>
                      <a:pt x="2287004" y="3233639"/>
                      <a:pt x="2286856" y="3231444"/>
                      <a:pt x="2286558" y="3229137"/>
                    </a:cubicBezTo>
                    <a:cubicBezTo>
                      <a:pt x="2286260" y="3226830"/>
                      <a:pt x="2285609" y="3224691"/>
                      <a:pt x="2284605" y="3222719"/>
                    </a:cubicBezTo>
                    <a:cubicBezTo>
                      <a:pt x="2283600" y="3220747"/>
                      <a:pt x="2282168" y="3219128"/>
                      <a:pt x="2280307" y="3217863"/>
                    </a:cubicBezTo>
                    <a:cubicBezTo>
                      <a:pt x="2278447" y="3216598"/>
                      <a:pt x="2275954" y="3215966"/>
                      <a:pt x="2272829" y="3215966"/>
                    </a:cubicBezTo>
                    <a:close/>
                    <a:moveTo>
                      <a:pt x="2606129" y="3189958"/>
                    </a:moveTo>
                    <a:lnTo>
                      <a:pt x="2655689" y="3189958"/>
                    </a:lnTo>
                    <a:lnTo>
                      <a:pt x="2669642" y="3252354"/>
                    </a:lnTo>
                    <a:cubicBezTo>
                      <a:pt x="2669939" y="3253694"/>
                      <a:pt x="2670274" y="3255312"/>
                      <a:pt x="2670646" y="3257210"/>
                    </a:cubicBezTo>
                    <a:cubicBezTo>
                      <a:pt x="2671018" y="3259107"/>
                      <a:pt x="2671390" y="3261098"/>
                      <a:pt x="2671762" y="3263181"/>
                    </a:cubicBezTo>
                    <a:cubicBezTo>
                      <a:pt x="2672134" y="3265265"/>
                      <a:pt x="2672469" y="3267330"/>
                      <a:pt x="2672767" y="3269376"/>
                    </a:cubicBezTo>
                    <a:cubicBezTo>
                      <a:pt x="2673065" y="3271423"/>
                      <a:pt x="2673251" y="3273302"/>
                      <a:pt x="2673325" y="3275013"/>
                    </a:cubicBezTo>
                    <a:lnTo>
                      <a:pt x="2673995" y="3275013"/>
                    </a:lnTo>
                    <a:cubicBezTo>
                      <a:pt x="2674367" y="3271665"/>
                      <a:pt x="2674944" y="3268093"/>
                      <a:pt x="2675725" y="3264298"/>
                    </a:cubicBezTo>
                    <a:cubicBezTo>
                      <a:pt x="2676506" y="3260503"/>
                      <a:pt x="2677306" y="3256745"/>
                      <a:pt x="2678125" y="3253024"/>
                    </a:cubicBezTo>
                    <a:lnTo>
                      <a:pt x="2691184" y="3189958"/>
                    </a:lnTo>
                    <a:lnTo>
                      <a:pt x="2740521" y="3189958"/>
                    </a:lnTo>
                    <a:lnTo>
                      <a:pt x="2700784" y="3304258"/>
                    </a:lnTo>
                    <a:lnTo>
                      <a:pt x="2644304" y="3304258"/>
                    </a:lnTo>
                    <a:close/>
                    <a:moveTo>
                      <a:pt x="2550840" y="3189958"/>
                    </a:moveTo>
                    <a:lnTo>
                      <a:pt x="2598390" y="3189958"/>
                    </a:lnTo>
                    <a:lnTo>
                      <a:pt x="2598390" y="3304258"/>
                    </a:lnTo>
                    <a:lnTo>
                      <a:pt x="2550840" y="3304258"/>
                    </a:lnTo>
                    <a:close/>
                    <a:moveTo>
                      <a:pt x="1052885" y="3189958"/>
                    </a:moveTo>
                    <a:lnTo>
                      <a:pt x="1102221" y="3189958"/>
                    </a:lnTo>
                    <a:lnTo>
                      <a:pt x="1082034" y="3248025"/>
                    </a:lnTo>
                    <a:lnTo>
                      <a:pt x="1055002" y="3248025"/>
                    </a:lnTo>
                    <a:lnTo>
                      <a:pt x="1041422" y="3245309"/>
                    </a:lnTo>
                    <a:close/>
                    <a:moveTo>
                      <a:pt x="1011164" y="3189958"/>
                    </a:moveTo>
                    <a:lnTo>
                      <a:pt x="1017389" y="3189958"/>
                    </a:lnTo>
                    <a:lnTo>
                      <a:pt x="1028473" y="3239523"/>
                    </a:lnTo>
                    <a:lnTo>
                      <a:pt x="1026427" y="3238500"/>
                    </a:lnTo>
                    <a:lnTo>
                      <a:pt x="1016902" y="3225800"/>
                    </a:lnTo>
                    <a:lnTo>
                      <a:pt x="1010552" y="3216275"/>
                    </a:lnTo>
                    <a:lnTo>
                      <a:pt x="1010552" y="3203575"/>
                    </a:lnTo>
                    <a:lnTo>
                      <a:pt x="1010552" y="3190875"/>
                    </a:lnTo>
                    <a:close/>
                    <a:moveTo>
                      <a:pt x="2802322" y="3187167"/>
                    </a:moveTo>
                    <a:cubicBezTo>
                      <a:pt x="2812740" y="3187167"/>
                      <a:pt x="2821483" y="3188302"/>
                      <a:pt x="2828553" y="3190572"/>
                    </a:cubicBezTo>
                    <a:cubicBezTo>
                      <a:pt x="2835622" y="3192842"/>
                      <a:pt x="2841315" y="3196227"/>
                      <a:pt x="2845631" y="3200729"/>
                    </a:cubicBezTo>
                    <a:cubicBezTo>
                      <a:pt x="2849947" y="3205231"/>
                      <a:pt x="2853035" y="3210850"/>
                      <a:pt x="2854895" y="3217584"/>
                    </a:cubicBezTo>
                    <a:cubicBezTo>
                      <a:pt x="2856756" y="3224319"/>
                      <a:pt x="2857686" y="3232188"/>
                      <a:pt x="2857686" y="3241192"/>
                    </a:cubicBezTo>
                    <a:lnTo>
                      <a:pt x="2857686" y="3304258"/>
                    </a:lnTo>
                    <a:lnTo>
                      <a:pt x="2814265" y="3304258"/>
                    </a:lnTo>
                    <a:lnTo>
                      <a:pt x="2814265" y="3286845"/>
                    </a:lnTo>
                    <a:lnTo>
                      <a:pt x="2813819" y="3286845"/>
                    </a:lnTo>
                    <a:cubicBezTo>
                      <a:pt x="2810247" y="3293170"/>
                      <a:pt x="2805577" y="3298119"/>
                      <a:pt x="2799810" y="3301691"/>
                    </a:cubicBezTo>
                    <a:cubicBezTo>
                      <a:pt x="2794043" y="3305263"/>
                      <a:pt x="2787104" y="3307049"/>
                      <a:pt x="2778993" y="3307049"/>
                    </a:cubicBezTo>
                    <a:cubicBezTo>
                      <a:pt x="2773189" y="3307049"/>
                      <a:pt x="2768129" y="3306137"/>
                      <a:pt x="2763813" y="3304314"/>
                    </a:cubicBezTo>
                    <a:cubicBezTo>
                      <a:pt x="2759497" y="3302491"/>
                      <a:pt x="2755906" y="3299979"/>
                      <a:pt x="2753041" y="3296779"/>
                    </a:cubicBezTo>
                    <a:cubicBezTo>
                      <a:pt x="2750176" y="3293580"/>
                      <a:pt x="2748037" y="3289840"/>
                      <a:pt x="2746623" y="3285561"/>
                    </a:cubicBezTo>
                    <a:cubicBezTo>
                      <a:pt x="2745209" y="3281283"/>
                      <a:pt x="2744502" y="3276688"/>
                      <a:pt x="2744502" y="3271776"/>
                    </a:cubicBezTo>
                    <a:cubicBezTo>
                      <a:pt x="2744502" y="3267609"/>
                      <a:pt x="2745060" y="3263442"/>
                      <a:pt x="2746176" y="3259275"/>
                    </a:cubicBezTo>
                    <a:cubicBezTo>
                      <a:pt x="2747293" y="3255108"/>
                      <a:pt x="2749358" y="3251238"/>
                      <a:pt x="2752371" y="3247666"/>
                    </a:cubicBezTo>
                    <a:cubicBezTo>
                      <a:pt x="2755385" y="3244094"/>
                      <a:pt x="2759590" y="3240987"/>
                      <a:pt x="2764985" y="3238346"/>
                    </a:cubicBezTo>
                    <a:cubicBezTo>
                      <a:pt x="2770380" y="3235704"/>
                      <a:pt x="2777356" y="3233825"/>
                      <a:pt x="2785914" y="3232709"/>
                    </a:cubicBezTo>
                    <a:lnTo>
                      <a:pt x="2814265" y="3229025"/>
                    </a:lnTo>
                    <a:cubicBezTo>
                      <a:pt x="2814265" y="3227091"/>
                      <a:pt x="2813800" y="3225342"/>
                      <a:pt x="2812870" y="3223779"/>
                    </a:cubicBezTo>
                    <a:cubicBezTo>
                      <a:pt x="2811940" y="3222217"/>
                      <a:pt x="2810656" y="3220877"/>
                      <a:pt x="2809019" y="3219761"/>
                    </a:cubicBezTo>
                    <a:cubicBezTo>
                      <a:pt x="2807382" y="3218645"/>
                      <a:pt x="2805429" y="3217789"/>
                      <a:pt x="2803159" y="3217194"/>
                    </a:cubicBezTo>
                    <a:cubicBezTo>
                      <a:pt x="2800889" y="3216598"/>
                      <a:pt x="2798415" y="3216301"/>
                      <a:pt x="2795736" y="3216301"/>
                    </a:cubicBezTo>
                    <a:cubicBezTo>
                      <a:pt x="2791941" y="3216301"/>
                      <a:pt x="2788165" y="3216617"/>
                      <a:pt x="2784407" y="3217249"/>
                    </a:cubicBezTo>
                    <a:cubicBezTo>
                      <a:pt x="2780649" y="3217882"/>
                      <a:pt x="2777040" y="3218719"/>
                      <a:pt x="2773579" y="3219761"/>
                    </a:cubicBezTo>
                    <a:cubicBezTo>
                      <a:pt x="2770119" y="3220803"/>
                      <a:pt x="2766845" y="3221975"/>
                      <a:pt x="2763757" y="3223277"/>
                    </a:cubicBezTo>
                    <a:cubicBezTo>
                      <a:pt x="2760669" y="3224579"/>
                      <a:pt x="2757822" y="3225900"/>
                      <a:pt x="2755218" y="3227239"/>
                    </a:cubicBezTo>
                    <a:lnTo>
                      <a:pt x="2755218" y="3196320"/>
                    </a:lnTo>
                    <a:cubicBezTo>
                      <a:pt x="2757971" y="3195130"/>
                      <a:pt x="2761264" y="3193976"/>
                      <a:pt x="2765096" y="3192860"/>
                    </a:cubicBezTo>
                    <a:cubicBezTo>
                      <a:pt x="2768929" y="3191744"/>
                      <a:pt x="2772984" y="3190777"/>
                      <a:pt x="2777263" y="3189958"/>
                    </a:cubicBezTo>
                    <a:cubicBezTo>
                      <a:pt x="2781542" y="3189139"/>
                      <a:pt x="2785839" y="3188470"/>
                      <a:pt x="2790155" y="3187949"/>
                    </a:cubicBezTo>
                    <a:cubicBezTo>
                      <a:pt x="2794471" y="3187428"/>
                      <a:pt x="2798527" y="3187167"/>
                      <a:pt x="2802322" y="3187167"/>
                    </a:cubicBezTo>
                    <a:close/>
                    <a:moveTo>
                      <a:pt x="2394421" y="3187167"/>
                    </a:moveTo>
                    <a:cubicBezTo>
                      <a:pt x="2397249" y="3187167"/>
                      <a:pt x="2400114" y="3187298"/>
                      <a:pt x="2403016" y="3187558"/>
                    </a:cubicBezTo>
                    <a:cubicBezTo>
                      <a:pt x="2405918" y="3187819"/>
                      <a:pt x="2408746" y="3188153"/>
                      <a:pt x="2411499" y="3188563"/>
                    </a:cubicBezTo>
                    <a:cubicBezTo>
                      <a:pt x="2414253" y="3188972"/>
                      <a:pt x="2416876" y="3189437"/>
                      <a:pt x="2419368" y="3189958"/>
                    </a:cubicBezTo>
                    <a:cubicBezTo>
                      <a:pt x="2421861" y="3190479"/>
                      <a:pt x="2424112" y="3191000"/>
                      <a:pt x="2426122" y="3191521"/>
                    </a:cubicBezTo>
                    <a:lnTo>
                      <a:pt x="2426122" y="3223556"/>
                    </a:lnTo>
                    <a:cubicBezTo>
                      <a:pt x="2424708" y="3222961"/>
                      <a:pt x="2422885" y="3222272"/>
                      <a:pt x="2420652" y="3221491"/>
                    </a:cubicBezTo>
                    <a:cubicBezTo>
                      <a:pt x="2418420" y="3220710"/>
                      <a:pt x="2415964" y="3219947"/>
                      <a:pt x="2413285" y="3219203"/>
                    </a:cubicBezTo>
                    <a:cubicBezTo>
                      <a:pt x="2410606" y="3218459"/>
                      <a:pt x="2407834" y="3217826"/>
                      <a:pt x="2404969" y="3217305"/>
                    </a:cubicBezTo>
                    <a:cubicBezTo>
                      <a:pt x="2402104" y="3216784"/>
                      <a:pt x="2399333" y="3216524"/>
                      <a:pt x="2396654" y="3216524"/>
                    </a:cubicBezTo>
                    <a:cubicBezTo>
                      <a:pt x="2393528" y="3216524"/>
                      <a:pt x="2391035" y="3217045"/>
                      <a:pt x="2389175" y="3218087"/>
                    </a:cubicBezTo>
                    <a:cubicBezTo>
                      <a:pt x="2387315" y="3219128"/>
                      <a:pt x="2386384" y="3220579"/>
                      <a:pt x="2386384" y="3222440"/>
                    </a:cubicBezTo>
                    <a:cubicBezTo>
                      <a:pt x="2386384" y="3223630"/>
                      <a:pt x="2386664" y="3224672"/>
                      <a:pt x="2387222" y="3225565"/>
                    </a:cubicBezTo>
                    <a:cubicBezTo>
                      <a:pt x="2387780" y="3226458"/>
                      <a:pt x="2388673" y="3227277"/>
                      <a:pt x="2389901" y="3228021"/>
                    </a:cubicBezTo>
                    <a:cubicBezTo>
                      <a:pt x="2391128" y="3228765"/>
                      <a:pt x="2392691" y="3229490"/>
                      <a:pt x="2394589" y="3230197"/>
                    </a:cubicBezTo>
                    <a:cubicBezTo>
                      <a:pt x="2396486" y="3230904"/>
                      <a:pt x="2398774" y="3231667"/>
                      <a:pt x="2401453" y="3232486"/>
                    </a:cubicBezTo>
                    <a:cubicBezTo>
                      <a:pt x="2406737" y="3234048"/>
                      <a:pt x="2411425" y="3235834"/>
                      <a:pt x="2415518" y="3237843"/>
                    </a:cubicBezTo>
                    <a:cubicBezTo>
                      <a:pt x="2419610" y="3239853"/>
                      <a:pt x="2423033" y="3242197"/>
                      <a:pt x="2425787" y="3244876"/>
                    </a:cubicBezTo>
                    <a:cubicBezTo>
                      <a:pt x="2428540" y="3247554"/>
                      <a:pt x="2430624" y="3250643"/>
                      <a:pt x="2432037" y="3254140"/>
                    </a:cubicBezTo>
                    <a:cubicBezTo>
                      <a:pt x="2433451" y="3257638"/>
                      <a:pt x="2434158" y="3261693"/>
                      <a:pt x="2434158" y="3266307"/>
                    </a:cubicBezTo>
                    <a:cubicBezTo>
                      <a:pt x="2434158" y="3271888"/>
                      <a:pt x="2433116" y="3277153"/>
                      <a:pt x="2431033" y="3282101"/>
                    </a:cubicBezTo>
                    <a:cubicBezTo>
                      <a:pt x="2428949" y="3287050"/>
                      <a:pt x="2425656" y="3291366"/>
                      <a:pt x="2421154" y="3295049"/>
                    </a:cubicBezTo>
                    <a:cubicBezTo>
                      <a:pt x="2416652" y="3298733"/>
                      <a:pt x="2410867" y="3301654"/>
                      <a:pt x="2403797" y="3303812"/>
                    </a:cubicBezTo>
                    <a:cubicBezTo>
                      <a:pt x="2396728" y="3305970"/>
                      <a:pt x="2388170" y="3307049"/>
                      <a:pt x="2378124" y="3307049"/>
                    </a:cubicBezTo>
                    <a:cubicBezTo>
                      <a:pt x="2374999" y="3307049"/>
                      <a:pt x="2371706" y="3306881"/>
                      <a:pt x="2368246" y="3306546"/>
                    </a:cubicBezTo>
                    <a:cubicBezTo>
                      <a:pt x="2364786" y="3306211"/>
                      <a:pt x="2361381" y="3305802"/>
                      <a:pt x="2358033" y="3305318"/>
                    </a:cubicBezTo>
                    <a:cubicBezTo>
                      <a:pt x="2354684" y="3304835"/>
                      <a:pt x="2351503" y="3304277"/>
                      <a:pt x="2348489" y="3303644"/>
                    </a:cubicBezTo>
                    <a:cubicBezTo>
                      <a:pt x="2345475" y="3303012"/>
                      <a:pt x="2342852" y="3302360"/>
                      <a:pt x="2340620" y="3301691"/>
                    </a:cubicBezTo>
                    <a:lnTo>
                      <a:pt x="2340620" y="3268316"/>
                    </a:lnTo>
                    <a:cubicBezTo>
                      <a:pt x="2343299" y="3269507"/>
                      <a:pt x="2346089" y="3270660"/>
                      <a:pt x="2348991" y="3271776"/>
                    </a:cubicBezTo>
                    <a:cubicBezTo>
                      <a:pt x="2351894" y="3272892"/>
                      <a:pt x="2354814" y="3273897"/>
                      <a:pt x="2357754" y="3274790"/>
                    </a:cubicBezTo>
                    <a:cubicBezTo>
                      <a:pt x="2360693" y="3275683"/>
                      <a:pt x="2363688" y="3276390"/>
                      <a:pt x="2366739" y="3276911"/>
                    </a:cubicBezTo>
                    <a:cubicBezTo>
                      <a:pt x="2369790" y="3277432"/>
                      <a:pt x="2372841" y="3277692"/>
                      <a:pt x="2375892" y="3277692"/>
                    </a:cubicBezTo>
                    <a:cubicBezTo>
                      <a:pt x="2380952" y="3277692"/>
                      <a:pt x="2384543" y="3277004"/>
                      <a:pt x="2386664" y="3275627"/>
                    </a:cubicBezTo>
                    <a:cubicBezTo>
                      <a:pt x="2388784" y="3274251"/>
                      <a:pt x="2389845" y="3272520"/>
                      <a:pt x="2389845" y="3270437"/>
                    </a:cubicBezTo>
                    <a:cubicBezTo>
                      <a:pt x="2389845" y="3269321"/>
                      <a:pt x="2389584" y="3268372"/>
                      <a:pt x="2389063" y="3267590"/>
                    </a:cubicBezTo>
                    <a:cubicBezTo>
                      <a:pt x="2388542" y="3266809"/>
                      <a:pt x="2387556" y="3266009"/>
                      <a:pt x="2386105" y="3265191"/>
                    </a:cubicBezTo>
                    <a:cubicBezTo>
                      <a:pt x="2384654" y="3264372"/>
                      <a:pt x="2382608" y="3263479"/>
                      <a:pt x="2379966" y="3262512"/>
                    </a:cubicBezTo>
                    <a:cubicBezTo>
                      <a:pt x="2377325" y="3261544"/>
                      <a:pt x="2373883" y="3260354"/>
                      <a:pt x="2369641" y="3258940"/>
                    </a:cubicBezTo>
                    <a:cubicBezTo>
                      <a:pt x="2365400" y="3257600"/>
                      <a:pt x="2361493" y="3256000"/>
                      <a:pt x="2357921" y="3254140"/>
                    </a:cubicBezTo>
                    <a:cubicBezTo>
                      <a:pt x="2354349" y="3252280"/>
                      <a:pt x="2351280" y="3250047"/>
                      <a:pt x="2348712" y="3247443"/>
                    </a:cubicBezTo>
                    <a:cubicBezTo>
                      <a:pt x="2346145" y="3244838"/>
                      <a:pt x="2344154" y="3241750"/>
                      <a:pt x="2342741" y="3238178"/>
                    </a:cubicBezTo>
                    <a:cubicBezTo>
                      <a:pt x="2341327" y="3234606"/>
                      <a:pt x="2340620" y="3230402"/>
                      <a:pt x="2340620" y="3225565"/>
                    </a:cubicBezTo>
                    <a:cubicBezTo>
                      <a:pt x="2340620" y="3219538"/>
                      <a:pt x="2341866" y="3214143"/>
                      <a:pt x="2344359" y="3209380"/>
                    </a:cubicBezTo>
                    <a:cubicBezTo>
                      <a:pt x="2346852" y="3204618"/>
                      <a:pt x="2350405" y="3200581"/>
                      <a:pt x="2355019" y="3197269"/>
                    </a:cubicBezTo>
                    <a:cubicBezTo>
                      <a:pt x="2359633" y="3193958"/>
                      <a:pt x="2365269" y="3191446"/>
                      <a:pt x="2371930" y="3189735"/>
                    </a:cubicBezTo>
                    <a:cubicBezTo>
                      <a:pt x="2378590" y="3188023"/>
                      <a:pt x="2386087" y="3187167"/>
                      <a:pt x="2394421" y="3187167"/>
                    </a:cubicBezTo>
                    <a:close/>
                    <a:moveTo>
                      <a:pt x="2273052" y="3187167"/>
                    </a:moveTo>
                    <a:cubicBezTo>
                      <a:pt x="2283247" y="3187167"/>
                      <a:pt x="2291897" y="3188749"/>
                      <a:pt x="2299004" y="3191911"/>
                    </a:cubicBezTo>
                    <a:cubicBezTo>
                      <a:pt x="2306110" y="3195074"/>
                      <a:pt x="2311896" y="3199241"/>
                      <a:pt x="2316361" y="3204413"/>
                    </a:cubicBezTo>
                    <a:cubicBezTo>
                      <a:pt x="2320826" y="3209585"/>
                      <a:pt x="2324063" y="3215501"/>
                      <a:pt x="2326072" y="3222161"/>
                    </a:cubicBezTo>
                    <a:cubicBezTo>
                      <a:pt x="2328081" y="3228821"/>
                      <a:pt x="2329086" y="3235685"/>
                      <a:pt x="2329086" y="3242755"/>
                    </a:cubicBezTo>
                    <a:lnTo>
                      <a:pt x="2329086" y="3260614"/>
                    </a:lnTo>
                    <a:lnTo>
                      <a:pt x="2258429" y="3260614"/>
                    </a:lnTo>
                    <a:cubicBezTo>
                      <a:pt x="2258727" y="3262400"/>
                      <a:pt x="2259415" y="3264223"/>
                      <a:pt x="2260494" y="3266084"/>
                    </a:cubicBezTo>
                    <a:cubicBezTo>
                      <a:pt x="2261573" y="3267944"/>
                      <a:pt x="2263192" y="3269637"/>
                      <a:pt x="2265350" y="3271162"/>
                    </a:cubicBezTo>
                    <a:cubicBezTo>
                      <a:pt x="2267508" y="3272688"/>
                      <a:pt x="2270280" y="3273934"/>
                      <a:pt x="2273666" y="3274902"/>
                    </a:cubicBezTo>
                    <a:cubicBezTo>
                      <a:pt x="2277052" y="3275869"/>
                      <a:pt x="2281200" y="3276353"/>
                      <a:pt x="2286112" y="3276353"/>
                    </a:cubicBezTo>
                    <a:cubicBezTo>
                      <a:pt x="2289460" y="3276353"/>
                      <a:pt x="2292679" y="3276148"/>
                      <a:pt x="2295767" y="3275739"/>
                    </a:cubicBezTo>
                    <a:cubicBezTo>
                      <a:pt x="2298855" y="3275330"/>
                      <a:pt x="2301757" y="3274809"/>
                      <a:pt x="2304473" y="3274176"/>
                    </a:cubicBezTo>
                    <a:cubicBezTo>
                      <a:pt x="2307189" y="3273544"/>
                      <a:pt x="2309664" y="3272855"/>
                      <a:pt x="2311896" y="3272111"/>
                    </a:cubicBezTo>
                    <a:cubicBezTo>
                      <a:pt x="2314128" y="3271367"/>
                      <a:pt x="2316026" y="3270660"/>
                      <a:pt x="2317589" y="3269990"/>
                    </a:cubicBezTo>
                    <a:lnTo>
                      <a:pt x="2317589" y="3300128"/>
                    </a:lnTo>
                    <a:cubicBezTo>
                      <a:pt x="2315728" y="3300872"/>
                      <a:pt x="2313459" y="3301654"/>
                      <a:pt x="2310780" y="3302472"/>
                    </a:cubicBezTo>
                    <a:cubicBezTo>
                      <a:pt x="2308101" y="3303291"/>
                      <a:pt x="2305013" y="3304035"/>
                      <a:pt x="2301515" y="3304704"/>
                    </a:cubicBezTo>
                    <a:cubicBezTo>
                      <a:pt x="2298018" y="3305374"/>
                      <a:pt x="2294111" y="3305932"/>
                      <a:pt x="2289795" y="3306379"/>
                    </a:cubicBezTo>
                    <a:cubicBezTo>
                      <a:pt x="2285479" y="3306825"/>
                      <a:pt x="2280754" y="3307049"/>
                      <a:pt x="2275619" y="3307049"/>
                    </a:cubicBezTo>
                    <a:cubicBezTo>
                      <a:pt x="2264903" y="3307049"/>
                      <a:pt x="2255602" y="3305616"/>
                      <a:pt x="2247714" y="3302751"/>
                    </a:cubicBezTo>
                    <a:cubicBezTo>
                      <a:pt x="2239826" y="3299886"/>
                      <a:pt x="2233259" y="3295886"/>
                      <a:pt x="2228013" y="3290752"/>
                    </a:cubicBezTo>
                    <a:cubicBezTo>
                      <a:pt x="2222767" y="3285617"/>
                      <a:pt x="2218860" y="3279553"/>
                      <a:pt x="2216293" y="3272558"/>
                    </a:cubicBezTo>
                    <a:cubicBezTo>
                      <a:pt x="2213725" y="3265563"/>
                      <a:pt x="2212442" y="3257935"/>
                      <a:pt x="2212442" y="3249675"/>
                    </a:cubicBezTo>
                    <a:cubicBezTo>
                      <a:pt x="2212442" y="3242085"/>
                      <a:pt x="2213297" y="3235295"/>
                      <a:pt x="2215009" y="3229304"/>
                    </a:cubicBezTo>
                    <a:cubicBezTo>
                      <a:pt x="2216720" y="3223314"/>
                      <a:pt x="2219046" y="3217994"/>
                      <a:pt x="2221985" y="3213343"/>
                    </a:cubicBezTo>
                    <a:cubicBezTo>
                      <a:pt x="2224925" y="3208692"/>
                      <a:pt x="2228385" y="3204711"/>
                      <a:pt x="2232366" y="3201399"/>
                    </a:cubicBezTo>
                    <a:cubicBezTo>
                      <a:pt x="2236347" y="3198088"/>
                      <a:pt x="2240570" y="3195390"/>
                      <a:pt x="2245035" y="3193307"/>
                    </a:cubicBezTo>
                    <a:cubicBezTo>
                      <a:pt x="2249500" y="3191223"/>
                      <a:pt x="2254132" y="3189679"/>
                      <a:pt x="2258932" y="3188674"/>
                    </a:cubicBezTo>
                    <a:cubicBezTo>
                      <a:pt x="2263731" y="3187670"/>
                      <a:pt x="2268438" y="3187167"/>
                      <a:pt x="2273052" y="3187167"/>
                    </a:cubicBezTo>
                    <a:close/>
                    <a:moveTo>
                      <a:pt x="1164022" y="3187167"/>
                    </a:moveTo>
                    <a:cubicBezTo>
                      <a:pt x="1174440" y="3187167"/>
                      <a:pt x="1183184" y="3188302"/>
                      <a:pt x="1190253" y="3190572"/>
                    </a:cubicBezTo>
                    <a:cubicBezTo>
                      <a:pt x="1197322" y="3192842"/>
                      <a:pt x="1203015" y="3196227"/>
                      <a:pt x="1207331" y="3200729"/>
                    </a:cubicBezTo>
                    <a:cubicBezTo>
                      <a:pt x="1211647" y="3205231"/>
                      <a:pt x="1214735" y="3210850"/>
                      <a:pt x="1216596" y="3217584"/>
                    </a:cubicBezTo>
                    <a:cubicBezTo>
                      <a:pt x="1218456" y="3224319"/>
                      <a:pt x="1219386" y="3232188"/>
                      <a:pt x="1219386" y="3241192"/>
                    </a:cubicBezTo>
                    <a:lnTo>
                      <a:pt x="1219386" y="3304258"/>
                    </a:lnTo>
                    <a:lnTo>
                      <a:pt x="1175966" y="3304258"/>
                    </a:lnTo>
                    <a:lnTo>
                      <a:pt x="1175966" y="3286845"/>
                    </a:lnTo>
                    <a:lnTo>
                      <a:pt x="1175519" y="3286845"/>
                    </a:lnTo>
                    <a:cubicBezTo>
                      <a:pt x="1171947" y="3293170"/>
                      <a:pt x="1167278" y="3298119"/>
                      <a:pt x="1161510" y="3301691"/>
                    </a:cubicBezTo>
                    <a:cubicBezTo>
                      <a:pt x="1155744" y="3305263"/>
                      <a:pt x="1148804" y="3307049"/>
                      <a:pt x="1140693" y="3307049"/>
                    </a:cubicBezTo>
                    <a:cubicBezTo>
                      <a:pt x="1134889" y="3307049"/>
                      <a:pt x="1129829" y="3306137"/>
                      <a:pt x="1125513" y="3304314"/>
                    </a:cubicBezTo>
                    <a:cubicBezTo>
                      <a:pt x="1121197" y="3302491"/>
                      <a:pt x="1117606" y="3299979"/>
                      <a:pt x="1114741" y="3296779"/>
                    </a:cubicBezTo>
                    <a:lnTo>
                      <a:pt x="1113200" y="3294086"/>
                    </a:lnTo>
                    <a:lnTo>
                      <a:pt x="1115327" y="3289300"/>
                    </a:lnTo>
                    <a:lnTo>
                      <a:pt x="1118502" y="3267075"/>
                    </a:lnTo>
                    <a:lnTo>
                      <a:pt x="1118502" y="3260725"/>
                    </a:lnTo>
                    <a:lnTo>
                      <a:pt x="1115327" y="3254375"/>
                    </a:lnTo>
                    <a:lnTo>
                      <a:pt x="1112174" y="3251222"/>
                    </a:lnTo>
                    <a:lnTo>
                      <a:pt x="1114071" y="3247666"/>
                    </a:lnTo>
                    <a:cubicBezTo>
                      <a:pt x="1117085" y="3244094"/>
                      <a:pt x="1121290" y="3240987"/>
                      <a:pt x="1126685" y="3238346"/>
                    </a:cubicBezTo>
                    <a:cubicBezTo>
                      <a:pt x="1132080" y="3235704"/>
                      <a:pt x="1139056" y="3233825"/>
                      <a:pt x="1147614" y="3232709"/>
                    </a:cubicBezTo>
                    <a:lnTo>
                      <a:pt x="1175966" y="3229025"/>
                    </a:lnTo>
                    <a:cubicBezTo>
                      <a:pt x="1175966" y="3227091"/>
                      <a:pt x="1175500" y="3225342"/>
                      <a:pt x="1174570" y="3223779"/>
                    </a:cubicBezTo>
                    <a:cubicBezTo>
                      <a:pt x="1173640" y="3222217"/>
                      <a:pt x="1172356" y="3220877"/>
                      <a:pt x="1170719" y="3219761"/>
                    </a:cubicBezTo>
                    <a:cubicBezTo>
                      <a:pt x="1169082" y="3218645"/>
                      <a:pt x="1167129" y="3217789"/>
                      <a:pt x="1164859" y="3217194"/>
                    </a:cubicBezTo>
                    <a:cubicBezTo>
                      <a:pt x="1162589" y="3216598"/>
                      <a:pt x="1160115" y="3216301"/>
                      <a:pt x="1157436" y="3216301"/>
                    </a:cubicBezTo>
                    <a:cubicBezTo>
                      <a:pt x="1153641" y="3216301"/>
                      <a:pt x="1149865" y="3216617"/>
                      <a:pt x="1146107" y="3217249"/>
                    </a:cubicBezTo>
                    <a:cubicBezTo>
                      <a:pt x="1142349" y="3217882"/>
                      <a:pt x="1138740" y="3218719"/>
                      <a:pt x="1135280" y="3219761"/>
                    </a:cubicBezTo>
                    <a:cubicBezTo>
                      <a:pt x="1131819" y="3220803"/>
                      <a:pt x="1128545" y="3221975"/>
                      <a:pt x="1125457" y="3223277"/>
                    </a:cubicBezTo>
                    <a:cubicBezTo>
                      <a:pt x="1122369" y="3224579"/>
                      <a:pt x="1119522" y="3225900"/>
                      <a:pt x="1116918" y="3227239"/>
                    </a:cubicBezTo>
                    <a:lnTo>
                      <a:pt x="1116918" y="3196320"/>
                    </a:lnTo>
                    <a:cubicBezTo>
                      <a:pt x="1119671" y="3195130"/>
                      <a:pt x="1122964" y="3193976"/>
                      <a:pt x="1126796" y="3192860"/>
                    </a:cubicBezTo>
                    <a:cubicBezTo>
                      <a:pt x="1130629" y="3191744"/>
                      <a:pt x="1134684" y="3190777"/>
                      <a:pt x="1138963" y="3189958"/>
                    </a:cubicBezTo>
                    <a:cubicBezTo>
                      <a:pt x="1143242" y="3189139"/>
                      <a:pt x="1147539" y="3188470"/>
                      <a:pt x="1151855" y="3187949"/>
                    </a:cubicBezTo>
                    <a:cubicBezTo>
                      <a:pt x="1156171" y="3187428"/>
                      <a:pt x="1160227" y="3187167"/>
                      <a:pt x="1164022" y="3187167"/>
                    </a:cubicBezTo>
                    <a:close/>
                    <a:moveTo>
                      <a:pt x="1761195" y="3182591"/>
                    </a:moveTo>
                    <a:cubicBezTo>
                      <a:pt x="1755763" y="3182591"/>
                      <a:pt x="1751112" y="3183707"/>
                      <a:pt x="1747242" y="3185940"/>
                    </a:cubicBezTo>
                    <a:cubicBezTo>
                      <a:pt x="1743373" y="3188172"/>
                      <a:pt x="1740210" y="3191186"/>
                      <a:pt x="1737754" y="3194981"/>
                    </a:cubicBezTo>
                    <a:cubicBezTo>
                      <a:pt x="1735299" y="3198776"/>
                      <a:pt x="1733513" y="3203204"/>
                      <a:pt x="1732397" y="3208264"/>
                    </a:cubicBezTo>
                    <a:cubicBezTo>
                      <a:pt x="1731280" y="3213324"/>
                      <a:pt x="1730722" y="3218719"/>
                      <a:pt x="1730722" y="3224449"/>
                    </a:cubicBezTo>
                    <a:cubicBezTo>
                      <a:pt x="1730722" y="3231890"/>
                      <a:pt x="1731541" y="3238234"/>
                      <a:pt x="1733178" y="3243480"/>
                    </a:cubicBezTo>
                    <a:cubicBezTo>
                      <a:pt x="1734815" y="3248727"/>
                      <a:pt x="1737010" y="3253005"/>
                      <a:pt x="1739764" y="3256317"/>
                    </a:cubicBezTo>
                    <a:cubicBezTo>
                      <a:pt x="1742517" y="3259628"/>
                      <a:pt x="1745680" y="3262047"/>
                      <a:pt x="1749251" y="3263572"/>
                    </a:cubicBezTo>
                    <a:cubicBezTo>
                      <a:pt x="1752823" y="3265098"/>
                      <a:pt x="1756544" y="3265860"/>
                      <a:pt x="1760414" y="3265860"/>
                    </a:cubicBezTo>
                    <a:cubicBezTo>
                      <a:pt x="1764134" y="3265860"/>
                      <a:pt x="1767743" y="3265060"/>
                      <a:pt x="1771241" y="3263460"/>
                    </a:cubicBezTo>
                    <a:cubicBezTo>
                      <a:pt x="1774738" y="3261861"/>
                      <a:pt x="1777845" y="3259405"/>
                      <a:pt x="1780561" y="3256094"/>
                    </a:cubicBezTo>
                    <a:cubicBezTo>
                      <a:pt x="1783277" y="3252782"/>
                      <a:pt x="1785454" y="3248559"/>
                      <a:pt x="1787091" y="3243425"/>
                    </a:cubicBezTo>
                    <a:cubicBezTo>
                      <a:pt x="1788728" y="3238290"/>
                      <a:pt x="1789547" y="3232188"/>
                      <a:pt x="1789547" y="3225119"/>
                    </a:cubicBezTo>
                    <a:cubicBezTo>
                      <a:pt x="1789547" y="3218273"/>
                      <a:pt x="1788858" y="3212208"/>
                      <a:pt x="1787481" y="3206924"/>
                    </a:cubicBezTo>
                    <a:cubicBezTo>
                      <a:pt x="1786105" y="3201641"/>
                      <a:pt x="1784170" y="3197195"/>
                      <a:pt x="1781677" y="3193586"/>
                    </a:cubicBezTo>
                    <a:cubicBezTo>
                      <a:pt x="1779184" y="3189977"/>
                      <a:pt x="1776208" y="3187242"/>
                      <a:pt x="1772748" y="3185382"/>
                    </a:cubicBezTo>
                    <a:cubicBezTo>
                      <a:pt x="1769287" y="3183521"/>
                      <a:pt x="1765436" y="3182591"/>
                      <a:pt x="1761195" y="3182591"/>
                    </a:cubicBezTo>
                    <a:close/>
                    <a:moveTo>
                      <a:pt x="1589745" y="3182591"/>
                    </a:moveTo>
                    <a:cubicBezTo>
                      <a:pt x="1584313" y="3182591"/>
                      <a:pt x="1579662" y="3183707"/>
                      <a:pt x="1575792" y="3185940"/>
                    </a:cubicBezTo>
                    <a:cubicBezTo>
                      <a:pt x="1571923" y="3188172"/>
                      <a:pt x="1568760" y="3191186"/>
                      <a:pt x="1566304" y="3194981"/>
                    </a:cubicBezTo>
                    <a:cubicBezTo>
                      <a:pt x="1563849" y="3198776"/>
                      <a:pt x="1562063" y="3203204"/>
                      <a:pt x="1560947" y="3208264"/>
                    </a:cubicBezTo>
                    <a:cubicBezTo>
                      <a:pt x="1559830" y="3213324"/>
                      <a:pt x="1559272" y="3218719"/>
                      <a:pt x="1559272" y="3224449"/>
                    </a:cubicBezTo>
                    <a:cubicBezTo>
                      <a:pt x="1559272" y="3231890"/>
                      <a:pt x="1560091" y="3238234"/>
                      <a:pt x="1561728" y="3243480"/>
                    </a:cubicBezTo>
                    <a:cubicBezTo>
                      <a:pt x="1563365" y="3248727"/>
                      <a:pt x="1565560" y="3253005"/>
                      <a:pt x="1568314" y="3256317"/>
                    </a:cubicBezTo>
                    <a:cubicBezTo>
                      <a:pt x="1571067" y="3259628"/>
                      <a:pt x="1574229" y="3262047"/>
                      <a:pt x="1577801" y="3263572"/>
                    </a:cubicBezTo>
                    <a:cubicBezTo>
                      <a:pt x="1581373" y="3265098"/>
                      <a:pt x="1585094" y="3265860"/>
                      <a:pt x="1588964" y="3265860"/>
                    </a:cubicBezTo>
                    <a:cubicBezTo>
                      <a:pt x="1592684" y="3265860"/>
                      <a:pt x="1596293" y="3265060"/>
                      <a:pt x="1599791" y="3263460"/>
                    </a:cubicBezTo>
                    <a:cubicBezTo>
                      <a:pt x="1603288" y="3261861"/>
                      <a:pt x="1606395" y="3259405"/>
                      <a:pt x="1609111" y="3256094"/>
                    </a:cubicBezTo>
                    <a:cubicBezTo>
                      <a:pt x="1611827" y="3252782"/>
                      <a:pt x="1614004" y="3248559"/>
                      <a:pt x="1615641" y="3243425"/>
                    </a:cubicBezTo>
                    <a:cubicBezTo>
                      <a:pt x="1617278" y="3238290"/>
                      <a:pt x="1618097" y="3232188"/>
                      <a:pt x="1618097" y="3225119"/>
                    </a:cubicBezTo>
                    <a:cubicBezTo>
                      <a:pt x="1618097" y="3218273"/>
                      <a:pt x="1617408" y="3212208"/>
                      <a:pt x="1616032" y="3206924"/>
                    </a:cubicBezTo>
                    <a:cubicBezTo>
                      <a:pt x="1614655" y="3201641"/>
                      <a:pt x="1612720" y="3197195"/>
                      <a:pt x="1610227" y="3193586"/>
                    </a:cubicBezTo>
                    <a:cubicBezTo>
                      <a:pt x="1607734" y="3189977"/>
                      <a:pt x="1604758" y="3187242"/>
                      <a:pt x="1601298" y="3185382"/>
                    </a:cubicBezTo>
                    <a:cubicBezTo>
                      <a:pt x="1597837" y="3183521"/>
                      <a:pt x="1593986" y="3182591"/>
                      <a:pt x="1589745" y="3182591"/>
                    </a:cubicBezTo>
                    <a:close/>
                    <a:moveTo>
                      <a:pt x="1908088" y="3181921"/>
                    </a:moveTo>
                    <a:lnTo>
                      <a:pt x="1908088" y="3266530"/>
                    </a:lnTo>
                    <a:lnTo>
                      <a:pt x="1921594" y="3266530"/>
                    </a:lnTo>
                    <a:cubicBezTo>
                      <a:pt x="1927473" y="3266530"/>
                      <a:pt x="1932756" y="3265470"/>
                      <a:pt x="1937445" y="3263349"/>
                    </a:cubicBezTo>
                    <a:cubicBezTo>
                      <a:pt x="1942133" y="3261228"/>
                      <a:pt x="1946114" y="3258252"/>
                      <a:pt x="1949388" y="3254419"/>
                    </a:cubicBezTo>
                    <a:cubicBezTo>
                      <a:pt x="1952662" y="3250587"/>
                      <a:pt x="1955174" y="3245973"/>
                      <a:pt x="1956922" y="3240578"/>
                    </a:cubicBezTo>
                    <a:cubicBezTo>
                      <a:pt x="1958671" y="3235183"/>
                      <a:pt x="1959546" y="3229211"/>
                      <a:pt x="1959546" y="3222663"/>
                    </a:cubicBezTo>
                    <a:cubicBezTo>
                      <a:pt x="1959546" y="3217454"/>
                      <a:pt x="1958764" y="3212394"/>
                      <a:pt x="1957201" y="3207483"/>
                    </a:cubicBezTo>
                    <a:cubicBezTo>
                      <a:pt x="1955639" y="3202571"/>
                      <a:pt x="1953257" y="3198218"/>
                      <a:pt x="1950058" y="3194423"/>
                    </a:cubicBezTo>
                    <a:cubicBezTo>
                      <a:pt x="1946858" y="3190628"/>
                      <a:pt x="1942802" y="3187595"/>
                      <a:pt x="1937891" y="3185326"/>
                    </a:cubicBezTo>
                    <a:cubicBezTo>
                      <a:pt x="1932980" y="3183056"/>
                      <a:pt x="1927175" y="3181921"/>
                      <a:pt x="1920478" y="3181921"/>
                    </a:cubicBezTo>
                    <a:close/>
                    <a:moveTo>
                      <a:pt x="2512293" y="3154574"/>
                    </a:moveTo>
                    <a:lnTo>
                      <a:pt x="2512293" y="3189958"/>
                    </a:lnTo>
                    <a:lnTo>
                      <a:pt x="2536068" y="3189958"/>
                    </a:lnTo>
                    <a:lnTo>
                      <a:pt x="2536068" y="3222886"/>
                    </a:lnTo>
                    <a:lnTo>
                      <a:pt x="2512293" y="3222886"/>
                    </a:lnTo>
                    <a:lnTo>
                      <a:pt x="2512293" y="3257154"/>
                    </a:lnTo>
                    <a:cubicBezTo>
                      <a:pt x="2512293" y="3262288"/>
                      <a:pt x="2513353" y="3266084"/>
                      <a:pt x="2515474" y="3268539"/>
                    </a:cubicBezTo>
                    <a:cubicBezTo>
                      <a:pt x="2517595" y="3270995"/>
                      <a:pt x="2520516" y="3272223"/>
                      <a:pt x="2524237" y="3272223"/>
                    </a:cubicBezTo>
                    <a:cubicBezTo>
                      <a:pt x="2526395" y="3272223"/>
                      <a:pt x="2528385" y="3272018"/>
                      <a:pt x="2530208" y="3271609"/>
                    </a:cubicBezTo>
                    <a:cubicBezTo>
                      <a:pt x="2532031" y="3271200"/>
                      <a:pt x="2533985" y="3270586"/>
                      <a:pt x="2536068" y="3269767"/>
                    </a:cubicBezTo>
                    <a:lnTo>
                      <a:pt x="2536068" y="3302695"/>
                    </a:lnTo>
                    <a:cubicBezTo>
                      <a:pt x="2533910" y="3303737"/>
                      <a:pt x="2530376" y="3304723"/>
                      <a:pt x="2525464" y="3305653"/>
                    </a:cubicBezTo>
                    <a:cubicBezTo>
                      <a:pt x="2520553" y="3306583"/>
                      <a:pt x="2514637" y="3307049"/>
                      <a:pt x="2507717" y="3307049"/>
                    </a:cubicBezTo>
                    <a:cubicBezTo>
                      <a:pt x="2500498" y="3307049"/>
                      <a:pt x="2494229" y="3305988"/>
                      <a:pt x="2488908" y="3303867"/>
                    </a:cubicBezTo>
                    <a:cubicBezTo>
                      <a:pt x="2483588" y="3301747"/>
                      <a:pt x="2479179" y="3298826"/>
                      <a:pt x="2475681" y="3295105"/>
                    </a:cubicBezTo>
                    <a:cubicBezTo>
                      <a:pt x="2472184" y="3291384"/>
                      <a:pt x="2469598" y="3286938"/>
                      <a:pt x="2467924" y="3281766"/>
                    </a:cubicBezTo>
                    <a:cubicBezTo>
                      <a:pt x="2466249" y="3276595"/>
                      <a:pt x="2465412" y="3270995"/>
                      <a:pt x="2465412" y="3264967"/>
                    </a:cubicBezTo>
                    <a:lnTo>
                      <a:pt x="2465412" y="3222886"/>
                    </a:lnTo>
                    <a:lnTo>
                      <a:pt x="2447441" y="3222886"/>
                    </a:lnTo>
                    <a:lnTo>
                      <a:pt x="2447441" y="3189958"/>
                    </a:lnTo>
                    <a:lnTo>
                      <a:pt x="2465412" y="3189958"/>
                    </a:lnTo>
                    <a:lnTo>
                      <a:pt x="2465412" y="3167522"/>
                    </a:lnTo>
                    <a:close/>
                    <a:moveTo>
                      <a:pt x="2097993" y="3144193"/>
                    </a:moveTo>
                    <a:lnTo>
                      <a:pt x="2198340" y="3144193"/>
                    </a:lnTo>
                    <a:lnTo>
                      <a:pt x="2198340" y="3181921"/>
                    </a:lnTo>
                    <a:lnTo>
                      <a:pt x="2146213" y="3181921"/>
                    </a:lnTo>
                    <a:lnTo>
                      <a:pt x="2146213" y="3210720"/>
                    </a:lnTo>
                    <a:lnTo>
                      <a:pt x="2193764" y="3210720"/>
                    </a:lnTo>
                    <a:lnTo>
                      <a:pt x="2193764" y="3248447"/>
                    </a:lnTo>
                    <a:lnTo>
                      <a:pt x="2146213" y="3248447"/>
                    </a:lnTo>
                    <a:lnTo>
                      <a:pt x="2146213" y="3304258"/>
                    </a:lnTo>
                    <a:lnTo>
                      <a:pt x="2097993" y="3304258"/>
                    </a:lnTo>
                    <a:close/>
                    <a:moveTo>
                      <a:pt x="1859868" y="3144193"/>
                    </a:moveTo>
                    <a:lnTo>
                      <a:pt x="1926171" y="3144193"/>
                    </a:lnTo>
                    <a:cubicBezTo>
                      <a:pt x="1936961" y="3144193"/>
                      <a:pt x="1946542" y="3145105"/>
                      <a:pt x="1954913" y="3146928"/>
                    </a:cubicBezTo>
                    <a:cubicBezTo>
                      <a:pt x="1963285" y="3148751"/>
                      <a:pt x="1970615" y="3151337"/>
                      <a:pt x="1976903" y="3154686"/>
                    </a:cubicBezTo>
                    <a:cubicBezTo>
                      <a:pt x="1983191" y="3158034"/>
                      <a:pt x="1988474" y="3162053"/>
                      <a:pt x="1992753" y="3166741"/>
                    </a:cubicBezTo>
                    <a:cubicBezTo>
                      <a:pt x="1997032" y="3171429"/>
                      <a:pt x="2000510" y="3176675"/>
                      <a:pt x="2003189" y="3182479"/>
                    </a:cubicBezTo>
                    <a:cubicBezTo>
                      <a:pt x="2005868" y="3188284"/>
                      <a:pt x="2007803" y="3194534"/>
                      <a:pt x="2008994" y="3201232"/>
                    </a:cubicBezTo>
                    <a:cubicBezTo>
                      <a:pt x="2010184" y="3207929"/>
                      <a:pt x="2010780" y="3214924"/>
                      <a:pt x="2010780" y="3222217"/>
                    </a:cubicBezTo>
                    <a:cubicBezTo>
                      <a:pt x="2010780" y="3234718"/>
                      <a:pt x="2008789" y="3246029"/>
                      <a:pt x="2004808" y="3256149"/>
                    </a:cubicBezTo>
                    <a:cubicBezTo>
                      <a:pt x="2000827" y="3266270"/>
                      <a:pt x="1995208" y="3274883"/>
                      <a:pt x="1987953" y="3281990"/>
                    </a:cubicBezTo>
                    <a:cubicBezTo>
                      <a:pt x="1980698" y="3289096"/>
                      <a:pt x="1971954" y="3294584"/>
                      <a:pt x="1961722" y="3298454"/>
                    </a:cubicBezTo>
                    <a:cubicBezTo>
                      <a:pt x="1951490" y="3302323"/>
                      <a:pt x="1940123" y="3304258"/>
                      <a:pt x="1927622" y="3304258"/>
                    </a:cubicBezTo>
                    <a:lnTo>
                      <a:pt x="1859868" y="3304258"/>
                    </a:lnTo>
                    <a:close/>
                    <a:moveTo>
                      <a:pt x="1393143" y="3144193"/>
                    </a:moveTo>
                    <a:lnTo>
                      <a:pt x="1493490" y="3144193"/>
                    </a:lnTo>
                    <a:lnTo>
                      <a:pt x="1493490" y="3181921"/>
                    </a:lnTo>
                    <a:lnTo>
                      <a:pt x="1441363" y="3181921"/>
                    </a:lnTo>
                    <a:lnTo>
                      <a:pt x="1441363" y="3210720"/>
                    </a:lnTo>
                    <a:lnTo>
                      <a:pt x="1488914" y="3210720"/>
                    </a:lnTo>
                    <a:lnTo>
                      <a:pt x="1488914" y="3248447"/>
                    </a:lnTo>
                    <a:lnTo>
                      <a:pt x="1441363" y="3248447"/>
                    </a:lnTo>
                    <a:lnTo>
                      <a:pt x="1441363" y="3304258"/>
                    </a:lnTo>
                    <a:lnTo>
                      <a:pt x="1393143" y="3304258"/>
                    </a:lnTo>
                    <a:close/>
                    <a:moveTo>
                      <a:pt x="1761641" y="3141514"/>
                    </a:moveTo>
                    <a:cubicBezTo>
                      <a:pt x="1773101" y="3141514"/>
                      <a:pt x="1783668" y="3143431"/>
                      <a:pt x="1793342" y="3147263"/>
                    </a:cubicBezTo>
                    <a:cubicBezTo>
                      <a:pt x="1803016" y="3151095"/>
                      <a:pt x="1811350" y="3156565"/>
                      <a:pt x="1818345" y="3163671"/>
                    </a:cubicBezTo>
                    <a:cubicBezTo>
                      <a:pt x="1825340" y="3170778"/>
                      <a:pt x="1830809" y="3179410"/>
                      <a:pt x="1834753" y="3189567"/>
                    </a:cubicBezTo>
                    <a:cubicBezTo>
                      <a:pt x="1838697" y="3199725"/>
                      <a:pt x="1840669" y="3211129"/>
                      <a:pt x="1840669" y="3223779"/>
                    </a:cubicBezTo>
                    <a:cubicBezTo>
                      <a:pt x="1840669" y="3236504"/>
                      <a:pt x="1838585" y="3247982"/>
                      <a:pt x="1834418" y="3258214"/>
                    </a:cubicBezTo>
                    <a:cubicBezTo>
                      <a:pt x="1830251" y="3268446"/>
                      <a:pt x="1824502" y="3277190"/>
                      <a:pt x="1817173" y="3284445"/>
                    </a:cubicBezTo>
                    <a:cubicBezTo>
                      <a:pt x="1809843" y="3291701"/>
                      <a:pt x="1801248" y="3297282"/>
                      <a:pt x="1791388" y="3301188"/>
                    </a:cubicBezTo>
                    <a:cubicBezTo>
                      <a:pt x="1781528" y="3305095"/>
                      <a:pt x="1770906" y="3307049"/>
                      <a:pt x="1759521" y="3307049"/>
                    </a:cubicBezTo>
                    <a:cubicBezTo>
                      <a:pt x="1748507" y="3307049"/>
                      <a:pt x="1738145" y="3305188"/>
                      <a:pt x="1728434" y="3301467"/>
                    </a:cubicBezTo>
                    <a:cubicBezTo>
                      <a:pt x="1718723" y="3297747"/>
                      <a:pt x="1710240" y="3292408"/>
                      <a:pt x="1702984" y="3285450"/>
                    </a:cubicBezTo>
                    <a:cubicBezTo>
                      <a:pt x="1695729" y="3278492"/>
                      <a:pt x="1689999" y="3270028"/>
                      <a:pt x="1685795" y="3260056"/>
                    </a:cubicBezTo>
                    <a:cubicBezTo>
                      <a:pt x="1681590" y="3250085"/>
                      <a:pt x="1679488" y="3238848"/>
                      <a:pt x="1679488" y="3226346"/>
                    </a:cubicBezTo>
                    <a:cubicBezTo>
                      <a:pt x="1679488" y="3213845"/>
                      <a:pt x="1681497" y="3202385"/>
                      <a:pt x="1685516" y="3191967"/>
                    </a:cubicBezTo>
                    <a:cubicBezTo>
                      <a:pt x="1689534" y="3181549"/>
                      <a:pt x="1695152" y="3172601"/>
                      <a:pt x="1702371" y="3165122"/>
                    </a:cubicBezTo>
                    <a:cubicBezTo>
                      <a:pt x="1709589" y="3157644"/>
                      <a:pt x="1718239" y="3151839"/>
                      <a:pt x="1728323" y="3147709"/>
                    </a:cubicBezTo>
                    <a:cubicBezTo>
                      <a:pt x="1738405" y="3143579"/>
                      <a:pt x="1749512" y="3141514"/>
                      <a:pt x="1761641" y="3141514"/>
                    </a:cubicBezTo>
                    <a:close/>
                    <a:moveTo>
                      <a:pt x="1590191" y="3141514"/>
                    </a:moveTo>
                    <a:cubicBezTo>
                      <a:pt x="1601651" y="3141514"/>
                      <a:pt x="1612218" y="3143431"/>
                      <a:pt x="1621892" y="3147263"/>
                    </a:cubicBezTo>
                    <a:cubicBezTo>
                      <a:pt x="1631566" y="3151095"/>
                      <a:pt x="1639900" y="3156565"/>
                      <a:pt x="1646895" y="3163671"/>
                    </a:cubicBezTo>
                    <a:cubicBezTo>
                      <a:pt x="1653890" y="3170778"/>
                      <a:pt x="1659359" y="3179410"/>
                      <a:pt x="1663303" y="3189567"/>
                    </a:cubicBezTo>
                    <a:cubicBezTo>
                      <a:pt x="1667247" y="3199725"/>
                      <a:pt x="1669219" y="3211129"/>
                      <a:pt x="1669219" y="3223779"/>
                    </a:cubicBezTo>
                    <a:cubicBezTo>
                      <a:pt x="1669219" y="3236504"/>
                      <a:pt x="1667136" y="3247982"/>
                      <a:pt x="1662968" y="3258214"/>
                    </a:cubicBezTo>
                    <a:cubicBezTo>
                      <a:pt x="1658801" y="3268446"/>
                      <a:pt x="1653053" y="3277190"/>
                      <a:pt x="1645723" y="3284445"/>
                    </a:cubicBezTo>
                    <a:cubicBezTo>
                      <a:pt x="1638393" y="3291701"/>
                      <a:pt x="1629798" y="3297282"/>
                      <a:pt x="1619938" y="3301188"/>
                    </a:cubicBezTo>
                    <a:cubicBezTo>
                      <a:pt x="1610078" y="3305095"/>
                      <a:pt x="1599456" y="3307049"/>
                      <a:pt x="1588070" y="3307049"/>
                    </a:cubicBezTo>
                    <a:cubicBezTo>
                      <a:pt x="1577057" y="3307049"/>
                      <a:pt x="1566695" y="3305188"/>
                      <a:pt x="1556984" y="3301467"/>
                    </a:cubicBezTo>
                    <a:cubicBezTo>
                      <a:pt x="1547273" y="3297747"/>
                      <a:pt x="1538790" y="3292408"/>
                      <a:pt x="1531534" y="3285450"/>
                    </a:cubicBezTo>
                    <a:cubicBezTo>
                      <a:pt x="1524279" y="3278492"/>
                      <a:pt x="1518549" y="3270028"/>
                      <a:pt x="1514345" y="3260056"/>
                    </a:cubicBezTo>
                    <a:cubicBezTo>
                      <a:pt x="1510140" y="3250085"/>
                      <a:pt x="1508038" y="3238848"/>
                      <a:pt x="1508038" y="3226346"/>
                    </a:cubicBezTo>
                    <a:cubicBezTo>
                      <a:pt x="1508038" y="3213845"/>
                      <a:pt x="1510047" y="3202385"/>
                      <a:pt x="1514066" y="3191967"/>
                    </a:cubicBezTo>
                    <a:cubicBezTo>
                      <a:pt x="1518084" y="3181549"/>
                      <a:pt x="1523702" y="3172601"/>
                      <a:pt x="1530921" y="3165122"/>
                    </a:cubicBezTo>
                    <a:cubicBezTo>
                      <a:pt x="1538139" y="3157644"/>
                      <a:pt x="1546789" y="3151839"/>
                      <a:pt x="1556873" y="3147709"/>
                    </a:cubicBezTo>
                    <a:cubicBezTo>
                      <a:pt x="1566956" y="3143579"/>
                      <a:pt x="1578062" y="3141514"/>
                      <a:pt x="1590191" y="3141514"/>
                    </a:cubicBezTo>
                    <a:close/>
                    <a:moveTo>
                      <a:pt x="2574615" y="3137161"/>
                    </a:moveTo>
                    <a:cubicBezTo>
                      <a:pt x="2578633" y="3137161"/>
                      <a:pt x="2582279" y="3137701"/>
                      <a:pt x="2585554" y="3138780"/>
                    </a:cubicBezTo>
                    <a:cubicBezTo>
                      <a:pt x="2588828" y="3139859"/>
                      <a:pt x="2591618" y="3141366"/>
                      <a:pt x="2593925" y="3143300"/>
                    </a:cubicBezTo>
                    <a:cubicBezTo>
                      <a:pt x="2596232" y="3145235"/>
                      <a:pt x="2598018" y="3147542"/>
                      <a:pt x="2599283" y="3150221"/>
                    </a:cubicBezTo>
                    <a:cubicBezTo>
                      <a:pt x="2600548" y="3152900"/>
                      <a:pt x="2601181" y="3155876"/>
                      <a:pt x="2601181" y="3159151"/>
                    </a:cubicBezTo>
                    <a:cubicBezTo>
                      <a:pt x="2601181" y="3162276"/>
                      <a:pt x="2600585" y="3165215"/>
                      <a:pt x="2599395" y="3167969"/>
                    </a:cubicBezTo>
                    <a:cubicBezTo>
                      <a:pt x="2598204" y="3170722"/>
                      <a:pt x="2596493" y="3173103"/>
                      <a:pt x="2594260" y="3175112"/>
                    </a:cubicBezTo>
                    <a:cubicBezTo>
                      <a:pt x="2592028" y="3177122"/>
                      <a:pt x="2589256" y="3178721"/>
                      <a:pt x="2585944" y="3179912"/>
                    </a:cubicBezTo>
                    <a:cubicBezTo>
                      <a:pt x="2582633" y="3181103"/>
                      <a:pt x="2578856" y="3181698"/>
                      <a:pt x="2574615" y="3181698"/>
                    </a:cubicBezTo>
                    <a:cubicBezTo>
                      <a:pt x="2570522" y="3181698"/>
                      <a:pt x="2566839" y="3181084"/>
                      <a:pt x="2563564" y="3179856"/>
                    </a:cubicBezTo>
                    <a:cubicBezTo>
                      <a:pt x="2560290" y="3178628"/>
                      <a:pt x="2557518" y="3176991"/>
                      <a:pt x="2555249" y="3174945"/>
                    </a:cubicBezTo>
                    <a:cubicBezTo>
                      <a:pt x="2552979" y="3172899"/>
                      <a:pt x="2551230" y="3170499"/>
                      <a:pt x="2550002" y="3167745"/>
                    </a:cubicBezTo>
                    <a:cubicBezTo>
                      <a:pt x="2548775" y="3164992"/>
                      <a:pt x="2548161" y="3162127"/>
                      <a:pt x="2548161" y="3159151"/>
                    </a:cubicBezTo>
                    <a:cubicBezTo>
                      <a:pt x="2548161" y="3155728"/>
                      <a:pt x="2548830" y="3152658"/>
                      <a:pt x="2550170" y="3149942"/>
                    </a:cubicBezTo>
                    <a:cubicBezTo>
                      <a:pt x="2551509" y="3147226"/>
                      <a:pt x="2553351" y="3144919"/>
                      <a:pt x="2555695" y="3143021"/>
                    </a:cubicBezTo>
                    <a:cubicBezTo>
                      <a:pt x="2558039" y="3141124"/>
                      <a:pt x="2560830" y="3139673"/>
                      <a:pt x="2564067" y="3138668"/>
                    </a:cubicBezTo>
                    <a:cubicBezTo>
                      <a:pt x="2567304" y="3137664"/>
                      <a:pt x="2570820" y="3137161"/>
                      <a:pt x="2574615" y="3137161"/>
                    </a:cubicBezTo>
                    <a:close/>
                    <a:moveTo>
                      <a:pt x="2874690" y="3135040"/>
                    </a:moveTo>
                    <a:lnTo>
                      <a:pt x="2922240" y="3135040"/>
                    </a:lnTo>
                    <a:lnTo>
                      <a:pt x="2922240" y="3301827"/>
                    </a:lnTo>
                    <a:lnTo>
                      <a:pt x="2920677" y="3304258"/>
                    </a:lnTo>
                    <a:lnTo>
                      <a:pt x="2874690" y="3304258"/>
                    </a:lnTo>
                    <a:close/>
                    <a:moveTo>
                      <a:pt x="1236390" y="3135040"/>
                    </a:moveTo>
                    <a:lnTo>
                      <a:pt x="1283940" y="3135040"/>
                    </a:lnTo>
                    <a:lnTo>
                      <a:pt x="1283940" y="3304258"/>
                    </a:lnTo>
                    <a:lnTo>
                      <a:pt x="1236390" y="3304258"/>
                    </a:lnTo>
                    <a:close/>
                    <a:moveTo>
                      <a:pt x="2109415" y="3032833"/>
                    </a:moveTo>
                    <a:lnTo>
                      <a:pt x="2093342" y="3035065"/>
                    </a:lnTo>
                    <a:cubicBezTo>
                      <a:pt x="2089696" y="3035660"/>
                      <a:pt x="2086775" y="3036870"/>
                      <a:pt x="2084580" y="3038693"/>
                    </a:cubicBezTo>
                    <a:cubicBezTo>
                      <a:pt x="2082384" y="3040516"/>
                      <a:pt x="2081287" y="3043065"/>
                      <a:pt x="2081287" y="3046339"/>
                    </a:cubicBezTo>
                    <a:cubicBezTo>
                      <a:pt x="2081287" y="3047604"/>
                      <a:pt x="2081491" y="3048869"/>
                      <a:pt x="2081901" y="3050134"/>
                    </a:cubicBezTo>
                    <a:cubicBezTo>
                      <a:pt x="2082310" y="3051399"/>
                      <a:pt x="2082961" y="3052552"/>
                      <a:pt x="2083854" y="3053594"/>
                    </a:cubicBezTo>
                    <a:cubicBezTo>
                      <a:pt x="2084747" y="3054636"/>
                      <a:pt x="2085919" y="3055473"/>
                      <a:pt x="2087370" y="3056106"/>
                    </a:cubicBezTo>
                    <a:cubicBezTo>
                      <a:pt x="2088821" y="3056738"/>
                      <a:pt x="2090589" y="3057054"/>
                      <a:pt x="2092672" y="3057054"/>
                    </a:cubicBezTo>
                    <a:cubicBezTo>
                      <a:pt x="2095053" y="3057054"/>
                      <a:pt x="2097267" y="3056589"/>
                      <a:pt x="2099314" y="3055659"/>
                    </a:cubicBezTo>
                    <a:cubicBezTo>
                      <a:pt x="2101360" y="3054729"/>
                      <a:pt x="2103127" y="3053390"/>
                      <a:pt x="2104616" y="3051641"/>
                    </a:cubicBezTo>
                    <a:cubicBezTo>
                      <a:pt x="2106104" y="3049892"/>
                      <a:pt x="2107276" y="3047790"/>
                      <a:pt x="2108132" y="3045334"/>
                    </a:cubicBezTo>
                    <a:cubicBezTo>
                      <a:pt x="2108987" y="3042879"/>
                      <a:pt x="2109415" y="3040163"/>
                      <a:pt x="2109415" y="3037186"/>
                    </a:cubicBezTo>
                    <a:close/>
                    <a:moveTo>
                      <a:pt x="1567979" y="2996891"/>
                    </a:moveTo>
                    <a:cubicBezTo>
                      <a:pt x="1565449" y="2996891"/>
                      <a:pt x="1563272" y="2997560"/>
                      <a:pt x="1561449" y="2998900"/>
                    </a:cubicBezTo>
                    <a:cubicBezTo>
                      <a:pt x="1559626" y="3000239"/>
                      <a:pt x="1558138" y="3001914"/>
                      <a:pt x="1556984" y="3003923"/>
                    </a:cubicBezTo>
                    <a:cubicBezTo>
                      <a:pt x="1555831" y="3005932"/>
                      <a:pt x="1554975" y="3008071"/>
                      <a:pt x="1554417" y="3010341"/>
                    </a:cubicBezTo>
                    <a:cubicBezTo>
                      <a:pt x="1553859" y="3012611"/>
                      <a:pt x="1553505" y="3014713"/>
                      <a:pt x="1553356" y="3016648"/>
                    </a:cubicBezTo>
                    <a:lnTo>
                      <a:pt x="1582155" y="3016648"/>
                    </a:lnTo>
                    <a:cubicBezTo>
                      <a:pt x="1582155" y="3014564"/>
                      <a:pt x="1582006" y="3012369"/>
                      <a:pt x="1581708" y="3010062"/>
                    </a:cubicBezTo>
                    <a:cubicBezTo>
                      <a:pt x="1581411" y="3007755"/>
                      <a:pt x="1580759" y="3005616"/>
                      <a:pt x="1579755" y="3003644"/>
                    </a:cubicBezTo>
                    <a:cubicBezTo>
                      <a:pt x="1578750" y="3001672"/>
                      <a:pt x="1577318" y="3000053"/>
                      <a:pt x="1575457" y="2998788"/>
                    </a:cubicBezTo>
                    <a:cubicBezTo>
                      <a:pt x="1573597" y="2997523"/>
                      <a:pt x="1571104" y="2996891"/>
                      <a:pt x="1567979" y="2996891"/>
                    </a:cubicBezTo>
                    <a:close/>
                    <a:moveTo>
                      <a:pt x="1901279" y="2970883"/>
                    </a:moveTo>
                    <a:lnTo>
                      <a:pt x="1950839" y="2970883"/>
                    </a:lnTo>
                    <a:lnTo>
                      <a:pt x="1964792" y="3033279"/>
                    </a:lnTo>
                    <a:cubicBezTo>
                      <a:pt x="1965089" y="3034619"/>
                      <a:pt x="1965424" y="3036237"/>
                      <a:pt x="1965796" y="3038135"/>
                    </a:cubicBezTo>
                    <a:cubicBezTo>
                      <a:pt x="1966168" y="3040032"/>
                      <a:pt x="1966540" y="3042023"/>
                      <a:pt x="1966913" y="3044106"/>
                    </a:cubicBezTo>
                    <a:cubicBezTo>
                      <a:pt x="1967285" y="3046190"/>
                      <a:pt x="1967619" y="3048255"/>
                      <a:pt x="1967917" y="3050301"/>
                    </a:cubicBezTo>
                    <a:cubicBezTo>
                      <a:pt x="1968215" y="3052348"/>
                      <a:pt x="1968401" y="3054227"/>
                      <a:pt x="1968475" y="3055938"/>
                    </a:cubicBezTo>
                    <a:lnTo>
                      <a:pt x="1969145" y="3055938"/>
                    </a:lnTo>
                    <a:cubicBezTo>
                      <a:pt x="1969517" y="3052590"/>
                      <a:pt x="1970094" y="3049018"/>
                      <a:pt x="1970875" y="3045223"/>
                    </a:cubicBezTo>
                    <a:cubicBezTo>
                      <a:pt x="1971656" y="3041428"/>
                      <a:pt x="1972456" y="3037670"/>
                      <a:pt x="1973275" y="3033949"/>
                    </a:cubicBezTo>
                    <a:lnTo>
                      <a:pt x="1986334" y="2970883"/>
                    </a:lnTo>
                    <a:lnTo>
                      <a:pt x="2035671" y="2970883"/>
                    </a:lnTo>
                    <a:lnTo>
                      <a:pt x="1995934" y="3085183"/>
                    </a:lnTo>
                    <a:lnTo>
                      <a:pt x="1939454" y="3085183"/>
                    </a:lnTo>
                    <a:close/>
                    <a:moveTo>
                      <a:pt x="1845990" y="2970883"/>
                    </a:moveTo>
                    <a:lnTo>
                      <a:pt x="1893540" y="2970883"/>
                    </a:lnTo>
                    <a:lnTo>
                      <a:pt x="1893540" y="3085183"/>
                    </a:lnTo>
                    <a:lnTo>
                      <a:pt x="1845990" y="3085183"/>
                    </a:lnTo>
                    <a:close/>
                    <a:moveTo>
                      <a:pt x="2097472" y="2968092"/>
                    </a:moveTo>
                    <a:cubicBezTo>
                      <a:pt x="2107890" y="2968092"/>
                      <a:pt x="2116633" y="2969227"/>
                      <a:pt x="2123703" y="2971497"/>
                    </a:cubicBezTo>
                    <a:cubicBezTo>
                      <a:pt x="2130772" y="2973767"/>
                      <a:pt x="2136465" y="2977152"/>
                      <a:pt x="2140781" y="2981654"/>
                    </a:cubicBezTo>
                    <a:cubicBezTo>
                      <a:pt x="2145097" y="2986156"/>
                      <a:pt x="2148185" y="2991775"/>
                      <a:pt x="2150045" y="2998509"/>
                    </a:cubicBezTo>
                    <a:cubicBezTo>
                      <a:pt x="2151906" y="3005244"/>
                      <a:pt x="2152836" y="3013113"/>
                      <a:pt x="2152836" y="3022117"/>
                    </a:cubicBezTo>
                    <a:lnTo>
                      <a:pt x="2152836" y="3085183"/>
                    </a:lnTo>
                    <a:lnTo>
                      <a:pt x="2109415" y="3085183"/>
                    </a:lnTo>
                    <a:lnTo>
                      <a:pt x="2109415" y="3067770"/>
                    </a:lnTo>
                    <a:lnTo>
                      <a:pt x="2108969" y="3067770"/>
                    </a:lnTo>
                    <a:cubicBezTo>
                      <a:pt x="2105397" y="3074095"/>
                      <a:pt x="2100727" y="3079044"/>
                      <a:pt x="2094960" y="3082616"/>
                    </a:cubicBezTo>
                    <a:cubicBezTo>
                      <a:pt x="2089193" y="3086188"/>
                      <a:pt x="2082254" y="3087974"/>
                      <a:pt x="2074143" y="3087974"/>
                    </a:cubicBezTo>
                    <a:cubicBezTo>
                      <a:pt x="2068339" y="3087974"/>
                      <a:pt x="2063279" y="3087062"/>
                      <a:pt x="2058963" y="3085239"/>
                    </a:cubicBezTo>
                    <a:cubicBezTo>
                      <a:pt x="2054647" y="3083416"/>
                      <a:pt x="2051056" y="3080904"/>
                      <a:pt x="2048191" y="3077704"/>
                    </a:cubicBezTo>
                    <a:cubicBezTo>
                      <a:pt x="2045326" y="3074505"/>
                      <a:pt x="2043187" y="3070765"/>
                      <a:pt x="2041773" y="3066486"/>
                    </a:cubicBezTo>
                    <a:cubicBezTo>
                      <a:pt x="2040359" y="3062208"/>
                      <a:pt x="2039652" y="3057613"/>
                      <a:pt x="2039652" y="3052701"/>
                    </a:cubicBezTo>
                    <a:cubicBezTo>
                      <a:pt x="2039652" y="3048534"/>
                      <a:pt x="2040210" y="3044367"/>
                      <a:pt x="2041326" y="3040200"/>
                    </a:cubicBezTo>
                    <a:cubicBezTo>
                      <a:pt x="2042443" y="3036033"/>
                      <a:pt x="2044508" y="3032163"/>
                      <a:pt x="2047522" y="3028591"/>
                    </a:cubicBezTo>
                    <a:cubicBezTo>
                      <a:pt x="2050535" y="3025019"/>
                      <a:pt x="2054740" y="3021912"/>
                      <a:pt x="2060135" y="3019271"/>
                    </a:cubicBezTo>
                    <a:cubicBezTo>
                      <a:pt x="2065530" y="3016629"/>
                      <a:pt x="2072506" y="3014750"/>
                      <a:pt x="2081064" y="3013634"/>
                    </a:cubicBezTo>
                    <a:lnTo>
                      <a:pt x="2109415" y="3009950"/>
                    </a:lnTo>
                    <a:cubicBezTo>
                      <a:pt x="2109415" y="3008016"/>
                      <a:pt x="2108950" y="3006267"/>
                      <a:pt x="2108020" y="3004704"/>
                    </a:cubicBezTo>
                    <a:cubicBezTo>
                      <a:pt x="2107090" y="3003142"/>
                      <a:pt x="2105806" y="3001802"/>
                      <a:pt x="2104169" y="3000686"/>
                    </a:cubicBezTo>
                    <a:cubicBezTo>
                      <a:pt x="2102532" y="2999570"/>
                      <a:pt x="2100579" y="2998714"/>
                      <a:pt x="2098309" y="2998119"/>
                    </a:cubicBezTo>
                    <a:cubicBezTo>
                      <a:pt x="2096039" y="2997523"/>
                      <a:pt x="2093565" y="2997226"/>
                      <a:pt x="2090886" y="2997226"/>
                    </a:cubicBezTo>
                    <a:cubicBezTo>
                      <a:pt x="2087091" y="2997226"/>
                      <a:pt x="2083315" y="2997542"/>
                      <a:pt x="2079557" y="2998174"/>
                    </a:cubicBezTo>
                    <a:cubicBezTo>
                      <a:pt x="2075799" y="2998807"/>
                      <a:pt x="2072190" y="2999644"/>
                      <a:pt x="2068730" y="3000686"/>
                    </a:cubicBezTo>
                    <a:cubicBezTo>
                      <a:pt x="2065269" y="3001728"/>
                      <a:pt x="2061995" y="3002900"/>
                      <a:pt x="2058907" y="3004202"/>
                    </a:cubicBezTo>
                    <a:cubicBezTo>
                      <a:pt x="2055819" y="3005504"/>
                      <a:pt x="2052972" y="3006825"/>
                      <a:pt x="2050368" y="3008164"/>
                    </a:cubicBezTo>
                    <a:lnTo>
                      <a:pt x="2050368" y="2977245"/>
                    </a:lnTo>
                    <a:cubicBezTo>
                      <a:pt x="2053121" y="2976055"/>
                      <a:pt x="2056414" y="2974901"/>
                      <a:pt x="2060246" y="2973785"/>
                    </a:cubicBezTo>
                    <a:cubicBezTo>
                      <a:pt x="2064079" y="2972669"/>
                      <a:pt x="2068134" y="2971702"/>
                      <a:pt x="2072413" y="2970883"/>
                    </a:cubicBezTo>
                    <a:cubicBezTo>
                      <a:pt x="2076692" y="2970064"/>
                      <a:pt x="2080989" y="2969395"/>
                      <a:pt x="2085305" y="2968874"/>
                    </a:cubicBezTo>
                    <a:cubicBezTo>
                      <a:pt x="2089621" y="2968353"/>
                      <a:pt x="2093677" y="2968092"/>
                      <a:pt x="2097472" y="2968092"/>
                    </a:cubicBezTo>
                    <a:close/>
                    <a:moveTo>
                      <a:pt x="1689571" y="2968092"/>
                    </a:moveTo>
                    <a:cubicBezTo>
                      <a:pt x="1692399" y="2968092"/>
                      <a:pt x="1695264" y="2968223"/>
                      <a:pt x="1698166" y="2968483"/>
                    </a:cubicBezTo>
                    <a:cubicBezTo>
                      <a:pt x="1701068" y="2968744"/>
                      <a:pt x="1703896" y="2969078"/>
                      <a:pt x="1706649" y="2969488"/>
                    </a:cubicBezTo>
                    <a:cubicBezTo>
                      <a:pt x="1709403" y="2969897"/>
                      <a:pt x="1712026" y="2970362"/>
                      <a:pt x="1714519" y="2970883"/>
                    </a:cubicBezTo>
                    <a:cubicBezTo>
                      <a:pt x="1717011" y="2971404"/>
                      <a:pt x="1719263" y="2971925"/>
                      <a:pt x="1721272" y="2972446"/>
                    </a:cubicBezTo>
                    <a:lnTo>
                      <a:pt x="1721272" y="3004481"/>
                    </a:lnTo>
                    <a:cubicBezTo>
                      <a:pt x="1719858" y="3003886"/>
                      <a:pt x="1718035" y="3003197"/>
                      <a:pt x="1715802" y="3002416"/>
                    </a:cubicBezTo>
                    <a:cubicBezTo>
                      <a:pt x="1713570" y="3001635"/>
                      <a:pt x="1711114" y="3000872"/>
                      <a:pt x="1708435" y="3000128"/>
                    </a:cubicBezTo>
                    <a:cubicBezTo>
                      <a:pt x="1705756" y="2999384"/>
                      <a:pt x="1702985" y="2998751"/>
                      <a:pt x="1700120" y="2998230"/>
                    </a:cubicBezTo>
                    <a:cubicBezTo>
                      <a:pt x="1697255" y="2997709"/>
                      <a:pt x="1694483" y="2997449"/>
                      <a:pt x="1691804" y="2997449"/>
                    </a:cubicBezTo>
                    <a:cubicBezTo>
                      <a:pt x="1688678" y="2997449"/>
                      <a:pt x="1686186" y="2997970"/>
                      <a:pt x="1684325" y="2999012"/>
                    </a:cubicBezTo>
                    <a:cubicBezTo>
                      <a:pt x="1682465" y="3000053"/>
                      <a:pt x="1681535" y="3001504"/>
                      <a:pt x="1681535" y="3003365"/>
                    </a:cubicBezTo>
                    <a:cubicBezTo>
                      <a:pt x="1681535" y="3004555"/>
                      <a:pt x="1681814" y="3005597"/>
                      <a:pt x="1682372" y="3006490"/>
                    </a:cubicBezTo>
                    <a:cubicBezTo>
                      <a:pt x="1682930" y="3007383"/>
                      <a:pt x="1683823" y="3008202"/>
                      <a:pt x="1685051" y="3008946"/>
                    </a:cubicBezTo>
                    <a:cubicBezTo>
                      <a:pt x="1686278" y="3009690"/>
                      <a:pt x="1687841" y="3010415"/>
                      <a:pt x="1689739" y="3011122"/>
                    </a:cubicBezTo>
                    <a:cubicBezTo>
                      <a:pt x="1691636" y="3011829"/>
                      <a:pt x="1693925" y="3012592"/>
                      <a:pt x="1696604" y="3013411"/>
                    </a:cubicBezTo>
                    <a:cubicBezTo>
                      <a:pt x="1701887" y="3014973"/>
                      <a:pt x="1706575" y="3016759"/>
                      <a:pt x="1710668" y="3018768"/>
                    </a:cubicBezTo>
                    <a:cubicBezTo>
                      <a:pt x="1714761" y="3020778"/>
                      <a:pt x="1718184" y="3023122"/>
                      <a:pt x="1720937" y="3025801"/>
                    </a:cubicBezTo>
                    <a:cubicBezTo>
                      <a:pt x="1723690" y="3028479"/>
                      <a:pt x="1725774" y="3031568"/>
                      <a:pt x="1727188" y="3035065"/>
                    </a:cubicBezTo>
                    <a:cubicBezTo>
                      <a:pt x="1728601" y="3038563"/>
                      <a:pt x="1729308" y="3042618"/>
                      <a:pt x="1729308" y="3047232"/>
                    </a:cubicBezTo>
                    <a:cubicBezTo>
                      <a:pt x="1729308" y="3052813"/>
                      <a:pt x="1728267" y="3058078"/>
                      <a:pt x="1726183" y="3063026"/>
                    </a:cubicBezTo>
                    <a:cubicBezTo>
                      <a:pt x="1724100" y="3067975"/>
                      <a:pt x="1720807" y="3072291"/>
                      <a:pt x="1716304" y="3075974"/>
                    </a:cubicBezTo>
                    <a:cubicBezTo>
                      <a:pt x="1711803" y="3079658"/>
                      <a:pt x="1706017" y="3082579"/>
                      <a:pt x="1698948" y="3084737"/>
                    </a:cubicBezTo>
                    <a:cubicBezTo>
                      <a:pt x="1691878" y="3086895"/>
                      <a:pt x="1683321" y="3087974"/>
                      <a:pt x="1673275" y="3087974"/>
                    </a:cubicBezTo>
                    <a:cubicBezTo>
                      <a:pt x="1670149" y="3087974"/>
                      <a:pt x="1666856" y="3087806"/>
                      <a:pt x="1663396" y="3087471"/>
                    </a:cubicBezTo>
                    <a:cubicBezTo>
                      <a:pt x="1659936" y="3087136"/>
                      <a:pt x="1656532" y="3086727"/>
                      <a:pt x="1653183" y="3086243"/>
                    </a:cubicBezTo>
                    <a:cubicBezTo>
                      <a:pt x="1649834" y="3085760"/>
                      <a:pt x="1646653" y="3085202"/>
                      <a:pt x="1643639" y="3084569"/>
                    </a:cubicBezTo>
                    <a:cubicBezTo>
                      <a:pt x="1640626" y="3083937"/>
                      <a:pt x="1638002" y="3083285"/>
                      <a:pt x="1635770" y="3082616"/>
                    </a:cubicBezTo>
                    <a:lnTo>
                      <a:pt x="1635770" y="3049241"/>
                    </a:lnTo>
                    <a:cubicBezTo>
                      <a:pt x="1638449" y="3050432"/>
                      <a:pt x="1641239" y="3051585"/>
                      <a:pt x="1644141" y="3052701"/>
                    </a:cubicBezTo>
                    <a:cubicBezTo>
                      <a:pt x="1647044" y="3053817"/>
                      <a:pt x="1649964" y="3054822"/>
                      <a:pt x="1652904" y="3055715"/>
                    </a:cubicBezTo>
                    <a:cubicBezTo>
                      <a:pt x="1655843" y="3056608"/>
                      <a:pt x="1658838" y="3057315"/>
                      <a:pt x="1661889" y="3057836"/>
                    </a:cubicBezTo>
                    <a:cubicBezTo>
                      <a:pt x="1664940" y="3058357"/>
                      <a:pt x="1667991" y="3058617"/>
                      <a:pt x="1671042" y="3058617"/>
                    </a:cubicBezTo>
                    <a:cubicBezTo>
                      <a:pt x="1676102" y="3058617"/>
                      <a:pt x="1679693" y="3057929"/>
                      <a:pt x="1681814" y="3056552"/>
                    </a:cubicBezTo>
                    <a:cubicBezTo>
                      <a:pt x="1683935" y="3055176"/>
                      <a:pt x="1684995" y="3053445"/>
                      <a:pt x="1684995" y="3051362"/>
                    </a:cubicBezTo>
                    <a:cubicBezTo>
                      <a:pt x="1684995" y="3050246"/>
                      <a:pt x="1684734" y="3049297"/>
                      <a:pt x="1684214" y="3048515"/>
                    </a:cubicBezTo>
                    <a:cubicBezTo>
                      <a:pt x="1683693" y="3047734"/>
                      <a:pt x="1682707" y="3046934"/>
                      <a:pt x="1681256" y="3046116"/>
                    </a:cubicBezTo>
                    <a:cubicBezTo>
                      <a:pt x="1679805" y="3045297"/>
                      <a:pt x="1677758" y="3044404"/>
                      <a:pt x="1675116" y="3043437"/>
                    </a:cubicBezTo>
                    <a:cubicBezTo>
                      <a:pt x="1672475" y="3042469"/>
                      <a:pt x="1669033" y="3041279"/>
                      <a:pt x="1664792" y="3039865"/>
                    </a:cubicBezTo>
                    <a:cubicBezTo>
                      <a:pt x="1660550" y="3038525"/>
                      <a:pt x="1656643" y="3036925"/>
                      <a:pt x="1653071" y="3035065"/>
                    </a:cubicBezTo>
                    <a:cubicBezTo>
                      <a:pt x="1649499" y="3033205"/>
                      <a:pt x="1646430" y="3030972"/>
                      <a:pt x="1643863" y="3028368"/>
                    </a:cubicBezTo>
                    <a:cubicBezTo>
                      <a:pt x="1641295" y="3025763"/>
                      <a:pt x="1639305" y="3022675"/>
                      <a:pt x="1637891" y="3019103"/>
                    </a:cubicBezTo>
                    <a:cubicBezTo>
                      <a:pt x="1636477" y="3015531"/>
                      <a:pt x="1635770" y="3011327"/>
                      <a:pt x="1635770" y="3006490"/>
                    </a:cubicBezTo>
                    <a:cubicBezTo>
                      <a:pt x="1635770" y="3000463"/>
                      <a:pt x="1637016" y="2995068"/>
                      <a:pt x="1639509" y="2990305"/>
                    </a:cubicBezTo>
                    <a:cubicBezTo>
                      <a:pt x="1642002" y="2985543"/>
                      <a:pt x="1645555" y="2981506"/>
                      <a:pt x="1650169" y="2978194"/>
                    </a:cubicBezTo>
                    <a:cubicBezTo>
                      <a:pt x="1654783" y="2974883"/>
                      <a:pt x="1660420" y="2972371"/>
                      <a:pt x="1667080" y="2970660"/>
                    </a:cubicBezTo>
                    <a:cubicBezTo>
                      <a:pt x="1673740" y="2968948"/>
                      <a:pt x="1681237" y="2968092"/>
                      <a:pt x="1689571" y="2968092"/>
                    </a:cubicBezTo>
                    <a:close/>
                    <a:moveTo>
                      <a:pt x="1568202" y="2968092"/>
                    </a:moveTo>
                    <a:cubicBezTo>
                      <a:pt x="1578397" y="2968092"/>
                      <a:pt x="1587047" y="2969674"/>
                      <a:pt x="1594154" y="2972836"/>
                    </a:cubicBezTo>
                    <a:cubicBezTo>
                      <a:pt x="1601260" y="2975999"/>
                      <a:pt x="1607046" y="2980166"/>
                      <a:pt x="1611511" y="2985338"/>
                    </a:cubicBezTo>
                    <a:cubicBezTo>
                      <a:pt x="1615976" y="2990510"/>
                      <a:pt x="1619213" y="2996426"/>
                      <a:pt x="1621222" y="3003086"/>
                    </a:cubicBezTo>
                    <a:cubicBezTo>
                      <a:pt x="1623231" y="3009746"/>
                      <a:pt x="1624236" y="3016610"/>
                      <a:pt x="1624236" y="3023680"/>
                    </a:cubicBezTo>
                    <a:lnTo>
                      <a:pt x="1624236" y="3041539"/>
                    </a:lnTo>
                    <a:lnTo>
                      <a:pt x="1553580" y="3041539"/>
                    </a:lnTo>
                    <a:cubicBezTo>
                      <a:pt x="1553877" y="3043325"/>
                      <a:pt x="1554566" y="3045148"/>
                      <a:pt x="1555645" y="3047009"/>
                    </a:cubicBezTo>
                    <a:cubicBezTo>
                      <a:pt x="1556724" y="3048869"/>
                      <a:pt x="1558342" y="3050562"/>
                      <a:pt x="1560500" y="3052087"/>
                    </a:cubicBezTo>
                    <a:cubicBezTo>
                      <a:pt x="1562658" y="3053613"/>
                      <a:pt x="1565430" y="3054859"/>
                      <a:pt x="1568816" y="3055827"/>
                    </a:cubicBezTo>
                    <a:cubicBezTo>
                      <a:pt x="1572202" y="3056794"/>
                      <a:pt x="1576350" y="3057278"/>
                      <a:pt x="1581262" y="3057278"/>
                    </a:cubicBezTo>
                    <a:cubicBezTo>
                      <a:pt x="1584610" y="3057278"/>
                      <a:pt x="1587829" y="3057073"/>
                      <a:pt x="1590917" y="3056664"/>
                    </a:cubicBezTo>
                    <a:cubicBezTo>
                      <a:pt x="1594005" y="3056255"/>
                      <a:pt x="1596907" y="3055734"/>
                      <a:pt x="1599623" y="3055101"/>
                    </a:cubicBezTo>
                    <a:cubicBezTo>
                      <a:pt x="1602339" y="3054469"/>
                      <a:pt x="1604814" y="3053780"/>
                      <a:pt x="1607046" y="3053036"/>
                    </a:cubicBezTo>
                    <a:cubicBezTo>
                      <a:pt x="1609279" y="3052292"/>
                      <a:pt x="1611176" y="3051585"/>
                      <a:pt x="1612739" y="3050915"/>
                    </a:cubicBezTo>
                    <a:lnTo>
                      <a:pt x="1612739" y="3081053"/>
                    </a:lnTo>
                    <a:cubicBezTo>
                      <a:pt x="1610879" y="3081797"/>
                      <a:pt x="1608609" y="3082579"/>
                      <a:pt x="1605930" y="3083397"/>
                    </a:cubicBezTo>
                    <a:cubicBezTo>
                      <a:pt x="1603251" y="3084216"/>
                      <a:pt x="1600163" y="3084960"/>
                      <a:pt x="1596665" y="3085629"/>
                    </a:cubicBezTo>
                    <a:cubicBezTo>
                      <a:pt x="1593168" y="3086299"/>
                      <a:pt x="1589261" y="3086857"/>
                      <a:pt x="1584945" y="3087304"/>
                    </a:cubicBezTo>
                    <a:cubicBezTo>
                      <a:pt x="1580629" y="3087750"/>
                      <a:pt x="1575904" y="3087974"/>
                      <a:pt x="1570769" y="3087974"/>
                    </a:cubicBezTo>
                    <a:cubicBezTo>
                      <a:pt x="1560054" y="3087974"/>
                      <a:pt x="1550752" y="3086541"/>
                      <a:pt x="1542864" y="3083676"/>
                    </a:cubicBezTo>
                    <a:cubicBezTo>
                      <a:pt x="1534976" y="3080811"/>
                      <a:pt x="1528409" y="3076811"/>
                      <a:pt x="1523163" y="3071677"/>
                    </a:cubicBezTo>
                    <a:cubicBezTo>
                      <a:pt x="1517917" y="3066542"/>
                      <a:pt x="1514010" y="3060478"/>
                      <a:pt x="1511443" y="3053483"/>
                    </a:cubicBezTo>
                    <a:cubicBezTo>
                      <a:pt x="1508875" y="3046488"/>
                      <a:pt x="1507592" y="3038860"/>
                      <a:pt x="1507592" y="3030600"/>
                    </a:cubicBezTo>
                    <a:cubicBezTo>
                      <a:pt x="1507592" y="3023010"/>
                      <a:pt x="1508447" y="3016220"/>
                      <a:pt x="1510159" y="3010229"/>
                    </a:cubicBezTo>
                    <a:cubicBezTo>
                      <a:pt x="1511871" y="3004239"/>
                      <a:pt x="1514196" y="2998919"/>
                      <a:pt x="1517135" y="2994268"/>
                    </a:cubicBezTo>
                    <a:cubicBezTo>
                      <a:pt x="1520075" y="2989617"/>
                      <a:pt x="1523535" y="2985636"/>
                      <a:pt x="1527516" y="2982324"/>
                    </a:cubicBezTo>
                    <a:cubicBezTo>
                      <a:pt x="1531497" y="2979013"/>
                      <a:pt x="1535720" y="2976315"/>
                      <a:pt x="1540185" y="2974232"/>
                    </a:cubicBezTo>
                    <a:cubicBezTo>
                      <a:pt x="1544650" y="2972148"/>
                      <a:pt x="1549282" y="2970604"/>
                      <a:pt x="1554082" y="2969599"/>
                    </a:cubicBezTo>
                    <a:cubicBezTo>
                      <a:pt x="1558882" y="2968595"/>
                      <a:pt x="1563588" y="2968092"/>
                      <a:pt x="1568202" y="2968092"/>
                    </a:cubicBezTo>
                    <a:close/>
                    <a:moveTo>
                      <a:pt x="2685120" y="2963516"/>
                    </a:moveTo>
                    <a:cubicBezTo>
                      <a:pt x="2679687" y="2963516"/>
                      <a:pt x="2675037" y="2964632"/>
                      <a:pt x="2671167" y="2966865"/>
                    </a:cubicBezTo>
                    <a:cubicBezTo>
                      <a:pt x="2667298" y="2969097"/>
                      <a:pt x="2664135" y="2972111"/>
                      <a:pt x="2661679" y="2975906"/>
                    </a:cubicBezTo>
                    <a:cubicBezTo>
                      <a:pt x="2659224" y="2979701"/>
                      <a:pt x="2657438" y="2984129"/>
                      <a:pt x="2656321" y="2989189"/>
                    </a:cubicBezTo>
                    <a:cubicBezTo>
                      <a:pt x="2655205" y="2994249"/>
                      <a:pt x="2654647" y="2999644"/>
                      <a:pt x="2654647" y="3005374"/>
                    </a:cubicBezTo>
                    <a:cubicBezTo>
                      <a:pt x="2654647" y="3012815"/>
                      <a:pt x="2655466" y="3019159"/>
                      <a:pt x="2657103" y="3024405"/>
                    </a:cubicBezTo>
                    <a:cubicBezTo>
                      <a:pt x="2658740" y="3029652"/>
                      <a:pt x="2660935" y="3033930"/>
                      <a:pt x="2663688" y="3037242"/>
                    </a:cubicBezTo>
                    <a:cubicBezTo>
                      <a:pt x="2666442" y="3040553"/>
                      <a:pt x="2669604" y="3042972"/>
                      <a:pt x="2673176" y="3044497"/>
                    </a:cubicBezTo>
                    <a:cubicBezTo>
                      <a:pt x="2676748" y="3046023"/>
                      <a:pt x="2680469" y="3046785"/>
                      <a:pt x="2684338" y="3046785"/>
                    </a:cubicBezTo>
                    <a:cubicBezTo>
                      <a:pt x="2688059" y="3046785"/>
                      <a:pt x="2691668" y="3045985"/>
                      <a:pt x="2695166" y="3044385"/>
                    </a:cubicBezTo>
                    <a:cubicBezTo>
                      <a:pt x="2698663" y="3042786"/>
                      <a:pt x="2701770" y="3040330"/>
                      <a:pt x="2704486" y="3037019"/>
                    </a:cubicBezTo>
                    <a:cubicBezTo>
                      <a:pt x="2707202" y="3033707"/>
                      <a:pt x="2709379" y="3029484"/>
                      <a:pt x="2711016" y="3024350"/>
                    </a:cubicBezTo>
                    <a:cubicBezTo>
                      <a:pt x="2712653" y="3019215"/>
                      <a:pt x="2713471" y="3013113"/>
                      <a:pt x="2713471" y="3006044"/>
                    </a:cubicBezTo>
                    <a:cubicBezTo>
                      <a:pt x="2713471" y="2999198"/>
                      <a:pt x="2712783" y="2993133"/>
                      <a:pt x="2711406" y="2987849"/>
                    </a:cubicBezTo>
                    <a:cubicBezTo>
                      <a:pt x="2710030" y="2982566"/>
                      <a:pt x="2708095" y="2978120"/>
                      <a:pt x="2705602" y="2974511"/>
                    </a:cubicBezTo>
                    <a:cubicBezTo>
                      <a:pt x="2703109" y="2970902"/>
                      <a:pt x="2700133" y="2968167"/>
                      <a:pt x="2696672" y="2966307"/>
                    </a:cubicBezTo>
                    <a:cubicBezTo>
                      <a:pt x="2693212" y="2964446"/>
                      <a:pt x="2689361" y="2963516"/>
                      <a:pt x="2685120" y="2963516"/>
                    </a:cubicBezTo>
                    <a:close/>
                    <a:moveTo>
                      <a:pt x="2513670" y="2963516"/>
                    </a:moveTo>
                    <a:cubicBezTo>
                      <a:pt x="2508237" y="2963516"/>
                      <a:pt x="2503587" y="2964632"/>
                      <a:pt x="2499717" y="2966865"/>
                    </a:cubicBezTo>
                    <a:cubicBezTo>
                      <a:pt x="2495848" y="2969097"/>
                      <a:pt x="2492685" y="2972111"/>
                      <a:pt x="2490229" y="2975906"/>
                    </a:cubicBezTo>
                    <a:cubicBezTo>
                      <a:pt x="2487774" y="2979701"/>
                      <a:pt x="2485988" y="2984129"/>
                      <a:pt x="2484871" y="2989189"/>
                    </a:cubicBezTo>
                    <a:cubicBezTo>
                      <a:pt x="2483755" y="2994249"/>
                      <a:pt x="2483197" y="2999644"/>
                      <a:pt x="2483197" y="3005374"/>
                    </a:cubicBezTo>
                    <a:cubicBezTo>
                      <a:pt x="2483197" y="3012815"/>
                      <a:pt x="2484016" y="3019159"/>
                      <a:pt x="2485653" y="3024405"/>
                    </a:cubicBezTo>
                    <a:cubicBezTo>
                      <a:pt x="2487290" y="3029652"/>
                      <a:pt x="2489485" y="3033930"/>
                      <a:pt x="2492238" y="3037242"/>
                    </a:cubicBezTo>
                    <a:cubicBezTo>
                      <a:pt x="2494992" y="3040553"/>
                      <a:pt x="2498154" y="3042972"/>
                      <a:pt x="2501726" y="3044497"/>
                    </a:cubicBezTo>
                    <a:cubicBezTo>
                      <a:pt x="2505298" y="3046023"/>
                      <a:pt x="2509019" y="3046785"/>
                      <a:pt x="2512888" y="3046785"/>
                    </a:cubicBezTo>
                    <a:cubicBezTo>
                      <a:pt x="2516609" y="3046785"/>
                      <a:pt x="2520218" y="3045985"/>
                      <a:pt x="2523716" y="3044385"/>
                    </a:cubicBezTo>
                    <a:cubicBezTo>
                      <a:pt x="2527213" y="3042786"/>
                      <a:pt x="2530320" y="3040330"/>
                      <a:pt x="2533036" y="3037019"/>
                    </a:cubicBezTo>
                    <a:cubicBezTo>
                      <a:pt x="2535752" y="3033707"/>
                      <a:pt x="2537929" y="3029484"/>
                      <a:pt x="2539566" y="3024350"/>
                    </a:cubicBezTo>
                    <a:cubicBezTo>
                      <a:pt x="2541203" y="3019215"/>
                      <a:pt x="2542021" y="3013113"/>
                      <a:pt x="2542021" y="3006044"/>
                    </a:cubicBezTo>
                    <a:cubicBezTo>
                      <a:pt x="2542021" y="2999198"/>
                      <a:pt x="2541333" y="2993133"/>
                      <a:pt x="2539956" y="2987849"/>
                    </a:cubicBezTo>
                    <a:cubicBezTo>
                      <a:pt x="2538580" y="2982566"/>
                      <a:pt x="2536645" y="2978120"/>
                      <a:pt x="2534152" y="2974511"/>
                    </a:cubicBezTo>
                    <a:cubicBezTo>
                      <a:pt x="2531659" y="2970902"/>
                      <a:pt x="2528683" y="2968167"/>
                      <a:pt x="2525222" y="2966307"/>
                    </a:cubicBezTo>
                    <a:cubicBezTo>
                      <a:pt x="2521762" y="2964446"/>
                      <a:pt x="2517911" y="2963516"/>
                      <a:pt x="2513670" y="2963516"/>
                    </a:cubicBezTo>
                    <a:close/>
                    <a:moveTo>
                      <a:pt x="2832013" y="2962846"/>
                    </a:moveTo>
                    <a:lnTo>
                      <a:pt x="2832013" y="3047455"/>
                    </a:lnTo>
                    <a:lnTo>
                      <a:pt x="2845519" y="3047455"/>
                    </a:lnTo>
                    <a:cubicBezTo>
                      <a:pt x="2851398" y="3047455"/>
                      <a:pt x="2856681" y="3046395"/>
                      <a:pt x="2861369" y="3044274"/>
                    </a:cubicBezTo>
                    <a:cubicBezTo>
                      <a:pt x="2866058" y="3042153"/>
                      <a:pt x="2870039" y="3039177"/>
                      <a:pt x="2873313" y="3035344"/>
                    </a:cubicBezTo>
                    <a:cubicBezTo>
                      <a:pt x="2876587" y="3031512"/>
                      <a:pt x="2879099" y="3026898"/>
                      <a:pt x="2880847" y="3021503"/>
                    </a:cubicBezTo>
                    <a:cubicBezTo>
                      <a:pt x="2882596" y="3016108"/>
                      <a:pt x="2883470" y="3010136"/>
                      <a:pt x="2883470" y="3003588"/>
                    </a:cubicBezTo>
                    <a:cubicBezTo>
                      <a:pt x="2883470" y="2998379"/>
                      <a:pt x="2882689" y="2993319"/>
                      <a:pt x="2881126" y="2988408"/>
                    </a:cubicBezTo>
                    <a:cubicBezTo>
                      <a:pt x="2879564" y="2983496"/>
                      <a:pt x="2877182" y="2979143"/>
                      <a:pt x="2873983" y="2975348"/>
                    </a:cubicBezTo>
                    <a:cubicBezTo>
                      <a:pt x="2870783" y="2971553"/>
                      <a:pt x="2866727" y="2968520"/>
                      <a:pt x="2861816" y="2966251"/>
                    </a:cubicBezTo>
                    <a:cubicBezTo>
                      <a:pt x="2856905" y="2963981"/>
                      <a:pt x="2851100" y="2962846"/>
                      <a:pt x="2844403" y="2962846"/>
                    </a:cubicBezTo>
                    <a:close/>
                    <a:moveTo>
                      <a:pt x="1193713" y="2962846"/>
                    </a:moveTo>
                    <a:lnTo>
                      <a:pt x="1193713" y="3047455"/>
                    </a:lnTo>
                    <a:lnTo>
                      <a:pt x="1207219" y="3047455"/>
                    </a:lnTo>
                    <a:cubicBezTo>
                      <a:pt x="1213098" y="3047455"/>
                      <a:pt x="1218382" y="3046395"/>
                      <a:pt x="1223069" y="3044274"/>
                    </a:cubicBezTo>
                    <a:cubicBezTo>
                      <a:pt x="1227758" y="3042153"/>
                      <a:pt x="1231739" y="3039177"/>
                      <a:pt x="1235013" y="3035344"/>
                    </a:cubicBezTo>
                    <a:cubicBezTo>
                      <a:pt x="1238287" y="3031512"/>
                      <a:pt x="1240799" y="3026898"/>
                      <a:pt x="1242547" y="3021503"/>
                    </a:cubicBezTo>
                    <a:cubicBezTo>
                      <a:pt x="1244296" y="3016108"/>
                      <a:pt x="1245171" y="3010136"/>
                      <a:pt x="1245171" y="3003588"/>
                    </a:cubicBezTo>
                    <a:cubicBezTo>
                      <a:pt x="1245171" y="2998379"/>
                      <a:pt x="1244389" y="2993319"/>
                      <a:pt x="1242827" y="2988408"/>
                    </a:cubicBezTo>
                    <a:cubicBezTo>
                      <a:pt x="1241264" y="2983496"/>
                      <a:pt x="1238883" y="2979143"/>
                      <a:pt x="1235683" y="2975348"/>
                    </a:cubicBezTo>
                    <a:cubicBezTo>
                      <a:pt x="1232483" y="2971553"/>
                      <a:pt x="1228427" y="2968520"/>
                      <a:pt x="1223516" y="2966251"/>
                    </a:cubicBezTo>
                    <a:cubicBezTo>
                      <a:pt x="1218605" y="2963981"/>
                      <a:pt x="1212800" y="2962846"/>
                      <a:pt x="1206103" y="2962846"/>
                    </a:cubicBezTo>
                    <a:close/>
                    <a:moveTo>
                      <a:pt x="1092073" y="2936789"/>
                    </a:moveTo>
                    <a:lnTo>
                      <a:pt x="1103970" y="2944596"/>
                    </a:lnTo>
                    <a:cubicBezTo>
                      <a:pt x="1110965" y="2951703"/>
                      <a:pt x="1116434" y="2960335"/>
                      <a:pt x="1120378" y="2970492"/>
                    </a:cubicBezTo>
                    <a:cubicBezTo>
                      <a:pt x="1124322" y="2980650"/>
                      <a:pt x="1126294" y="2992054"/>
                      <a:pt x="1126294" y="3004704"/>
                    </a:cubicBezTo>
                    <a:cubicBezTo>
                      <a:pt x="1126294" y="3017429"/>
                      <a:pt x="1124211" y="3028907"/>
                      <a:pt x="1120043" y="3039139"/>
                    </a:cubicBezTo>
                    <a:cubicBezTo>
                      <a:pt x="1115876" y="3049371"/>
                      <a:pt x="1110128" y="3058115"/>
                      <a:pt x="1102798" y="3065370"/>
                    </a:cubicBezTo>
                    <a:cubicBezTo>
                      <a:pt x="1095468" y="3072626"/>
                      <a:pt x="1086873" y="3078207"/>
                      <a:pt x="1077013" y="3082113"/>
                    </a:cubicBezTo>
                    <a:lnTo>
                      <a:pt x="1047262" y="3087585"/>
                    </a:lnTo>
                    <a:lnTo>
                      <a:pt x="1042302" y="3070225"/>
                    </a:lnTo>
                    <a:lnTo>
                      <a:pt x="1035952" y="3048000"/>
                    </a:lnTo>
                    <a:lnTo>
                      <a:pt x="1036352" y="3044800"/>
                    </a:lnTo>
                    <a:lnTo>
                      <a:pt x="1046039" y="3046785"/>
                    </a:lnTo>
                    <a:cubicBezTo>
                      <a:pt x="1049759" y="3046785"/>
                      <a:pt x="1053368" y="3045985"/>
                      <a:pt x="1056866" y="3044385"/>
                    </a:cubicBezTo>
                    <a:cubicBezTo>
                      <a:pt x="1060363" y="3042786"/>
                      <a:pt x="1063470" y="3040330"/>
                      <a:pt x="1066186" y="3037019"/>
                    </a:cubicBezTo>
                    <a:cubicBezTo>
                      <a:pt x="1068902" y="3033707"/>
                      <a:pt x="1071079" y="3029484"/>
                      <a:pt x="1072716" y="3024350"/>
                    </a:cubicBezTo>
                    <a:cubicBezTo>
                      <a:pt x="1074353" y="3019215"/>
                      <a:pt x="1075172" y="3013113"/>
                      <a:pt x="1075172" y="3006044"/>
                    </a:cubicBezTo>
                    <a:cubicBezTo>
                      <a:pt x="1075172" y="2999198"/>
                      <a:pt x="1074483" y="2993133"/>
                      <a:pt x="1073107" y="2987849"/>
                    </a:cubicBezTo>
                    <a:lnTo>
                      <a:pt x="1068527" y="2977326"/>
                    </a:lnTo>
                    <a:lnTo>
                      <a:pt x="1070877" y="2974975"/>
                    </a:lnTo>
                    <a:lnTo>
                      <a:pt x="1080402" y="2962275"/>
                    </a:lnTo>
                    <a:lnTo>
                      <a:pt x="1089927" y="2943225"/>
                    </a:lnTo>
                    <a:close/>
                    <a:moveTo>
                      <a:pt x="1807443" y="2935499"/>
                    </a:moveTo>
                    <a:lnTo>
                      <a:pt x="1807443" y="2970883"/>
                    </a:lnTo>
                    <a:lnTo>
                      <a:pt x="1831218" y="2970883"/>
                    </a:lnTo>
                    <a:lnTo>
                      <a:pt x="1831218" y="3003811"/>
                    </a:lnTo>
                    <a:lnTo>
                      <a:pt x="1807443" y="3003811"/>
                    </a:lnTo>
                    <a:lnTo>
                      <a:pt x="1807443" y="3038079"/>
                    </a:lnTo>
                    <a:cubicBezTo>
                      <a:pt x="1807443" y="3043213"/>
                      <a:pt x="1808504" y="3047009"/>
                      <a:pt x="1810624" y="3049464"/>
                    </a:cubicBezTo>
                    <a:cubicBezTo>
                      <a:pt x="1812745" y="3051920"/>
                      <a:pt x="1815666" y="3053148"/>
                      <a:pt x="1819387" y="3053148"/>
                    </a:cubicBezTo>
                    <a:cubicBezTo>
                      <a:pt x="1821545" y="3053148"/>
                      <a:pt x="1823535" y="3052943"/>
                      <a:pt x="1825358" y="3052534"/>
                    </a:cubicBezTo>
                    <a:cubicBezTo>
                      <a:pt x="1827181" y="3052125"/>
                      <a:pt x="1829135" y="3051511"/>
                      <a:pt x="1831218" y="3050692"/>
                    </a:cubicBezTo>
                    <a:lnTo>
                      <a:pt x="1831218" y="3083620"/>
                    </a:lnTo>
                    <a:cubicBezTo>
                      <a:pt x="1829060" y="3084662"/>
                      <a:pt x="1825526" y="3085648"/>
                      <a:pt x="1820614" y="3086578"/>
                    </a:cubicBezTo>
                    <a:cubicBezTo>
                      <a:pt x="1815703" y="3087508"/>
                      <a:pt x="1809787" y="3087974"/>
                      <a:pt x="1802867" y="3087974"/>
                    </a:cubicBezTo>
                    <a:cubicBezTo>
                      <a:pt x="1795649" y="3087974"/>
                      <a:pt x="1789379" y="3086913"/>
                      <a:pt x="1784059" y="3084792"/>
                    </a:cubicBezTo>
                    <a:cubicBezTo>
                      <a:pt x="1778738" y="3082672"/>
                      <a:pt x="1774329" y="3079751"/>
                      <a:pt x="1770831" y="3076030"/>
                    </a:cubicBezTo>
                    <a:cubicBezTo>
                      <a:pt x="1767334" y="3072309"/>
                      <a:pt x="1764748" y="3067863"/>
                      <a:pt x="1763074" y="3062691"/>
                    </a:cubicBezTo>
                    <a:cubicBezTo>
                      <a:pt x="1761399" y="3057520"/>
                      <a:pt x="1760562" y="3051920"/>
                      <a:pt x="1760562" y="3045892"/>
                    </a:cubicBezTo>
                    <a:lnTo>
                      <a:pt x="1760562" y="3003811"/>
                    </a:lnTo>
                    <a:lnTo>
                      <a:pt x="1742591" y="3003811"/>
                    </a:lnTo>
                    <a:lnTo>
                      <a:pt x="1742591" y="2970883"/>
                    </a:lnTo>
                    <a:lnTo>
                      <a:pt x="1760562" y="2970883"/>
                    </a:lnTo>
                    <a:lnTo>
                      <a:pt x="1760562" y="2948447"/>
                    </a:lnTo>
                    <a:close/>
                    <a:moveTo>
                      <a:pt x="3021918" y="2925118"/>
                    </a:moveTo>
                    <a:lnTo>
                      <a:pt x="3112452" y="2925118"/>
                    </a:lnTo>
                    <a:lnTo>
                      <a:pt x="3106052" y="2940050"/>
                    </a:lnTo>
                    <a:lnTo>
                      <a:pt x="3095129" y="2962846"/>
                    </a:lnTo>
                    <a:lnTo>
                      <a:pt x="3070138" y="2962846"/>
                    </a:lnTo>
                    <a:lnTo>
                      <a:pt x="3070138" y="2991645"/>
                    </a:lnTo>
                    <a:lnTo>
                      <a:pt x="3081330" y="2991645"/>
                    </a:lnTo>
                    <a:lnTo>
                      <a:pt x="3036509" y="3085183"/>
                    </a:lnTo>
                    <a:lnTo>
                      <a:pt x="3021918" y="3085183"/>
                    </a:lnTo>
                    <a:close/>
                    <a:moveTo>
                      <a:pt x="2783793" y="2925118"/>
                    </a:moveTo>
                    <a:lnTo>
                      <a:pt x="2850096" y="2925118"/>
                    </a:lnTo>
                    <a:cubicBezTo>
                      <a:pt x="2860886" y="2925118"/>
                      <a:pt x="2870467" y="2926030"/>
                      <a:pt x="2878838" y="2927853"/>
                    </a:cubicBezTo>
                    <a:cubicBezTo>
                      <a:pt x="2887210" y="2929676"/>
                      <a:pt x="2894539" y="2932262"/>
                      <a:pt x="2900827" y="2935611"/>
                    </a:cubicBezTo>
                    <a:cubicBezTo>
                      <a:pt x="2907115" y="2938959"/>
                      <a:pt x="2912399" y="2942978"/>
                      <a:pt x="2916678" y="2947666"/>
                    </a:cubicBezTo>
                    <a:cubicBezTo>
                      <a:pt x="2920956" y="2952354"/>
                      <a:pt x="2924435" y="2957600"/>
                      <a:pt x="2927114" y="2963404"/>
                    </a:cubicBezTo>
                    <a:cubicBezTo>
                      <a:pt x="2929793" y="2969209"/>
                      <a:pt x="2931728" y="2975459"/>
                      <a:pt x="2932919" y="2982157"/>
                    </a:cubicBezTo>
                    <a:cubicBezTo>
                      <a:pt x="2934109" y="2988854"/>
                      <a:pt x="2934704" y="2995849"/>
                      <a:pt x="2934704" y="3003142"/>
                    </a:cubicBezTo>
                    <a:cubicBezTo>
                      <a:pt x="2934704" y="3015643"/>
                      <a:pt x="2932714" y="3026954"/>
                      <a:pt x="2928733" y="3037074"/>
                    </a:cubicBezTo>
                    <a:cubicBezTo>
                      <a:pt x="2924752" y="3047195"/>
                      <a:pt x="2919133" y="3055808"/>
                      <a:pt x="2911878" y="3062915"/>
                    </a:cubicBezTo>
                    <a:cubicBezTo>
                      <a:pt x="2904623" y="3070021"/>
                      <a:pt x="2895879" y="3075509"/>
                      <a:pt x="2885647" y="3079379"/>
                    </a:cubicBezTo>
                    <a:cubicBezTo>
                      <a:pt x="2875415" y="3083248"/>
                      <a:pt x="2864048" y="3085183"/>
                      <a:pt x="2851547" y="3085183"/>
                    </a:cubicBezTo>
                    <a:lnTo>
                      <a:pt x="2783793" y="3085183"/>
                    </a:lnTo>
                    <a:close/>
                    <a:moveTo>
                      <a:pt x="2317068" y="2925118"/>
                    </a:moveTo>
                    <a:lnTo>
                      <a:pt x="2417415" y="2925118"/>
                    </a:lnTo>
                    <a:lnTo>
                      <a:pt x="2417415" y="2962846"/>
                    </a:lnTo>
                    <a:lnTo>
                      <a:pt x="2365288" y="2962846"/>
                    </a:lnTo>
                    <a:lnTo>
                      <a:pt x="2365288" y="2991645"/>
                    </a:lnTo>
                    <a:lnTo>
                      <a:pt x="2412839" y="2991645"/>
                    </a:lnTo>
                    <a:lnTo>
                      <a:pt x="2412839" y="3029372"/>
                    </a:lnTo>
                    <a:lnTo>
                      <a:pt x="2365288" y="3029372"/>
                    </a:lnTo>
                    <a:lnTo>
                      <a:pt x="2365288" y="3085183"/>
                    </a:lnTo>
                    <a:lnTo>
                      <a:pt x="2317068" y="3085183"/>
                    </a:lnTo>
                    <a:close/>
                    <a:moveTo>
                      <a:pt x="1393143" y="2925118"/>
                    </a:moveTo>
                    <a:lnTo>
                      <a:pt x="1493490" y="2925118"/>
                    </a:lnTo>
                    <a:lnTo>
                      <a:pt x="1493490" y="2962846"/>
                    </a:lnTo>
                    <a:lnTo>
                      <a:pt x="1441363" y="2962846"/>
                    </a:lnTo>
                    <a:lnTo>
                      <a:pt x="1441363" y="2991645"/>
                    </a:lnTo>
                    <a:lnTo>
                      <a:pt x="1488914" y="2991645"/>
                    </a:lnTo>
                    <a:lnTo>
                      <a:pt x="1488914" y="3029372"/>
                    </a:lnTo>
                    <a:lnTo>
                      <a:pt x="1441363" y="3029372"/>
                    </a:lnTo>
                    <a:lnTo>
                      <a:pt x="1441363" y="3085183"/>
                    </a:lnTo>
                    <a:lnTo>
                      <a:pt x="1393143" y="3085183"/>
                    </a:lnTo>
                    <a:close/>
                    <a:moveTo>
                      <a:pt x="1145493" y="2925118"/>
                    </a:moveTo>
                    <a:lnTo>
                      <a:pt x="1211796" y="2925118"/>
                    </a:lnTo>
                    <a:cubicBezTo>
                      <a:pt x="1222586" y="2925118"/>
                      <a:pt x="1232167" y="2926030"/>
                      <a:pt x="1240538" y="2927853"/>
                    </a:cubicBezTo>
                    <a:cubicBezTo>
                      <a:pt x="1248910" y="2929676"/>
                      <a:pt x="1256240" y="2932262"/>
                      <a:pt x="1262528" y="2935611"/>
                    </a:cubicBezTo>
                    <a:cubicBezTo>
                      <a:pt x="1268816" y="2938959"/>
                      <a:pt x="1274099" y="2942978"/>
                      <a:pt x="1278378" y="2947666"/>
                    </a:cubicBezTo>
                    <a:cubicBezTo>
                      <a:pt x="1282657" y="2952354"/>
                      <a:pt x="1286136" y="2957600"/>
                      <a:pt x="1288814" y="2963404"/>
                    </a:cubicBezTo>
                    <a:cubicBezTo>
                      <a:pt x="1291493" y="2969209"/>
                      <a:pt x="1293428" y="2975459"/>
                      <a:pt x="1294619" y="2982157"/>
                    </a:cubicBezTo>
                    <a:cubicBezTo>
                      <a:pt x="1295809" y="2988854"/>
                      <a:pt x="1296405" y="2995849"/>
                      <a:pt x="1296405" y="3003142"/>
                    </a:cubicBezTo>
                    <a:cubicBezTo>
                      <a:pt x="1296405" y="3015643"/>
                      <a:pt x="1294414" y="3026954"/>
                      <a:pt x="1290433" y="3037074"/>
                    </a:cubicBezTo>
                    <a:cubicBezTo>
                      <a:pt x="1286452" y="3047195"/>
                      <a:pt x="1280834" y="3055808"/>
                      <a:pt x="1273578" y="3062915"/>
                    </a:cubicBezTo>
                    <a:cubicBezTo>
                      <a:pt x="1266323" y="3070021"/>
                      <a:pt x="1257579" y="3075509"/>
                      <a:pt x="1247347" y="3079379"/>
                    </a:cubicBezTo>
                    <a:cubicBezTo>
                      <a:pt x="1237115" y="3083248"/>
                      <a:pt x="1225748" y="3085183"/>
                      <a:pt x="1213247" y="3085183"/>
                    </a:cubicBezTo>
                    <a:lnTo>
                      <a:pt x="1145493" y="3085183"/>
                    </a:lnTo>
                    <a:close/>
                    <a:moveTo>
                      <a:pt x="2685566" y="2922439"/>
                    </a:moveTo>
                    <a:cubicBezTo>
                      <a:pt x="2697026" y="2922439"/>
                      <a:pt x="2707593" y="2924356"/>
                      <a:pt x="2717267" y="2928188"/>
                    </a:cubicBezTo>
                    <a:cubicBezTo>
                      <a:pt x="2726940" y="2932020"/>
                      <a:pt x="2735275" y="2937490"/>
                      <a:pt x="2742270" y="2944596"/>
                    </a:cubicBezTo>
                    <a:cubicBezTo>
                      <a:pt x="2749265" y="2951703"/>
                      <a:pt x="2754734" y="2960335"/>
                      <a:pt x="2758678" y="2970492"/>
                    </a:cubicBezTo>
                    <a:cubicBezTo>
                      <a:pt x="2762622" y="2980650"/>
                      <a:pt x="2764594" y="2992054"/>
                      <a:pt x="2764594" y="3004704"/>
                    </a:cubicBezTo>
                    <a:cubicBezTo>
                      <a:pt x="2764594" y="3017429"/>
                      <a:pt x="2762510" y="3028907"/>
                      <a:pt x="2758343" y="3039139"/>
                    </a:cubicBezTo>
                    <a:cubicBezTo>
                      <a:pt x="2754176" y="3049371"/>
                      <a:pt x="2748427" y="3058115"/>
                      <a:pt x="2741098" y="3065370"/>
                    </a:cubicBezTo>
                    <a:cubicBezTo>
                      <a:pt x="2733768" y="3072626"/>
                      <a:pt x="2725173" y="3078207"/>
                      <a:pt x="2715313" y="3082113"/>
                    </a:cubicBezTo>
                    <a:cubicBezTo>
                      <a:pt x="2705453" y="3086020"/>
                      <a:pt x="2694831" y="3087974"/>
                      <a:pt x="2683445" y="3087974"/>
                    </a:cubicBezTo>
                    <a:cubicBezTo>
                      <a:pt x="2672432" y="3087974"/>
                      <a:pt x="2662070" y="3086113"/>
                      <a:pt x="2652359" y="3082392"/>
                    </a:cubicBezTo>
                    <a:cubicBezTo>
                      <a:pt x="2642648" y="3078672"/>
                      <a:pt x="2634165" y="3073333"/>
                      <a:pt x="2626909" y="3066375"/>
                    </a:cubicBezTo>
                    <a:cubicBezTo>
                      <a:pt x="2619654" y="3059417"/>
                      <a:pt x="2613924" y="3050953"/>
                      <a:pt x="2609720" y="3040981"/>
                    </a:cubicBezTo>
                    <a:cubicBezTo>
                      <a:pt x="2605515" y="3031010"/>
                      <a:pt x="2603413" y="3019773"/>
                      <a:pt x="2603413" y="3007271"/>
                    </a:cubicBezTo>
                    <a:cubicBezTo>
                      <a:pt x="2603413" y="2994770"/>
                      <a:pt x="2605422" y="2983310"/>
                      <a:pt x="2609441" y="2972892"/>
                    </a:cubicBezTo>
                    <a:cubicBezTo>
                      <a:pt x="2613459" y="2962474"/>
                      <a:pt x="2619077" y="2953526"/>
                      <a:pt x="2626295" y="2946047"/>
                    </a:cubicBezTo>
                    <a:cubicBezTo>
                      <a:pt x="2633514" y="2938569"/>
                      <a:pt x="2642164" y="2932764"/>
                      <a:pt x="2652247" y="2928634"/>
                    </a:cubicBezTo>
                    <a:cubicBezTo>
                      <a:pt x="2662330" y="2924504"/>
                      <a:pt x="2673437" y="2922439"/>
                      <a:pt x="2685566" y="2922439"/>
                    </a:cubicBezTo>
                    <a:close/>
                    <a:moveTo>
                      <a:pt x="2514116" y="2922439"/>
                    </a:moveTo>
                    <a:cubicBezTo>
                      <a:pt x="2525576" y="2922439"/>
                      <a:pt x="2536143" y="2924356"/>
                      <a:pt x="2545817" y="2928188"/>
                    </a:cubicBezTo>
                    <a:cubicBezTo>
                      <a:pt x="2555490" y="2932020"/>
                      <a:pt x="2563825" y="2937490"/>
                      <a:pt x="2570820" y="2944596"/>
                    </a:cubicBezTo>
                    <a:cubicBezTo>
                      <a:pt x="2577815" y="2951703"/>
                      <a:pt x="2583284" y="2960335"/>
                      <a:pt x="2587228" y="2970492"/>
                    </a:cubicBezTo>
                    <a:cubicBezTo>
                      <a:pt x="2591172" y="2980650"/>
                      <a:pt x="2593144" y="2992054"/>
                      <a:pt x="2593144" y="3004704"/>
                    </a:cubicBezTo>
                    <a:cubicBezTo>
                      <a:pt x="2593144" y="3017429"/>
                      <a:pt x="2591060" y="3028907"/>
                      <a:pt x="2586893" y="3039139"/>
                    </a:cubicBezTo>
                    <a:cubicBezTo>
                      <a:pt x="2582726" y="3049371"/>
                      <a:pt x="2576977" y="3058115"/>
                      <a:pt x="2569648" y="3065370"/>
                    </a:cubicBezTo>
                    <a:cubicBezTo>
                      <a:pt x="2562318" y="3072626"/>
                      <a:pt x="2553723" y="3078207"/>
                      <a:pt x="2543863" y="3082113"/>
                    </a:cubicBezTo>
                    <a:cubicBezTo>
                      <a:pt x="2534003" y="3086020"/>
                      <a:pt x="2523381" y="3087974"/>
                      <a:pt x="2511995" y="3087974"/>
                    </a:cubicBezTo>
                    <a:cubicBezTo>
                      <a:pt x="2500982" y="3087974"/>
                      <a:pt x="2490620" y="3086113"/>
                      <a:pt x="2480909" y="3082392"/>
                    </a:cubicBezTo>
                    <a:cubicBezTo>
                      <a:pt x="2471198" y="3078672"/>
                      <a:pt x="2462715" y="3073333"/>
                      <a:pt x="2455459" y="3066375"/>
                    </a:cubicBezTo>
                    <a:cubicBezTo>
                      <a:pt x="2448204" y="3059417"/>
                      <a:pt x="2442474" y="3050953"/>
                      <a:pt x="2438270" y="3040981"/>
                    </a:cubicBezTo>
                    <a:cubicBezTo>
                      <a:pt x="2434065" y="3031010"/>
                      <a:pt x="2431963" y="3019773"/>
                      <a:pt x="2431963" y="3007271"/>
                    </a:cubicBezTo>
                    <a:cubicBezTo>
                      <a:pt x="2431963" y="2994770"/>
                      <a:pt x="2433972" y="2983310"/>
                      <a:pt x="2437991" y="2972892"/>
                    </a:cubicBezTo>
                    <a:cubicBezTo>
                      <a:pt x="2442009" y="2962474"/>
                      <a:pt x="2447627" y="2953526"/>
                      <a:pt x="2454845" y="2946047"/>
                    </a:cubicBezTo>
                    <a:cubicBezTo>
                      <a:pt x="2462064" y="2938569"/>
                      <a:pt x="2470714" y="2932764"/>
                      <a:pt x="2480797" y="2928634"/>
                    </a:cubicBezTo>
                    <a:cubicBezTo>
                      <a:pt x="2490880" y="2924504"/>
                      <a:pt x="2501987" y="2922439"/>
                      <a:pt x="2514116" y="2922439"/>
                    </a:cubicBezTo>
                    <a:close/>
                    <a:moveTo>
                      <a:pt x="1869765" y="2918086"/>
                    </a:moveTo>
                    <a:cubicBezTo>
                      <a:pt x="1873783" y="2918086"/>
                      <a:pt x="1877430" y="2918626"/>
                      <a:pt x="1880704" y="2919705"/>
                    </a:cubicBezTo>
                    <a:cubicBezTo>
                      <a:pt x="1883978" y="2920784"/>
                      <a:pt x="1886769" y="2922291"/>
                      <a:pt x="1889075" y="2924225"/>
                    </a:cubicBezTo>
                    <a:cubicBezTo>
                      <a:pt x="1891382" y="2926160"/>
                      <a:pt x="1893168" y="2928467"/>
                      <a:pt x="1894433" y="2931146"/>
                    </a:cubicBezTo>
                    <a:cubicBezTo>
                      <a:pt x="1895698" y="2933825"/>
                      <a:pt x="1896331" y="2936801"/>
                      <a:pt x="1896331" y="2940076"/>
                    </a:cubicBezTo>
                    <a:cubicBezTo>
                      <a:pt x="1896331" y="2943201"/>
                      <a:pt x="1895735" y="2946140"/>
                      <a:pt x="1894545" y="2948894"/>
                    </a:cubicBezTo>
                    <a:cubicBezTo>
                      <a:pt x="1893354" y="2951647"/>
                      <a:pt x="1891643" y="2954028"/>
                      <a:pt x="1889410" y="2956037"/>
                    </a:cubicBezTo>
                    <a:cubicBezTo>
                      <a:pt x="1887178" y="2958047"/>
                      <a:pt x="1884406" y="2959646"/>
                      <a:pt x="1881095" y="2960837"/>
                    </a:cubicBezTo>
                    <a:cubicBezTo>
                      <a:pt x="1877783" y="2962028"/>
                      <a:pt x="1874006" y="2962623"/>
                      <a:pt x="1869765" y="2962623"/>
                    </a:cubicBezTo>
                    <a:cubicBezTo>
                      <a:pt x="1865672" y="2962623"/>
                      <a:pt x="1861989" y="2962009"/>
                      <a:pt x="1858714" y="2960781"/>
                    </a:cubicBezTo>
                    <a:cubicBezTo>
                      <a:pt x="1855440" y="2959553"/>
                      <a:pt x="1852668" y="2957916"/>
                      <a:pt x="1850399" y="2955870"/>
                    </a:cubicBezTo>
                    <a:cubicBezTo>
                      <a:pt x="1848129" y="2953824"/>
                      <a:pt x="1846380" y="2951424"/>
                      <a:pt x="1845153" y="2948670"/>
                    </a:cubicBezTo>
                    <a:cubicBezTo>
                      <a:pt x="1843925" y="2945917"/>
                      <a:pt x="1843311" y="2943052"/>
                      <a:pt x="1843311" y="2940076"/>
                    </a:cubicBezTo>
                    <a:cubicBezTo>
                      <a:pt x="1843311" y="2936653"/>
                      <a:pt x="1843980" y="2933583"/>
                      <a:pt x="1845320" y="2930867"/>
                    </a:cubicBezTo>
                    <a:cubicBezTo>
                      <a:pt x="1846659" y="2928151"/>
                      <a:pt x="1848501" y="2925844"/>
                      <a:pt x="1850845" y="2923946"/>
                    </a:cubicBezTo>
                    <a:cubicBezTo>
                      <a:pt x="1853189" y="2922049"/>
                      <a:pt x="1855980" y="2920598"/>
                      <a:pt x="1859217" y="2919593"/>
                    </a:cubicBezTo>
                    <a:cubicBezTo>
                      <a:pt x="1862454" y="2918589"/>
                      <a:pt x="1865970" y="2918086"/>
                      <a:pt x="1869765" y="2918086"/>
                    </a:cubicBezTo>
                    <a:close/>
                    <a:moveTo>
                      <a:pt x="2169840" y="2915965"/>
                    </a:moveTo>
                    <a:lnTo>
                      <a:pt x="2217390" y="2915965"/>
                    </a:lnTo>
                    <a:lnTo>
                      <a:pt x="2217390" y="3085183"/>
                    </a:lnTo>
                    <a:lnTo>
                      <a:pt x="2169840" y="3085183"/>
                    </a:lnTo>
                    <a:close/>
                    <a:moveTo>
                      <a:pt x="2814265" y="2823283"/>
                    </a:moveTo>
                    <a:lnTo>
                      <a:pt x="2798192" y="2825515"/>
                    </a:lnTo>
                    <a:cubicBezTo>
                      <a:pt x="2794546" y="2826110"/>
                      <a:pt x="2791625" y="2827320"/>
                      <a:pt x="2789430" y="2829143"/>
                    </a:cubicBezTo>
                    <a:cubicBezTo>
                      <a:pt x="2787234" y="2830966"/>
                      <a:pt x="2786137" y="2833515"/>
                      <a:pt x="2786137" y="2836789"/>
                    </a:cubicBezTo>
                    <a:cubicBezTo>
                      <a:pt x="2786137" y="2838054"/>
                      <a:pt x="2786341" y="2839319"/>
                      <a:pt x="2786751" y="2840584"/>
                    </a:cubicBezTo>
                    <a:cubicBezTo>
                      <a:pt x="2787160" y="2841849"/>
                      <a:pt x="2787811" y="2843002"/>
                      <a:pt x="2788704" y="2844044"/>
                    </a:cubicBezTo>
                    <a:cubicBezTo>
                      <a:pt x="2789597" y="2845086"/>
                      <a:pt x="2790769" y="2845923"/>
                      <a:pt x="2792220" y="2846556"/>
                    </a:cubicBezTo>
                    <a:cubicBezTo>
                      <a:pt x="2793671" y="2847188"/>
                      <a:pt x="2795439" y="2847504"/>
                      <a:pt x="2797522" y="2847504"/>
                    </a:cubicBezTo>
                    <a:cubicBezTo>
                      <a:pt x="2799903" y="2847504"/>
                      <a:pt x="2802117" y="2847039"/>
                      <a:pt x="2804164" y="2846109"/>
                    </a:cubicBezTo>
                    <a:cubicBezTo>
                      <a:pt x="2806210" y="2845179"/>
                      <a:pt x="2807977" y="2843840"/>
                      <a:pt x="2809466" y="2842091"/>
                    </a:cubicBezTo>
                    <a:cubicBezTo>
                      <a:pt x="2810954" y="2840342"/>
                      <a:pt x="2812126" y="2838240"/>
                      <a:pt x="2812982" y="2835784"/>
                    </a:cubicBezTo>
                    <a:cubicBezTo>
                      <a:pt x="2813837" y="2833329"/>
                      <a:pt x="2814265" y="2830613"/>
                      <a:pt x="2814265" y="2827636"/>
                    </a:cubicBezTo>
                    <a:close/>
                    <a:moveTo>
                      <a:pt x="1175966" y="2823283"/>
                    </a:moveTo>
                    <a:lnTo>
                      <a:pt x="1159892" y="2825515"/>
                    </a:lnTo>
                    <a:cubicBezTo>
                      <a:pt x="1156246" y="2826110"/>
                      <a:pt x="1153325" y="2827320"/>
                      <a:pt x="1151130" y="2829143"/>
                    </a:cubicBezTo>
                    <a:cubicBezTo>
                      <a:pt x="1148935" y="2830966"/>
                      <a:pt x="1147837" y="2833515"/>
                      <a:pt x="1147837" y="2836789"/>
                    </a:cubicBezTo>
                    <a:cubicBezTo>
                      <a:pt x="1147837" y="2838054"/>
                      <a:pt x="1148042" y="2839319"/>
                      <a:pt x="1148451" y="2840584"/>
                    </a:cubicBezTo>
                    <a:cubicBezTo>
                      <a:pt x="1148860" y="2841849"/>
                      <a:pt x="1149511" y="2843002"/>
                      <a:pt x="1150404" y="2844044"/>
                    </a:cubicBezTo>
                    <a:cubicBezTo>
                      <a:pt x="1151297" y="2845086"/>
                      <a:pt x="1152469" y="2845923"/>
                      <a:pt x="1153920" y="2846556"/>
                    </a:cubicBezTo>
                    <a:cubicBezTo>
                      <a:pt x="1155371" y="2847188"/>
                      <a:pt x="1157139" y="2847504"/>
                      <a:pt x="1159222" y="2847504"/>
                    </a:cubicBezTo>
                    <a:cubicBezTo>
                      <a:pt x="1161604" y="2847504"/>
                      <a:pt x="1163817" y="2847039"/>
                      <a:pt x="1165864" y="2846109"/>
                    </a:cubicBezTo>
                    <a:cubicBezTo>
                      <a:pt x="1167910" y="2845179"/>
                      <a:pt x="1169677" y="2843840"/>
                      <a:pt x="1171166" y="2842091"/>
                    </a:cubicBezTo>
                    <a:cubicBezTo>
                      <a:pt x="1172654" y="2840342"/>
                      <a:pt x="1173826" y="2838240"/>
                      <a:pt x="1174682" y="2835784"/>
                    </a:cubicBezTo>
                    <a:cubicBezTo>
                      <a:pt x="1175538" y="2833329"/>
                      <a:pt x="1175966" y="2830613"/>
                      <a:pt x="1175966" y="2827636"/>
                    </a:cubicBezTo>
                    <a:close/>
                    <a:moveTo>
                      <a:pt x="2272829" y="2787341"/>
                    </a:moveTo>
                    <a:cubicBezTo>
                      <a:pt x="2270299" y="2787341"/>
                      <a:pt x="2268122" y="2788010"/>
                      <a:pt x="2266299" y="2789350"/>
                    </a:cubicBezTo>
                    <a:cubicBezTo>
                      <a:pt x="2264476" y="2790689"/>
                      <a:pt x="2262987" y="2792364"/>
                      <a:pt x="2261834" y="2794373"/>
                    </a:cubicBezTo>
                    <a:cubicBezTo>
                      <a:pt x="2260681" y="2796382"/>
                      <a:pt x="2259825" y="2798521"/>
                      <a:pt x="2259267" y="2800791"/>
                    </a:cubicBezTo>
                    <a:cubicBezTo>
                      <a:pt x="2258709" y="2803061"/>
                      <a:pt x="2258355" y="2805163"/>
                      <a:pt x="2258206" y="2807098"/>
                    </a:cubicBezTo>
                    <a:lnTo>
                      <a:pt x="2287004" y="2807098"/>
                    </a:lnTo>
                    <a:cubicBezTo>
                      <a:pt x="2287004" y="2805014"/>
                      <a:pt x="2286856" y="2802819"/>
                      <a:pt x="2286558" y="2800512"/>
                    </a:cubicBezTo>
                    <a:cubicBezTo>
                      <a:pt x="2286260" y="2798205"/>
                      <a:pt x="2285609" y="2796066"/>
                      <a:pt x="2284605" y="2794094"/>
                    </a:cubicBezTo>
                    <a:cubicBezTo>
                      <a:pt x="2283600" y="2792122"/>
                      <a:pt x="2282168" y="2790503"/>
                      <a:pt x="2280307" y="2789238"/>
                    </a:cubicBezTo>
                    <a:cubicBezTo>
                      <a:pt x="2278447" y="2787973"/>
                      <a:pt x="2275954" y="2787341"/>
                      <a:pt x="2272829" y="2787341"/>
                    </a:cubicBezTo>
                    <a:close/>
                    <a:moveTo>
                      <a:pt x="2606129" y="2761333"/>
                    </a:moveTo>
                    <a:lnTo>
                      <a:pt x="2655689" y="2761333"/>
                    </a:lnTo>
                    <a:lnTo>
                      <a:pt x="2669642" y="2823729"/>
                    </a:lnTo>
                    <a:cubicBezTo>
                      <a:pt x="2669939" y="2825069"/>
                      <a:pt x="2670274" y="2826687"/>
                      <a:pt x="2670646" y="2828585"/>
                    </a:cubicBezTo>
                    <a:cubicBezTo>
                      <a:pt x="2671018" y="2830482"/>
                      <a:pt x="2671390" y="2832473"/>
                      <a:pt x="2671762" y="2834556"/>
                    </a:cubicBezTo>
                    <a:cubicBezTo>
                      <a:pt x="2672134" y="2836640"/>
                      <a:pt x="2672469" y="2838705"/>
                      <a:pt x="2672767" y="2840751"/>
                    </a:cubicBezTo>
                    <a:cubicBezTo>
                      <a:pt x="2673065" y="2842798"/>
                      <a:pt x="2673251" y="2844677"/>
                      <a:pt x="2673325" y="2846388"/>
                    </a:cubicBezTo>
                    <a:lnTo>
                      <a:pt x="2673995" y="2846388"/>
                    </a:lnTo>
                    <a:cubicBezTo>
                      <a:pt x="2674367" y="2843040"/>
                      <a:pt x="2674944" y="2839468"/>
                      <a:pt x="2675725" y="2835673"/>
                    </a:cubicBezTo>
                    <a:cubicBezTo>
                      <a:pt x="2676506" y="2831878"/>
                      <a:pt x="2677306" y="2828120"/>
                      <a:pt x="2678125" y="2824399"/>
                    </a:cubicBezTo>
                    <a:lnTo>
                      <a:pt x="2691184" y="2761333"/>
                    </a:lnTo>
                    <a:lnTo>
                      <a:pt x="2740521" y="2761333"/>
                    </a:lnTo>
                    <a:lnTo>
                      <a:pt x="2700784" y="2875633"/>
                    </a:lnTo>
                    <a:lnTo>
                      <a:pt x="2644304" y="2875633"/>
                    </a:lnTo>
                    <a:close/>
                    <a:moveTo>
                      <a:pt x="2550840" y="2761333"/>
                    </a:moveTo>
                    <a:lnTo>
                      <a:pt x="2598390" y="2761333"/>
                    </a:lnTo>
                    <a:lnTo>
                      <a:pt x="2598390" y="2875633"/>
                    </a:lnTo>
                    <a:lnTo>
                      <a:pt x="2550840" y="2875633"/>
                    </a:lnTo>
                    <a:close/>
                    <a:moveTo>
                      <a:pt x="967829" y="2761333"/>
                    </a:moveTo>
                    <a:lnTo>
                      <a:pt x="1017389" y="2761333"/>
                    </a:lnTo>
                    <a:lnTo>
                      <a:pt x="1031342" y="2823729"/>
                    </a:lnTo>
                    <a:cubicBezTo>
                      <a:pt x="1031639" y="2825069"/>
                      <a:pt x="1031974" y="2826687"/>
                      <a:pt x="1032346" y="2828585"/>
                    </a:cubicBezTo>
                    <a:cubicBezTo>
                      <a:pt x="1032718" y="2830482"/>
                      <a:pt x="1033090" y="2832473"/>
                      <a:pt x="1033462" y="2834556"/>
                    </a:cubicBezTo>
                    <a:cubicBezTo>
                      <a:pt x="1033835" y="2836640"/>
                      <a:pt x="1034170" y="2838705"/>
                      <a:pt x="1034467" y="2840751"/>
                    </a:cubicBezTo>
                    <a:cubicBezTo>
                      <a:pt x="1034765" y="2842798"/>
                      <a:pt x="1034951" y="2844677"/>
                      <a:pt x="1035025" y="2846388"/>
                    </a:cubicBezTo>
                    <a:lnTo>
                      <a:pt x="1035695" y="2846388"/>
                    </a:lnTo>
                    <a:cubicBezTo>
                      <a:pt x="1036067" y="2843040"/>
                      <a:pt x="1036644" y="2839468"/>
                      <a:pt x="1037425" y="2835673"/>
                    </a:cubicBezTo>
                    <a:cubicBezTo>
                      <a:pt x="1038206" y="2831878"/>
                      <a:pt x="1039006" y="2828120"/>
                      <a:pt x="1039825" y="2824399"/>
                    </a:cubicBezTo>
                    <a:lnTo>
                      <a:pt x="1052885" y="2761333"/>
                    </a:lnTo>
                    <a:lnTo>
                      <a:pt x="1102221" y="2761333"/>
                    </a:lnTo>
                    <a:lnTo>
                      <a:pt x="1069338" y="2855920"/>
                    </a:lnTo>
                    <a:lnTo>
                      <a:pt x="1035952" y="2851150"/>
                    </a:lnTo>
                    <a:lnTo>
                      <a:pt x="994354" y="2840751"/>
                    </a:lnTo>
                    <a:close/>
                    <a:moveTo>
                      <a:pt x="912540" y="2761333"/>
                    </a:moveTo>
                    <a:lnTo>
                      <a:pt x="960090" y="2761333"/>
                    </a:lnTo>
                    <a:lnTo>
                      <a:pt x="960090" y="2831567"/>
                    </a:lnTo>
                    <a:lnTo>
                      <a:pt x="940702" y="2825750"/>
                    </a:lnTo>
                    <a:lnTo>
                      <a:pt x="912540" y="2814485"/>
                    </a:lnTo>
                    <a:close/>
                    <a:moveTo>
                      <a:pt x="877202" y="2761333"/>
                    </a:moveTo>
                    <a:lnTo>
                      <a:pt x="897768" y="2761333"/>
                    </a:lnTo>
                    <a:lnTo>
                      <a:pt x="897768" y="2794261"/>
                    </a:lnTo>
                    <a:lnTo>
                      <a:pt x="885270" y="2794261"/>
                    </a:lnTo>
                    <a:lnTo>
                      <a:pt x="880377" y="2784475"/>
                    </a:lnTo>
                    <a:lnTo>
                      <a:pt x="877202" y="2771775"/>
                    </a:lnTo>
                    <a:close/>
                    <a:moveTo>
                      <a:pt x="2802322" y="2758542"/>
                    </a:moveTo>
                    <a:cubicBezTo>
                      <a:pt x="2812740" y="2758542"/>
                      <a:pt x="2821483" y="2759677"/>
                      <a:pt x="2828553" y="2761947"/>
                    </a:cubicBezTo>
                    <a:cubicBezTo>
                      <a:pt x="2835622" y="2764217"/>
                      <a:pt x="2841315" y="2767602"/>
                      <a:pt x="2845631" y="2772104"/>
                    </a:cubicBezTo>
                    <a:cubicBezTo>
                      <a:pt x="2849947" y="2776606"/>
                      <a:pt x="2853035" y="2782225"/>
                      <a:pt x="2854895" y="2788959"/>
                    </a:cubicBezTo>
                    <a:cubicBezTo>
                      <a:pt x="2856756" y="2795694"/>
                      <a:pt x="2857686" y="2803563"/>
                      <a:pt x="2857686" y="2812567"/>
                    </a:cubicBezTo>
                    <a:lnTo>
                      <a:pt x="2857686" y="2875633"/>
                    </a:lnTo>
                    <a:lnTo>
                      <a:pt x="2814265" y="2875633"/>
                    </a:lnTo>
                    <a:lnTo>
                      <a:pt x="2814265" y="2858220"/>
                    </a:lnTo>
                    <a:lnTo>
                      <a:pt x="2813819" y="2858220"/>
                    </a:lnTo>
                    <a:cubicBezTo>
                      <a:pt x="2810247" y="2864545"/>
                      <a:pt x="2805577" y="2869494"/>
                      <a:pt x="2799810" y="2873066"/>
                    </a:cubicBezTo>
                    <a:cubicBezTo>
                      <a:pt x="2794043" y="2876638"/>
                      <a:pt x="2787104" y="2878424"/>
                      <a:pt x="2778993" y="2878424"/>
                    </a:cubicBezTo>
                    <a:cubicBezTo>
                      <a:pt x="2773189" y="2878424"/>
                      <a:pt x="2768129" y="2877512"/>
                      <a:pt x="2763813" y="2875689"/>
                    </a:cubicBezTo>
                    <a:cubicBezTo>
                      <a:pt x="2759497" y="2873866"/>
                      <a:pt x="2755906" y="2871354"/>
                      <a:pt x="2753041" y="2868154"/>
                    </a:cubicBezTo>
                    <a:cubicBezTo>
                      <a:pt x="2750176" y="2864955"/>
                      <a:pt x="2748037" y="2861215"/>
                      <a:pt x="2746623" y="2856936"/>
                    </a:cubicBezTo>
                    <a:cubicBezTo>
                      <a:pt x="2745209" y="2852658"/>
                      <a:pt x="2744502" y="2848063"/>
                      <a:pt x="2744502" y="2843151"/>
                    </a:cubicBezTo>
                    <a:cubicBezTo>
                      <a:pt x="2744502" y="2838984"/>
                      <a:pt x="2745060" y="2834817"/>
                      <a:pt x="2746176" y="2830650"/>
                    </a:cubicBezTo>
                    <a:cubicBezTo>
                      <a:pt x="2747293" y="2826483"/>
                      <a:pt x="2749358" y="2822613"/>
                      <a:pt x="2752371" y="2819041"/>
                    </a:cubicBezTo>
                    <a:cubicBezTo>
                      <a:pt x="2755385" y="2815469"/>
                      <a:pt x="2759590" y="2812362"/>
                      <a:pt x="2764985" y="2809721"/>
                    </a:cubicBezTo>
                    <a:cubicBezTo>
                      <a:pt x="2770380" y="2807079"/>
                      <a:pt x="2777356" y="2805200"/>
                      <a:pt x="2785914" y="2804084"/>
                    </a:cubicBezTo>
                    <a:lnTo>
                      <a:pt x="2814265" y="2800400"/>
                    </a:lnTo>
                    <a:cubicBezTo>
                      <a:pt x="2814265" y="2798466"/>
                      <a:pt x="2813800" y="2796717"/>
                      <a:pt x="2812870" y="2795154"/>
                    </a:cubicBezTo>
                    <a:cubicBezTo>
                      <a:pt x="2811940" y="2793592"/>
                      <a:pt x="2810656" y="2792252"/>
                      <a:pt x="2809019" y="2791136"/>
                    </a:cubicBezTo>
                    <a:cubicBezTo>
                      <a:pt x="2807382" y="2790020"/>
                      <a:pt x="2805429" y="2789164"/>
                      <a:pt x="2803159" y="2788569"/>
                    </a:cubicBezTo>
                    <a:cubicBezTo>
                      <a:pt x="2800889" y="2787973"/>
                      <a:pt x="2798415" y="2787676"/>
                      <a:pt x="2795736" y="2787676"/>
                    </a:cubicBezTo>
                    <a:cubicBezTo>
                      <a:pt x="2791941" y="2787676"/>
                      <a:pt x="2788165" y="2787992"/>
                      <a:pt x="2784407" y="2788624"/>
                    </a:cubicBezTo>
                    <a:cubicBezTo>
                      <a:pt x="2780649" y="2789257"/>
                      <a:pt x="2777040" y="2790094"/>
                      <a:pt x="2773579" y="2791136"/>
                    </a:cubicBezTo>
                    <a:cubicBezTo>
                      <a:pt x="2770119" y="2792178"/>
                      <a:pt x="2766845" y="2793350"/>
                      <a:pt x="2763757" y="2794652"/>
                    </a:cubicBezTo>
                    <a:cubicBezTo>
                      <a:pt x="2760669" y="2795954"/>
                      <a:pt x="2757822" y="2797275"/>
                      <a:pt x="2755218" y="2798614"/>
                    </a:cubicBezTo>
                    <a:lnTo>
                      <a:pt x="2755218" y="2767695"/>
                    </a:lnTo>
                    <a:cubicBezTo>
                      <a:pt x="2757971" y="2766505"/>
                      <a:pt x="2761264" y="2765351"/>
                      <a:pt x="2765096" y="2764235"/>
                    </a:cubicBezTo>
                    <a:cubicBezTo>
                      <a:pt x="2768929" y="2763119"/>
                      <a:pt x="2772984" y="2762152"/>
                      <a:pt x="2777263" y="2761333"/>
                    </a:cubicBezTo>
                    <a:cubicBezTo>
                      <a:pt x="2781542" y="2760514"/>
                      <a:pt x="2785839" y="2759845"/>
                      <a:pt x="2790155" y="2759324"/>
                    </a:cubicBezTo>
                    <a:cubicBezTo>
                      <a:pt x="2794471" y="2758803"/>
                      <a:pt x="2798527" y="2758542"/>
                      <a:pt x="2802322" y="2758542"/>
                    </a:cubicBezTo>
                    <a:close/>
                    <a:moveTo>
                      <a:pt x="2394421" y="2758542"/>
                    </a:moveTo>
                    <a:cubicBezTo>
                      <a:pt x="2397249" y="2758542"/>
                      <a:pt x="2400114" y="2758673"/>
                      <a:pt x="2403016" y="2758933"/>
                    </a:cubicBezTo>
                    <a:cubicBezTo>
                      <a:pt x="2405918" y="2759194"/>
                      <a:pt x="2408746" y="2759528"/>
                      <a:pt x="2411499" y="2759938"/>
                    </a:cubicBezTo>
                    <a:cubicBezTo>
                      <a:pt x="2414253" y="2760347"/>
                      <a:pt x="2416876" y="2760812"/>
                      <a:pt x="2419368" y="2761333"/>
                    </a:cubicBezTo>
                    <a:cubicBezTo>
                      <a:pt x="2421861" y="2761854"/>
                      <a:pt x="2424112" y="2762375"/>
                      <a:pt x="2426122" y="2762896"/>
                    </a:cubicBezTo>
                    <a:lnTo>
                      <a:pt x="2426122" y="2794931"/>
                    </a:lnTo>
                    <a:cubicBezTo>
                      <a:pt x="2424708" y="2794336"/>
                      <a:pt x="2422885" y="2793647"/>
                      <a:pt x="2420652" y="2792866"/>
                    </a:cubicBezTo>
                    <a:cubicBezTo>
                      <a:pt x="2418420" y="2792085"/>
                      <a:pt x="2415964" y="2791322"/>
                      <a:pt x="2413285" y="2790578"/>
                    </a:cubicBezTo>
                    <a:cubicBezTo>
                      <a:pt x="2410606" y="2789834"/>
                      <a:pt x="2407834" y="2789201"/>
                      <a:pt x="2404969" y="2788680"/>
                    </a:cubicBezTo>
                    <a:cubicBezTo>
                      <a:pt x="2402104" y="2788159"/>
                      <a:pt x="2399333" y="2787899"/>
                      <a:pt x="2396654" y="2787899"/>
                    </a:cubicBezTo>
                    <a:cubicBezTo>
                      <a:pt x="2393528" y="2787899"/>
                      <a:pt x="2391035" y="2788420"/>
                      <a:pt x="2389175" y="2789462"/>
                    </a:cubicBezTo>
                    <a:cubicBezTo>
                      <a:pt x="2387315" y="2790503"/>
                      <a:pt x="2386384" y="2791954"/>
                      <a:pt x="2386384" y="2793815"/>
                    </a:cubicBezTo>
                    <a:cubicBezTo>
                      <a:pt x="2386384" y="2795005"/>
                      <a:pt x="2386664" y="2796047"/>
                      <a:pt x="2387222" y="2796940"/>
                    </a:cubicBezTo>
                    <a:cubicBezTo>
                      <a:pt x="2387780" y="2797833"/>
                      <a:pt x="2388673" y="2798652"/>
                      <a:pt x="2389901" y="2799396"/>
                    </a:cubicBezTo>
                    <a:cubicBezTo>
                      <a:pt x="2391128" y="2800140"/>
                      <a:pt x="2392691" y="2800865"/>
                      <a:pt x="2394589" y="2801572"/>
                    </a:cubicBezTo>
                    <a:cubicBezTo>
                      <a:pt x="2396486" y="2802279"/>
                      <a:pt x="2398774" y="2803042"/>
                      <a:pt x="2401453" y="2803861"/>
                    </a:cubicBezTo>
                    <a:cubicBezTo>
                      <a:pt x="2406737" y="2805423"/>
                      <a:pt x="2411425" y="2807209"/>
                      <a:pt x="2415518" y="2809218"/>
                    </a:cubicBezTo>
                    <a:cubicBezTo>
                      <a:pt x="2419610" y="2811228"/>
                      <a:pt x="2423033" y="2813572"/>
                      <a:pt x="2425787" y="2816251"/>
                    </a:cubicBezTo>
                    <a:cubicBezTo>
                      <a:pt x="2428540" y="2818929"/>
                      <a:pt x="2430624" y="2822018"/>
                      <a:pt x="2432037" y="2825515"/>
                    </a:cubicBezTo>
                    <a:cubicBezTo>
                      <a:pt x="2433451" y="2829013"/>
                      <a:pt x="2434158" y="2833068"/>
                      <a:pt x="2434158" y="2837682"/>
                    </a:cubicBezTo>
                    <a:cubicBezTo>
                      <a:pt x="2434158" y="2843263"/>
                      <a:pt x="2433116" y="2848528"/>
                      <a:pt x="2431033" y="2853476"/>
                    </a:cubicBezTo>
                    <a:cubicBezTo>
                      <a:pt x="2428949" y="2858425"/>
                      <a:pt x="2425656" y="2862741"/>
                      <a:pt x="2421154" y="2866424"/>
                    </a:cubicBezTo>
                    <a:cubicBezTo>
                      <a:pt x="2416652" y="2870108"/>
                      <a:pt x="2410867" y="2873029"/>
                      <a:pt x="2403797" y="2875187"/>
                    </a:cubicBezTo>
                    <a:cubicBezTo>
                      <a:pt x="2396728" y="2877345"/>
                      <a:pt x="2388170" y="2878424"/>
                      <a:pt x="2378124" y="2878424"/>
                    </a:cubicBezTo>
                    <a:cubicBezTo>
                      <a:pt x="2374999" y="2878424"/>
                      <a:pt x="2371706" y="2878256"/>
                      <a:pt x="2368246" y="2877921"/>
                    </a:cubicBezTo>
                    <a:cubicBezTo>
                      <a:pt x="2364786" y="2877586"/>
                      <a:pt x="2361381" y="2877177"/>
                      <a:pt x="2358033" y="2876693"/>
                    </a:cubicBezTo>
                    <a:cubicBezTo>
                      <a:pt x="2354684" y="2876210"/>
                      <a:pt x="2351503" y="2875652"/>
                      <a:pt x="2348489" y="2875019"/>
                    </a:cubicBezTo>
                    <a:cubicBezTo>
                      <a:pt x="2345475" y="2874387"/>
                      <a:pt x="2342852" y="2873735"/>
                      <a:pt x="2340620" y="2873066"/>
                    </a:cubicBezTo>
                    <a:lnTo>
                      <a:pt x="2340620" y="2839691"/>
                    </a:lnTo>
                    <a:cubicBezTo>
                      <a:pt x="2343299" y="2840882"/>
                      <a:pt x="2346089" y="2842035"/>
                      <a:pt x="2348991" y="2843151"/>
                    </a:cubicBezTo>
                    <a:cubicBezTo>
                      <a:pt x="2351894" y="2844267"/>
                      <a:pt x="2354814" y="2845272"/>
                      <a:pt x="2357754" y="2846165"/>
                    </a:cubicBezTo>
                    <a:cubicBezTo>
                      <a:pt x="2360693" y="2847058"/>
                      <a:pt x="2363688" y="2847765"/>
                      <a:pt x="2366739" y="2848286"/>
                    </a:cubicBezTo>
                    <a:cubicBezTo>
                      <a:pt x="2369790" y="2848807"/>
                      <a:pt x="2372841" y="2849067"/>
                      <a:pt x="2375892" y="2849067"/>
                    </a:cubicBezTo>
                    <a:cubicBezTo>
                      <a:pt x="2380952" y="2849067"/>
                      <a:pt x="2384543" y="2848379"/>
                      <a:pt x="2386664" y="2847002"/>
                    </a:cubicBezTo>
                    <a:cubicBezTo>
                      <a:pt x="2388784" y="2845626"/>
                      <a:pt x="2389845" y="2843895"/>
                      <a:pt x="2389845" y="2841812"/>
                    </a:cubicBezTo>
                    <a:cubicBezTo>
                      <a:pt x="2389845" y="2840696"/>
                      <a:pt x="2389584" y="2839747"/>
                      <a:pt x="2389063" y="2838965"/>
                    </a:cubicBezTo>
                    <a:cubicBezTo>
                      <a:pt x="2388542" y="2838184"/>
                      <a:pt x="2387556" y="2837384"/>
                      <a:pt x="2386105" y="2836566"/>
                    </a:cubicBezTo>
                    <a:cubicBezTo>
                      <a:pt x="2384654" y="2835747"/>
                      <a:pt x="2382608" y="2834854"/>
                      <a:pt x="2379966" y="2833887"/>
                    </a:cubicBezTo>
                    <a:cubicBezTo>
                      <a:pt x="2377325" y="2832919"/>
                      <a:pt x="2373883" y="2831729"/>
                      <a:pt x="2369641" y="2830315"/>
                    </a:cubicBezTo>
                    <a:cubicBezTo>
                      <a:pt x="2365400" y="2828975"/>
                      <a:pt x="2361493" y="2827375"/>
                      <a:pt x="2357921" y="2825515"/>
                    </a:cubicBezTo>
                    <a:cubicBezTo>
                      <a:pt x="2354349" y="2823655"/>
                      <a:pt x="2351280" y="2821422"/>
                      <a:pt x="2348712" y="2818818"/>
                    </a:cubicBezTo>
                    <a:cubicBezTo>
                      <a:pt x="2346145" y="2816213"/>
                      <a:pt x="2344154" y="2813125"/>
                      <a:pt x="2342741" y="2809553"/>
                    </a:cubicBezTo>
                    <a:cubicBezTo>
                      <a:pt x="2341327" y="2805981"/>
                      <a:pt x="2340620" y="2801777"/>
                      <a:pt x="2340620" y="2796940"/>
                    </a:cubicBezTo>
                    <a:cubicBezTo>
                      <a:pt x="2340620" y="2790913"/>
                      <a:pt x="2341866" y="2785518"/>
                      <a:pt x="2344359" y="2780755"/>
                    </a:cubicBezTo>
                    <a:cubicBezTo>
                      <a:pt x="2346852" y="2775993"/>
                      <a:pt x="2350405" y="2771956"/>
                      <a:pt x="2355019" y="2768644"/>
                    </a:cubicBezTo>
                    <a:cubicBezTo>
                      <a:pt x="2359633" y="2765333"/>
                      <a:pt x="2365269" y="2762821"/>
                      <a:pt x="2371930" y="2761110"/>
                    </a:cubicBezTo>
                    <a:cubicBezTo>
                      <a:pt x="2378590" y="2759398"/>
                      <a:pt x="2386087" y="2758542"/>
                      <a:pt x="2394421" y="2758542"/>
                    </a:cubicBezTo>
                    <a:close/>
                    <a:moveTo>
                      <a:pt x="2273052" y="2758542"/>
                    </a:moveTo>
                    <a:cubicBezTo>
                      <a:pt x="2283247" y="2758542"/>
                      <a:pt x="2291897" y="2760124"/>
                      <a:pt x="2299004" y="2763286"/>
                    </a:cubicBezTo>
                    <a:cubicBezTo>
                      <a:pt x="2306110" y="2766449"/>
                      <a:pt x="2311896" y="2770616"/>
                      <a:pt x="2316361" y="2775788"/>
                    </a:cubicBezTo>
                    <a:cubicBezTo>
                      <a:pt x="2320826" y="2780960"/>
                      <a:pt x="2324063" y="2786876"/>
                      <a:pt x="2326072" y="2793536"/>
                    </a:cubicBezTo>
                    <a:cubicBezTo>
                      <a:pt x="2328081" y="2800196"/>
                      <a:pt x="2329086" y="2807060"/>
                      <a:pt x="2329086" y="2814130"/>
                    </a:cubicBezTo>
                    <a:lnTo>
                      <a:pt x="2329086" y="2831989"/>
                    </a:lnTo>
                    <a:lnTo>
                      <a:pt x="2258429" y="2831989"/>
                    </a:lnTo>
                    <a:cubicBezTo>
                      <a:pt x="2258727" y="2833775"/>
                      <a:pt x="2259415" y="2835598"/>
                      <a:pt x="2260494" y="2837459"/>
                    </a:cubicBezTo>
                    <a:cubicBezTo>
                      <a:pt x="2261573" y="2839319"/>
                      <a:pt x="2263192" y="2841012"/>
                      <a:pt x="2265350" y="2842537"/>
                    </a:cubicBezTo>
                    <a:cubicBezTo>
                      <a:pt x="2267508" y="2844063"/>
                      <a:pt x="2270280" y="2845309"/>
                      <a:pt x="2273666" y="2846277"/>
                    </a:cubicBezTo>
                    <a:cubicBezTo>
                      <a:pt x="2277052" y="2847244"/>
                      <a:pt x="2281200" y="2847728"/>
                      <a:pt x="2286112" y="2847728"/>
                    </a:cubicBezTo>
                    <a:cubicBezTo>
                      <a:pt x="2289460" y="2847728"/>
                      <a:pt x="2292679" y="2847523"/>
                      <a:pt x="2295767" y="2847114"/>
                    </a:cubicBezTo>
                    <a:cubicBezTo>
                      <a:pt x="2298855" y="2846705"/>
                      <a:pt x="2301757" y="2846184"/>
                      <a:pt x="2304473" y="2845551"/>
                    </a:cubicBezTo>
                    <a:cubicBezTo>
                      <a:pt x="2307189" y="2844919"/>
                      <a:pt x="2309664" y="2844230"/>
                      <a:pt x="2311896" y="2843486"/>
                    </a:cubicBezTo>
                    <a:cubicBezTo>
                      <a:pt x="2314128" y="2842742"/>
                      <a:pt x="2316026" y="2842035"/>
                      <a:pt x="2317589" y="2841365"/>
                    </a:cubicBezTo>
                    <a:lnTo>
                      <a:pt x="2317589" y="2871503"/>
                    </a:lnTo>
                    <a:cubicBezTo>
                      <a:pt x="2315728" y="2872247"/>
                      <a:pt x="2313459" y="2873029"/>
                      <a:pt x="2310780" y="2873847"/>
                    </a:cubicBezTo>
                    <a:cubicBezTo>
                      <a:pt x="2308101" y="2874666"/>
                      <a:pt x="2305013" y="2875410"/>
                      <a:pt x="2301515" y="2876079"/>
                    </a:cubicBezTo>
                    <a:cubicBezTo>
                      <a:pt x="2298018" y="2876749"/>
                      <a:pt x="2294111" y="2877307"/>
                      <a:pt x="2289795" y="2877754"/>
                    </a:cubicBezTo>
                    <a:cubicBezTo>
                      <a:pt x="2285479" y="2878200"/>
                      <a:pt x="2280754" y="2878424"/>
                      <a:pt x="2275619" y="2878424"/>
                    </a:cubicBezTo>
                    <a:cubicBezTo>
                      <a:pt x="2264903" y="2878424"/>
                      <a:pt x="2255602" y="2876991"/>
                      <a:pt x="2247714" y="2874126"/>
                    </a:cubicBezTo>
                    <a:cubicBezTo>
                      <a:pt x="2239826" y="2871261"/>
                      <a:pt x="2233259" y="2867261"/>
                      <a:pt x="2228013" y="2862127"/>
                    </a:cubicBezTo>
                    <a:cubicBezTo>
                      <a:pt x="2222767" y="2856992"/>
                      <a:pt x="2218860" y="2850928"/>
                      <a:pt x="2216293" y="2843933"/>
                    </a:cubicBezTo>
                    <a:cubicBezTo>
                      <a:pt x="2213725" y="2836938"/>
                      <a:pt x="2212442" y="2829310"/>
                      <a:pt x="2212442" y="2821050"/>
                    </a:cubicBezTo>
                    <a:cubicBezTo>
                      <a:pt x="2212442" y="2813460"/>
                      <a:pt x="2213297" y="2806670"/>
                      <a:pt x="2215009" y="2800679"/>
                    </a:cubicBezTo>
                    <a:cubicBezTo>
                      <a:pt x="2216720" y="2794689"/>
                      <a:pt x="2219046" y="2789369"/>
                      <a:pt x="2221985" y="2784718"/>
                    </a:cubicBezTo>
                    <a:cubicBezTo>
                      <a:pt x="2224925" y="2780067"/>
                      <a:pt x="2228385" y="2776086"/>
                      <a:pt x="2232366" y="2772774"/>
                    </a:cubicBezTo>
                    <a:cubicBezTo>
                      <a:pt x="2236347" y="2769463"/>
                      <a:pt x="2240570" y="2766765"/>
                      <a:pt x="2245035" y="2764682"/>
                    </a:cubicBezTo>
                    <a:cubicBezTo>
                      <a:pt x="2249500" y="2762598"/>
                      <a:pt x="2254132" y="2761054"/>
                      <a:pt x="2258932" y="2760049"/>
                    </a:cubicBezTo>
                    <a:cubicBezTo>
                      <a:pt x="2263731" y="2759045"/>
                      <a:pt x="2268438" y="2758542"/>
                      <a:pt x="2273052" y="2758542"/>
                    </a:cubicBezTo>
                    <a:close/>
                    <a:moveTo>
                      <a:pt x="1164022" y="2758542"/>
                    </a:moveTo>
                    <a:cubicBezTo>
                      <a:pt x="1174440" y="2758542"/>
                      <a:pt x="1183184" y="2759677"/>
                      <a:pt x="1190253" y="2761947"/>
                    </a:cubicBezTo>
                    <a:cubicBezTo>
                      <a:pt x="1197322" y="2764217"/>
                      <a:pt x="1203015" y="2767602"/>
                      <a:pt x="1207331" y="2772104"/>
                    </a:cubicBezTo>
                    <a:cubicBezTo>
                      <a:pt x="1211647" y="2776606"/>
                      <a:pt x="1214735" y="2782225"/>
                      <a:pt x="1216596" y="2788959"/>
                    </a:cubicBezTo>
                    <a:cubicBezTo>
                      <a:pt x="1218456" y="2795694"/>
                      <a:pt x="1219386" y="2803563"/>
                      <a:pt x="1219386" y="2812567"/>
                    </a:cubicBezTo>
                    <a:lnTo>
                      <a:pt x="1219386" y="2875633"/>
                    </a:lnTo>
                    <a:lnTo>
                      <a:pt x="1175966" y="2875633"/>
                    </a:lnTo>
                    <a:lnTo>
                      <a:pt x="1175966" y="2858220"/>
                    </a:lnTo>
                    <a:lnTo>
                      <a:pt x="1175519" y="2858220"/>
                    </a:lnTo>
                    <a:cubicBezTo>
                      <a:pt x="1171947" y="2864545"/>
                      <a:pt x="1167278" y="2869494"/>
                      <a:pt x="1161510" y="2873066"/>
                    </a:cubicBezTo>
                    <a:cubicBezTo>
                      <a:pt x="1155744" y="2876638"/>
                      <a:pt x="1148804" y="2878424"/>
                      <a:pt x="1140693" y="2878424"/>
                    </a:cubicBezTo>
                    <a:cubicBezTo>
                      <a:pt x="1134889" y="2878424"/>
                      <a:pt x="1129829" y="2877512"/>
                      <a:pt x="1125513" y="2875689"/>
                    </a:cubicBezTo>
                    <a:cubicBezTo>
                      <a:pt x="1121197" y="2873866"/>
                      <a:pt x="1117606" y="2871354"/>
                      <a:pt x="1114741" y="2868154"/>
                    </a:cubicBezTo>
                    <a:cubicBezTo>
                      <a:pt x="1111876" y="2864955"/>
                      <a:pt x="1109737" y="2861215"/>
                      <a:pt x="1108323" y="2856936"/>
                    </a:cubicBezTo>
                    <a:cubicBezTo>
                      <a:pt x="1106909" y="2852658"/>
                      <a:pt x="1106202" y="2848063"/>
                      <a:pt x="1106202" y="2843151"/>
                    </a:cubicBezTo>
                    <a:cubicBezTo>
                      <a:pt x="1106202" y="2838984"/>
                      <a:pt x="1106760" y="2834817"/>
                      <a:pt x="1107877" y="2830650"/>
                    </a:cubicBezTo>
                    <a:cubicBezTo>
                      <a:pt x="1108993" y="2826483"/>
                      <a:pt x="1111058" y="2822613"/>
                      <a:pt x="1114071" y="2819041"/>
                    </a:cubicBezTo>
                    <a:cubicBezTo>
                      <a:pt x="1117085" y="2815469"/>
                      <a:pt x="1121290" y="2812362"/>
                      <a:pt x="1126685" y="2809721"/>
                    </a:cubicBezTo>
                    <a:cubicBezTo>
                      <a:pt x="1132080" y="2807079"/>
                      <a:pt x="1139056" y="2805200"/>
                      <a:pt x="1147614" y="2804084"/>
                    </a:cubicBezTo>
                    <a:lnTo>
                      <a:pt x="1175966" y="2800400"/>
                    </a:lnTo>
                    <a:cubicBezTo>
                      <a:pt x="1175966" y="2798466"/>
                      <a:pt x="1175500" y="2796717"/>
                      <a:pt x="1174570" y="2795154"/>
                    </a:cubicBezTo>
                    <a:cubicBezTo>
                      <a:pt x="1173640" y="2793592"/>
                      <a:pt x="1172356" y="2792252"/>
                      <a:pt x="1170719" y="2791136"/>
                    </a:cubicBezTo>
                    <a:cubicBezTo>
                      <a:pt x="1169082" y="2790020"/>
                      <a:pt x="1167129" y="2789164"/>
                      <a:pt x="1164859" y="2788569"/>
                    </a:cubicBezTo>
                    <a:cubicBezTo>
                      <a:pt x="1162589" y="2787973"/>
                      <a:pt x="1160115" y="2787676"/>
                      <a:pt x="1157436" y="2787676"/>
                    </a:cubicBezTo>
                    <a:cubicBezTo>
                      <a:pt x="1153641" y="2787676"/>
                      <a:pt x="1149865" y="2787992"/>
                      <a:pt x="1146107" y="2788624"/>
                    </a:cubicBezTo>
                    <a:cubicBezTo>
                      <a:pt x="1142349" y="2789257"/>
                      <a:pt x="1138740" y="2790094"/>
                      <a:pt x="1135280" y="2791136"/>
                    </a:cubicBezTo>
                    <a:cubicBezTo>
                      <a:pt x="1131819" y="2792178"/>
                      <a:pt x="1128545" y="2793350"/>
                      <a:pt x="1125457" y="2794652"/>
                    </a:cubicBezTo>
                    <a:cubicBezTo>
                      <a:pt x="1122369" y="2795954"/>
                      <a:pt x="1119522" y="2797275"/>
                      <a:pt x="1116918" y="2798614"/>
                    </a:cubicBezTo>
                    <a:lnTo>
                      <a:pt x="1116918" y="2767695"/>
                    </a:lnTo>
                    <a:cubicBezTo>
                      <a:pt x="1119671" y="2766505"/>
                      <a:pt x="1122964" y="2765351"/>
                      <a:pt x="1126796" y="2764235"/>
                    </a:cubicBezTo>
                    <a:cubicBezTo>
                      <a:pt x="1130629" y="2763119"/>
                      <a:pt x="1134684" y="2762152"/>
                      <a:pt x="1138963" y="2761333"/>
                    </a:cubicBezTo>
                    <a:cubicBezTo>
                      <a:pt x="1143242" y="2760514"/>
                      <a:pt x="1147539" y="2759845"/>
                      <a:pt x="1151855" y="2759324"/>
                    </a:cubicBezTo>
                    <a:cubicBezTo>
                      <a:pt x="1156171" y="2758803"/>
                      <a:pt x="1160227" y="2758542"/>
                      <a:pt x="1164022" y="2758542"/>
                    </a:cubicBezTo>
                    <a:close/>
                    <a:moveTo>
                      <a:pt x="1761195" y="2753966"/>
                    </a:moveTo>
                    <a:cubicBezTo>
                      <a:pt x="1755763" y="2753966"/>
                      <a:pt x="1751112" y="2755082"/>
                      <a:pt x="1747242" y="2757315"/>
                    </a:cubicBezTo>
                    <a:cubicBezTo>
                      <a:pt x="1743373" y="2759547"/>
                      <a:pt x="1740210" y="2762561"/>
                      <a:pt x="1737754" y="2766356"/>
                    </a:cubicBezTo>
                    <a:cubicBezTo>
                      <a:pt x="1735299" y="2770151"/>
                      <a:pt x="1733513" y="2774579"/>
                      <a:pt x="1732397" y="2779639"/>
                    </a:cubicBezTo>
                    <a:cubicBezTo>
                      <a:pt x="1731280" y="2784699"/>
                      <a:pt x="1730722" y="2790094"/>
                      <a:pt x="1730722" y="2795824"/>
                    </a:cubicBezTo>
                    <a:cubicBezTo>
                      <a:pt x="1730722" y="2803265"/>
                      <a:pt x="1731541" y="2809609"/>
                      <a:pt x="1733178" y="2814855"/>
                    </a:cubicBezTo>
                    <a:cubicBezTo>
                      <a:pt x="1734815" y="2820102"/>
                      <a:pt x="1737010" y="2824380"/>
                      <a:pt x="1739764" y="2827692"/>
                    </a:cubicBezTo>
                    <a:cubicBezTo>
                      <a:pt x="1742517" y="2831003"/>
                      <a:pt x="1745680" y="2833422"/>
                      <a:pt x="1749251" y="2834947"/>
                    </a:cubicBezTo>
                    <a:cubicBezTo>
                      <a:pt x="1752823" y="2836473"/>
                      <a:pt x="1756544" y="2837235"/>
                      <a:pt x="1760414" y="2837235"/>
                    </a:cubicBezTo>
                    <a:cubicBezTo>
                      <a:pt x="1764134" y="2837235"/>
                      <a:pt x="1767743" y="2836435"/>
                      <a:pt x="1771241" y="2834835"/>
                    </a:cubicBezTo>
                    <a:cubicBezTo>
                      <a:pt x="1774738" y="2833236"/>
                      <a:pt x="1777845" y="2830780"/>
                      <a:pt x="1780561" y="2827469"/>
                    </a:cubicBezTo>
                    <a:cubicBezTo>
                      <a:pt x="1783277" y="2824157"/>
                      <a:pt x="1785454" y="2819934"/>
                      <a:pt x="1787091" y="2814800"/>
                    </a:cubicBezTo>
                    <a:cubicBezTo>
                      <a:pt x="1788728" y="2809665"/>
                      <a:pt x="1789547" y="2803563"/>
                      <a:pt x="1789547" y="2796494"/>
                    </a:cubicBezTo>
                    <a:cubicBezTo>
                      <a:pt x="1789547" y="2789648"/>
                      <a:pt x="1788858" y="2783583"/>
                      <a:pt x="1787481" y="2778299"/>
                    </a:cubicBezTo>
                    <a:cubicBezTo>
                      <a:pt x="1786105" y="2773016"/>
                      <a:pt x="1784170" y="2768570"/>
                      <a:pt x="1781677" y="2764961"/>
                    </a:cubicBezTo>
                    <a:cubicBezTo>
                      <a:pt x="1779184" y="2761352"/>
                      <a:pt x="1776208" y="2758617"/>
                      <a:pt x="1772748" y="2756757"/>
                    </a:cubicBezTo>
                    <a:cubicBezTo>
                      <a:pt x="1769287" y="2754896"/>
                      <a:pt x="1765436" y="2753966"/>
                      <a:pt x="1761195" y="2753966"/>
                    </a:cubicBezTo>
                    <a:close/>
                    <a:moveTo>
                      <a:pt x="1589745" y="2753966"/>
                    </a:moveTo>
                    <a:cubicBezTo>
                      <a:pt x="1584313" y="2753966"/>
                      <a:pt x="1579662" y="2755082"/>
                      <a:pt x="1575792" y="2757315"/>
                    </a:cubicBezTo>
                    <a:cubicBezTo>
                      <a:pt x="1571923" y="2759547"/>
                      <a:pt x="1568760" y="2762561"/>
                      <a:pt x="1566304" y="2766356"/>
                    </a:cubicBezTo>
                    <a:cubicBezTo>
                      <a:pt x="1563849" y="2770151"/>
                      <a:pt x="1562063" y="2774579"/>
                      <a:pt x="1560947" y="2779639"/>
                    </a:cubicBezTo>
                    <a:cubicBezTo>
                      <a:pt x="1559830" y="2784699"/>
                      <a:pt x="1559272" y="2790094"/>
                      <a:pt x="1559272" y="2795824"/>
                    </a:cubicBezTo>
                    <a:cubicBezTo>
                      <a:pt x="1559272" y="2803265"/>
                      <a:pt x="1560091" y="2809609"/>
                      <a:pt x="1561728" y="2814855"/>
                    </a:cubicBezTo>
                    <a:cubicBezTo>
                      <a:pt x="1563365" y="2820102"/>
                      <a:pt x="1565560" y="2824380"/>
                      <a:pt x="1568314" y="2827692"/>
                    </a:cubicBezTo>
                    <a:cubicBezTo>
                      <a:pt x="1571067" y="2831003"/>
                      <a:pt x="1574229" y="2833422"/>
                      <a:pt x="1577801" y="2834947"/>
                    </a:cubicBezTo>
                    <a:cubicBezTo>
                      <a:pt x="1581373" y="2836473"/>
                      <a:pt x="1585094" y="2837235"/>
                      <a:pt x="1588964" y="2837235"/>
                    </a:cubicBezTo>
                    <a:cubicBezTo>
                      <a:pt x="1592684" y="2837235"/>
                      <a:pt x="1596293" y="2836435"/>
                      <a:pt x="1599791" y="2834835"/>
                    </a:cubicBezTo>
                    <a:cubicBezTo>
                      <a:pt x="1603288" y="2833236"/>
                      <a:pt x="1606395" y="2830780"/>
                      <a:pt x="1609111" y="2827469"/>
                    </a:cubicBezTo>
                    <a:cubicBezTo>
                      <a:pt x="1611827" y="2824157"/>
                      <a:pt x="1614004" y="2819934"/>
                      <a:pt x="1615641" y="2814800"/>
                    </a:cubicBezTo>
                    <a:cubicBezTo>
                      <a:pt x="1617278" y="2809665"/>
                      <a:pt x="1618097" y="2803563"/>
                      <a:pt x="1618097" y="2796494"/>
                    </a:cubicBezTo>
                    <a:cubicBezTo>
                      <a:pt x="1618097" y="2789648"/>
                      <a:pt x="1617408" y="2783583"/>
                      <a:pt x="1616032" y="2778299"/>
                    </a:cubicBezTo>
                    <a:cubicBezTo>
                      <a:pt x="1614655" y="2773016"/>
                      <a:pt x="1612720" y="2768570"/>
                      <a:pt x="1610227" y="2764961"/>
                    </a:cubicBezTo>
                    <a:cubicBezTo>
                      <a:pt x="1607734" y="2761352"/>
                      <a:pt x="1604758" y="2758617"/>
                      <a:pt x="1601298" y="2756757"/>
                    </a:cubicBezTo>
                    <a:cubicBezTo>
                      <a:pt x="1597837" y="2754896"/>
                      <a:pt x="1593986" y="2753966"/>
                      <a:pt x="1589745" y="2753966"/>
                    </a:cubicBezTo>
                    <a:close/>
                    <a:moveTo>
                      <a:pt x="1908088" y="2753296"/>
                    </a:moveTo>
                    <a:lnTo>
                      <a:pt x="1908088" y="2837905"/>
                    </a:lnTo>
                    <a:lnTo>
                      <a:pt x="1921594" y="2837905"/>
                    </a:lnTo>
                    <a:cubicBezTo>
                      <a:pt x="1927473" y="2837905"/>
                      <a:pt x="1932756" y="2836845"/>
                      <a:pt x="1937445" y="2834724"/>
                    </a:cubicBezTo>
                    <a:cubicBezTo>
                      <a:pt x="1942133" y="2832603"/>
                      <a:pt x="1946114" y="2829627"/>
                      <a:pt x="1949388" y="2825794"/>
                    </a:cubicBezTo>
                    <a:cubicBezTo>
                      <a:pt x="1952662" y="2821962"/>
                      <a:pt x="1955174" y="2817348"/>
                      <a:pt x="1956922" y="2811953"/>
                    </a:cubicBezTo>
                    <a:cubicBezTo>
                      <a:pt x="1958671" y="2806558"/>
                      <a:pt x="1959546" y="2800586"/>
                      <a:pt x="1959546" y="2794038"/>
                    </a:cubicBezTo>
                    <a:cubicBezTo>
                      <a:pt x="1959546" y="2788829"/>
                      <a:pt x="1958764" y="2783769"/>
                      <a:pt x="1957201" y="2778858"/>
                    </a:cubicBezTo>
                    <a:cubicBezTo>
                      <a:pt x="1955639" y="2773946"/>
                      <a:pt x="1953257" y="2769593"/>
                      <a:pt x="1950058" y="2765798"/>
                    </a:cubicBezTo>
                    <a:cubicBezTo>
                      <a:pt x="1946858" y="2762003"/>
                      <a:pt x="1942802" y="2758970"/>
                      <a:pt x="1937891" y="2756701"/>
                    </a:cubicBezTo>
                    <a:cubicBezTo>
                      <a:pt x="1932980" y="2754431"/>
                      <a:pt x="1927175" y="2753296"/>
                      <a:pt x="1920478" y="2753296"/>
                    </a:cubicBezTo>
                    <a:close/>
                    <a:moveTo>
                      <a:pt x="2512293" y="2725949"/>
                    </a:moveTo>
                    <a:lnTo>
                      <a:pt x="2512293" y="2761333"/>
                    </a:lnTo>
                    <a:lnTo>
                      <a:pt x="2536068" y="2761333"/>
                    </a:lnTo>
                    <a:lnTo>
                      <a:pt x="2536068" y="2794261"/>
                    </a:lnTo>
                    <a:lnTo>
                      <a:pt x="2512293" y="2794261"/>
                    </a:lnTo>
                    <a:lnTo>
                      <a:pt x="2512293" y="2828529"/>
                    </a:lnTo>
                    <a:cubicBezTo>
                      <a:pt x="2512293" y="2833663"/>
                      <a:pt x="2513353" y="2837459"/>
                      <a:pt x="2515474" y="2839914"/>
                    </a:cubicBezTo>
                    <a:cubicBezTo>
                      <a:pt x="2517595" y="2842370"/>
                      <a:pt x="2520516" y="2843598"/>
                      <a:pt x="2524237" y="2843598"/>
                    </a:cubicBezTo>
                    <a:cubicBezTo>
                      <a:pt x="2526395" y="2843598"/>
                      <a:pt x="2528385" y="2843393"/>
                      <a:pt x="2530208" y="2842984"/>
                    </a:cubicBezTo>
                    <a:cubicBezTo>
                      <a:pt x="2532031" y="2842575"/>
                      <a:pt x="2533985" y="2841961"/>
                      <a:pt x="2536068" y="2841142"/>
                    </a:cubicBezTo>
                    <a:lnTo>
                      <a:pt x="2536068" y="2874070"/>
                    </a:lnTo>
                    <a:cubicBezTo>
                      <a:pt x="2533910" y="2875112"/>
                      <a:pt x="2530376" y="2876098"/>
                      <a:pt x="2525464" y="2877028"/>
                    </a:cubicBezTo>
                    <a:cubicBezTo>
                      <a:pt x="2520553" y="2877958"/>
                      <a:pt x="2514637" y="2878424"/>
                      <a:pt x="2507717" y="2878424"/>
                    </a:cubicBezTo>
                    <a:cubicBezTo>
                      <a:pt x="2500498" y="2878424"/>
                      <a:pt x="2494229" y="2877363"/>
                      <a:pt x="2488908" y="2875242"/>
                    </a:cubicBezTo>
                    <a:cubicBezTo>
                      <a:pt x="2483588" y="2873122"/>
                      <a:pt x="2479179" y="2870201"/>
                      <a:pt x="2475681" y="2866480"/>
                    </a:cubicBezTo>
                    <a:cubicBezTo>
                      <a:pt x="2472184" y="2862759"/>
                      <a:pt x="2469598" y="2858313"/>
                      <a:pt x="2467924" y="2853141"/>
                    </a:cubicBezTo>
                    <a:cubicBezTo>
                      <a:pt x="2466249" y="2847970"/>
                      <a:pt x="2465412" y="2842370"/>
                      <a:pt x="2465412" y="2836342"/>
                    </a:cubicBezTo>
                    <a:lnTo>
                      <a:pt x="2465412" y="2794261"/>
                    </a:lnTo>
                    <a:lnTo>
                      <a:pt x="2447441" y="2794261"/>
                    </a:lnTo>
                    <a:lnTo>
                      <a:pt x="2447441" y="2761333"/>
                    </a:lnTo>
                    <a:lnTo>
                      <a:pt x="2465412" y="2761333"/>
                    </a:lnTo>
                    <a:lnTo>
                      <a:pt x="2465412" y="2738897"/>
                    </a:lnTo>
                    <a:close/>
                    <a:moveTo>
                      <a:pt x="3189833" y="2718306"/>
                    </a:moveTo>
                    <a:lnTo>
                      <a:pt x="3179077" y="2752725"/>
                    </a:lnTo>
                    <a:lnTo>
                      <a:pt x="3148388" y="2839214"/>
                    </a:lnTo>
                    <a:lnTo>
                      <a:pt x="3143120" y="2831431"/>
                    </a:lnTo>
                    <a:cubicBezTo>
                      <a:pt x="3138915" y="2821460"/>
                      <a:pt x="3136813" y="2810223"/>
                      <a:pt x="3136813" y="2797721"/>
                    </a:cubicBezTo>
                    <a:cubicBezTo>
                      <a:pt x="3136813" y="2785220"/>
                      <a:pt x="3138822" y="2773760"/>
                      <a:pt x="3142841" y="2763342"/>
                    </a:cubicBezTo>
                    <a:cubicBezTo>
                      <a:pt x="3146859" y="2752924"/>
                      <a:pt x="3152477" y="2743976"/>
                      <a:pt x="3159695" y="2736497"/>
                    </a:cubicBezTo>
                    <a:cubicBezTo>
                      <a:pt x="3166914" y="2729019"/>
                      <a:pt x="3175564" y="2723214"/>
                      <a:pt x="3185647" y="2719084"/>
                    </a:cubicBezTo>
                    <a:close/>
                    <a:moveTo>
                      <a:pt x="3021918" y="2715568"/>
                    </a:moveTo>
                    <a:lnTo>
                      <a:pt x="3122265" y="2715568"/>
                    </a:lnTo>
                    <a:lnTo>
                      <a:pt x="3122265" y="2753296"/>
                    </a:lnTo>
                    <a:lnTo>
                      <a:pt x="3070138" y="2753296"/>
                    </a:lnTo>
                    <a:lnTo>
                      <a:pt x="3070138" y="2782095"/>
                    </a:lnTo>
                    <a:lnTo>
                      <a:pt x="3117689" y="2782095"/>
                    </a:lnTo>
                    <a:lnTo>
                      <a:pt x="3117689" y="2819822"/>
                    </a:lnTo>
                    <a:lnTo>
                      <a:pt x="3070138" y="2819822"/>
                    </a:lnTo>
                    <a:lnTo>
                      <a:pt x="3070138" y="2875633"/>
                    </a:lnTo>
                    <a:lnTo>
                      <a:pt x="3021918" y="2875633"/>
                    </a:lnTo>
                    <a:close/>
                    <a:moveTo>
                      <a:pt x="2097993" y="2715568"/>
                    </a:moveTo>
                    <a:lnTo>
                      <a:pt x="2198340" y="2715568"/>
                    </a:lnTo>
                    <a:lnTo>
                      <a:pt x="2198340" y="2753296"/>
                    </a:lnTo>
                    <a:lnTo>
                      <a:pt x="2146213" y="2753296"/>
                    </a:lnTo>
                    <a:lnTo>
                      <a:pt x="2146213" y="2782095"/>
                    </a:lnTo>
                    <a:lnTo>
                      <a:pt x="2193764" y="2782095"/>
                    </a:lnTo>
                    <a:lnTo>
                      <a:pt x="2193764" y="2819822"/>
                    </a:lnTo>
                    <a:lnTo>
                      <a:pt x="2146213" y="2819822"/>
                    </a:lnTo>
                    <a:lnTo>
                      <a:pt x="2146213" y="2875633"/>
                    </a:lnTo>
                    <a:lnTo>
                      <a:pt x="2097993" y="2875633"/>
                    </a:lnTo>
                    <a:close/>
                    <a:moveTo>
                      <a:pt x="1859868" y="2715568"/>
                    </a:moveTo>
                    <a:lnTo>
                      <a:pt x="1926171" y="2715568"/>
                    </a:lnTo>
                    <a:cubicBezTo>
                      <a:pt x="1936961" y="2715568"/>
                      <a:pt x="1946542" y="2716480"/>
                      <a:pt x="1954913" y="2718303"/>
                    </a:cubicBezTo>
                    <a:cubicBezTo>
                      <a:pt x="1963285" y="2720126"/>
                      <a:pt x="1970615" y="2722712"/>
                      <a:pt x="1976903" y="2726061"/>
                    </a:cubicBezTo>
                    <a:cubicBezTo>
                      <a:pt x="1983191" y="2729409"/>
                      <a:pt x="1988474" y="2733428"/>
                      <a:pt x="1992753" y="2738116"/>
                    </a:cubicBezTo>
                    <a:cubicBezTo>
                      <a:pt x="1997032" y="2742804"/>
                      <a:pt x="2000510" y="2748050"/>
                      <a:pt x="2003189" y="2753854"/>
                    </a:cubicBezTo>
                    <a:cubicBezTo>
                      <a:pt x="2005868" y="2759659"/>
                      <a:pt x="2007803" y="2765909"/>
                      <a:pt x="2008994" y="2772607"/>
                    </a:cubicBezTo>
                    <a:cubicBezTo>
                      <a:pt x="2010184" y="2779304"/>
                      <a:pt x="2010780" y="2786299"/>
                      <a:pt x="2010780" y="2793592"/>
                    </a:cubicBezTo>
                    <a:cubicBezTo>
                      <a:pt x="2010780" y="2806093"/>
                      <a:pt x="2008789" y="2817404"/>
                      <a:pt x="2004808" y="2827524"/>
                    </a:cubicBezTo>
                    <a:cubicBezTo>
                      <a:pt x="2000827" y="2837645"/>
                      <a:pt x="1995208" y="2846258"/>
                      <a:pt x="1987953" y="2853365"/>
                    </a:cubicBezTo>
                    <a:cubicBezTo>
                      <a:pt x="1980698" y="2860471"/>
                      <a:pt x="1971954" y="2865959"/>
                      <a:pt x="1961722" y="2869829"/>
                    </a:cubicBezTo>
                    <a:cubicBezTo>
                      <a:pt x="1951490" y="2873698"/>
                      <a:pt x="1940123" y="2875633"/>
                      <a:pt x="1927622" y="2875633"/>
                    </a:cubicBezTo>
                    <a:lnTo>
                      <a:pt x="1859868" y="2875633"/>
                    </a:lnTo>
                    <a:close/>
                    <a:moveTo>
                      <a:pt x="1393143" y="2715568"/>
                    </a:moveTo>
                    <a:lnTo>
                      <a:pt x="1493490" y="2715568"/>
                    </a:lnTo>
                    <a:lnTo>
                      <a:pt x="1493490" y="2753296"/>
                    </a:lnTo>
                    <a:lnTo>
                      <a:pt x="1441363" y="2753296"/>
                    </a:lnTo>
                    <a:lnTo>
                      <a:pt x="1441363" y="2782095"/>
                    </a:lnTo>
                    <a:lnTo>
                      <a:pt x="1488914" y="2782095"/>
                    </a:lnTo>
                    <a:lnTo>
                      <a:pt x="1488914" y="2819822"/>
                    </a:lnTo>
                    <a:lnTo>
                      <a:pt x="1441363" y="2819822"/>
                    </a:lnTo>
                    <a:lnTo>
                      <a:pt x="1441363" y="2875633"/>
                    </a:lnTo>
                    <a:lnTo>
                      <a:pt x="1393143" y="2875633"/>
                    </a:lnTo>
                    <a:close/>
                    <a:moveTo>
                      <a:pt x="1761641" y="2712889"/>
                    </a:moveTo>
                    <a:cubicBezTo>
                      <a:pt x="1773101" y="2712889"/>
                      <a:pt x="1783668" y="2714806"/>
                      <a:pt x="1793342" y="2718638"/>
                    </a:cubicBezTo>
                    <a:cubicBezTo>
                      <a:pt x="1803016" y="2722470"/>
                      <a:pt x="1811350" y="2727940"/>
                      <a:pt x="1818345" y="2735046"/>
                    </a:cubicBezTo>
                    <a:cubicBezTo>
                      <a:pt x="1825340" y="2742153"/>
                      <a:pt x="1830809" y="2750785"/>
                      <a:pt x="1834753" y="2760942"/>
                    </a:cubicBezTo>
                    <a:cubicBezTo>
                      <a:pt x="1838697" y="2771100"/>
                      <a:pt x="1840669" y="2782504"/>
                      <a:pt x="1840669" y="2795154"/>
                    </a:cubicBezTo>
                    <a:cubicBezTo>
                      <a:pt x="1840669" y="2807879"/>
                      <a:pt x="1838585" y="2819357"/>
                      <a:pt x="1834418" y="2829589"/>
                    </a:cubicBezTo>
                    <a:cubicBezTo>
                      <a:pt x="1830251" y="2839821"/>
                      <a:pt x="1824502" y="2848565"/>
                      <a:pt x="1817173" y="2855820"/>
                    </a:cubicBezTo>
                    <a:cubicBezTo>
                      <a:pt x="1809843" y="2863076"/>
                      <a:pt x="1801248" y="2868657"/>
                      <a:pt x="1791388" y="2872563"/>
                    </a:cubicBezTo>
                    <a:cubicBezTo>
                      <a:pt x="1781528" y="2876470"/>
                      <a:pt x="1770906" y="2878424"/>
                      <a:pt x="1759521" y="2878424"/>
                    </a:cubicBezTo>
                    <a:cubicBezTo>
                      <a:pt x="1748507" y="2878424"/>
                      <a:pt x="1738145" y="2876563"/>
                      <a:pt x="1728434" y="2872842"/>
                    </a:cubicBezTo>
                    <a:cubicBezTo>
                      <a:pt x="1718723" y="2869122"/>
                      <a:pt x="1710240" y="2863783"/>
                      <a:pt x="1702984" y="2856825"/>
                    </a:cubicBezTo>
                    <a:cubicBezTo>
                      <a:pt x="1695729" y="2849867"/>
                      <a:pt x="1689999" y="2841403"/>
                      <a:pt x="1685795" y="2831431"/>
                    </a:cubicBezTo>
                    <a:cubicBezTo>
                      <a:pt x="1681590" y="2821460"/>
                      <a:pt x="1679488" y="2810223"/>
                      <a:pt x="1679488" y="2797721"/>
                    </a:cubicBezTo>
                    <a:cubicBezTo>
                      <a:pt x="1679488" y="2785220"/>
                      <a:pt x="1681497" y="2773760"/>
                      <a:pt x="1685516" y="2763342"/>
                    </a:cubicBezTo>
                    <a:cubicBezTo>
                      <a:pt x="1689534" y="2752924"/>
                      <a:pt x="1695152" y="2743976"/>
                      <a:pt x="1702371" y="2736497"/>
                    </a:cubicBezTo>
                    <a:cubicBezTo>
                      <a:pt x="1709589" y="2729019"/>
                      <a:pt x="1718239" y="2723214"/>
                      <a:pt x="1728323" y="2719084"/>
                    </a:cubicBezTo>
                    <a:cubicBezTo>
                      <a:pt x="1738405" y="2714954"/>
                      <a:pt x="1749512" y="2712889"/>
                      <a:pt x="1761641" y="2712889"/>
                    </a:cubicBezTo>
                    <a:close/>
                    <a:moveTo>
                      <a:pt x="1590191" y="2712889"/>
                    </a:moveTo>
                    <a:cubicBezTo>
                      <a:pt x="1601651" y="2712889"/>
                      <a:pt x="1612218" y="2714806"/>
                      <a:pt x="1621892" y="2718638"/>
                    </a:cubicBezTo>
                    <a:cubicBezTo>
                      <a:pt x="1631566" y="2722470"/>
                      <a:pt x="1639900" y="2727940"/>
                      <a:pt x="1646895" y="2735046"/>
                    </a:cubicBezTo>
                    <a:cubicBezTo>
                      <a:pt x="1653890" y="2742153"/>
                      <a:pt x="1659359" y="2750785"/>
                      <a:pt x="1663303" y="2760942"/>
                    </a:cubicBezTo>
                    <a:cubicBezTo>
                      <a:pt x="1667247" y="2771100"/>
                      <a:pt x="1669219" y="2782504"/>
                      <a:pt x="1669219" y="2795154"/>
                    </a:cubicBezTo>
                    <a:cubicBezTo>
                      <a:pt x="1669219" y="2807879"/>
                      <a:pt x="1667136" y="2819357"/>
                      <a:pt x="1662968" y="2829589"/>
                    </a:cubicBezTo>
                    <a:cubicBezTo>
                      <a:pt x="1658801" y="2839821"/>
                      <a:pt x="1653053" y="2848565"/>
                      <a:pt x="1645723" y="2855820"/>
                    </a:cubicBezTo>
                    <a:cubicBezTo>
                      <a:pt x="1638393" y="2863076"/>
                      <a:pt x="1629798" y="2868657"/>
                      <a:pt x="1619938" y="2872563"/>
                    </a:cubicBezTo>
                    <a:cubicBezTo>
                      <a:pt x="1610078" y="2876470"/>
                      <a:pt x="1599456" y="2878424"/>
                      <a:pt x="1588070" y="2878424"/>
                    </a:cubicBezTo>
                    <a:cubicBezTo>
                      <a:pt x="1577057" y="2878424"/>
                      <a:pt x="1566695" y="2876563"/>
                      <a:pt x="1556984" y="2872842"/>
                    </a:cubicBezTo>
                    <a:cubicBezTo>
                      <a:pt x="1547273" y="2869122"/>
                      <a:pt x="1538790" y="2863783"/>
                      <a:pt x="1531534" y="2856825"/>
                    </a:cubicBezTo>
                    <a:cubicBezTo>
                      <a:pt x="1524279" y="2849867"/>
                      <a:pt x="1518549" y="2841403"/>
                      <a:pt x="1514345" y="2831431"/>
                    </a:cubicBezTo>
                    <a:cubicBezTo>
                      <a:pt x="1510140" y="2821460"/>
                      <a:pt x="1508038" y="2810223"/>
                      <a:pt x="1508038" y="2797721"/>
                    </a:cubicBezTo>
                    <a:cubicBezTo>
                      <a:pt x="1508038" y="2785220"/>
                      <a:pt x="1510047" y="2773760"/>
                      <a:pt x="1514066" y="2763342"/>
                    </a:cubicBezTo>
                    <a:cubicBezTo>
                      <a:pt x="1518084" y="2752924"/>
                      <a:pt x="1523702" y="2743976"/>
                      <a:pt x="1530921" y="2736497"/>
                    </a:cubicBezTo>
                    <a:cubicBezTo>
                      <a:pt x="1538139" y="2729019"/>
                      <a:pt x="1546789" y="2723214"/>
                      <a:pt x="1556873" y="2719084"/>
                    </a:cubicBezTo>
                    <a:cubicBezTo>
                      <a:pt x="1566956" y="2714954"/>
                      <a:pt x="1578062" y="2712889"/>
                      <a:pt x="1590191" y="2712889"/>
                    </a:cubicBezTo>
                    <a:close/>
                    <a:moveTo>
                      <a:pt x="2574615" y="2708536"/>
                    </a:moveTo>
                    <a:cubicBezTo>
                      <a:pt x="2578633" y="2708536"/>
                      <a:pt x="2582279" y="2709076"/>
                      <a:pt x="2585554" y="2710155"/>
                    </a:cubicBezTo>
                    <a:cubicBezTo>
                      <a:pt x="2588828" y="2711234"/>
                      <a:pt x="2591618" y="2712741"/>
                      <a:pt x="2593925" y="2714675"/>
                    </a:cubicBezTo>
                    <a:cubicBezTo>
                      <a:pt x="2596232" y="2716610"/>
                      <a:pt x="2598018" y="2718917"/>
                      <a:pt x="2599283" y="2721596"/>
                    </a:cubicBezTo>
                    <a:cubicBezTo>
                      <a:pt x="2600548" y="2724275"/>
                      <a:pt x="2601181" y="2727251"/>
                      <a:pt x="2601181" y="2730526"/>
                    </a:cubicBezTo>
                    <a:cubicBezTo>
                      <a:pt x="2601181" y="2733651"/>
                      <a:pt x="2600585" y="2736590"/>
                      <a:pt x="2599395" y="2739344"/>
                    </a:cubicBezTo>
                    <a:cubicBezTo>
                      <a:pt x="2598204" y="2742097"/>
                      <a:pt x="2596493" y="2744478"/>
                      <a:pt x="2594260" y="2746487"/>
                    </a:cubicBezTo>
                    <a:cubicBezTo>
                      <a:pt x="2592028" y="2748497"/>
                      <a:pt x="2589256" y="2750096"/>
                      <a:pt x="2585944" y="2751287"/>
                    </a:cubicBezTo>
                    <a:cubicBezTo>
                      <a:pt x="2582633" y="2752478"/>
                      <a:pt x="2578856" y="2753073"/>
                      <a:pt x="2574615" y="2753073"/>
                    </a:cubicBezTo>
                    <a:cubicBezTo>
                      <a:pt x="2570522" y="2753073"/>
                      <a:pt x="2566839" y="2752459"/>
                      <a:pt x="2563564" y="2751231"/>
                    </a:cubicBezTo>
                    <a:cubicBezTo>
                      <a:pt x="2560290" y="2750003"/>
                      <a:pt x="2557518" y="2748366"/>
                      <a:pt x="2555249" y="2746320"/>
                    </a:cubicBezTo>
                    <a:cubicBezTo>
                      <a:pt x="2552979" y="2744274"/>
                      <a:pt x="2551230" y="2741874"/>
                      <a:pt x="2550002" y="2739120"/>
                    </a:cubicBezTo>
                    <a:cubicBezTo>
                      <a:pt x="2548775" y="2736367"/>
                      <a:pt x="2548161" y="2733502"/>
                      <a:pt x="2548161" y="2730526"/>
                    </a:cubicBezTo>
                    <a:cubicBezTo>
                      <a:pt x="2548161" y="2727103"/>
                      <a:pt x="2548830" y="2724033"/>
                      <a:pt x="2550170" y="2721317"/>
                    </a:cubicBezTo>
                    <a:cubicBezTo>
                      <a:pt x="2551509" y="2718601"/>
                      <a:pt x="2553351" y="2716294"/>
                      <a:pt x="2555695" y="2714396"/>
                    </a:cubicBezTo>
                    <a:cubicBezTo>
                      <a:pt x="2558039" y="2712499"/>
                      <a:pt x="2560830" y="2711048"/>
                      <a:pt x="2564067" y="2710043"/>
                    </a:cubicBezTo>
                    <a:cubicBezTo>
                      <a:pt x="2567304" y="2709039"/>
                      <a:pt x="2570820" y="2708536"/>
                      <a:pt x="2574615" y="2708536"/>
                    </a:cubicBezTo>
                    <a:close/>
                    <a:moveTo>
                      <a:pt x="936315" y="2708536"/>
                    </a:moveTo>
                    <a:cubicBezTo>
                      <a:pt x="940333" y="2708536"/>
                      <a:pt x="943980" y="2709076"/>
                      <a:pt x="947254" y="2710155"/>
                    </a:cubicBezTo>
                    <a:cubicBezTo>
                      <a:pt x="950528" y="2711234"/>
                      <a:pt x="953319" y="2712741"/>
                      <a:pt x="955625" y="2714675"/>
                    </a:cubicBezTo>
                    <a:cubicBezTo>
                      <a:pt x="957932" y="2716610"/>
                      <a:pt x="959718" y="2718917"/>
                      <a:pt x="960983" y="2721596"/>
                    </a:cubicBezTo>
                    <a:cubicBezTo>
                      <a:pt x="962248" y="2724275"/>
                      <a:pt x="962881" y="2727251"/>
                      <a:pt x="962881" y="2730526"/>
                    </a:cubicBezTo>
                    <a:cubicBezTo>
                      <a:pt x="962881" y="2733651"/>
                      <a:pt x="962286" y="2736590"/>
                      <a:pt x="961095" y="2739344"/>
                    </a:cubicBezTo>
                    <a:cubicBezTo>
                      <a:pt x="959904" y="2742097"/>
                      <a:pt x="958193" y="2744478"/>
                      <a:pt x="955960" y="2746487"/>
                    </a:cubicBezTo>
                    <a:cubicBezTo>
                      <a:pt x="953728" y="2748497"/>
                      <a:pt x="950956" y="2750096"/>
                      <a:pt x="947644" y="2751287"/>
                    </a:cubicBezTo>
                    <a:cubicBezTo>
                      <a:pt x="944333" y="2752478"/>
                      <a:pt x="940556" y="2753073"/>
                      <a:pt x="936315" y="2753073"/>
                    </a:cubicBezTo>
                    <a:cubicBezTo>
                      <a:pt x="932222" y="2753073"/>
                      <a:pt x="928539" y="2752459"/>
                      <a:pt x="925264" y="2751231"/>
                    </a:cubicBezTo>
                    <a:cubicBezTo>
                      <a:pt x="921990" y="2750003"/>
                      <a:pt x="919218" y="2748366"/>
                      <a:pt x="916949" y="2746320"/>
                    </a:cubicBezTo>
                    <a:cubicBezTo>
                      <a:pt x="914679" y="2744274"/>
                      <a:pt x="912930" y="2741874"/>
                      <a:pt x="911702" y="2739120"/>
                    </a:cubicBezTo>
                    <a:cubicBezTo>
                      <a:pt x="910475" y="2736367"/>
                      <a:pt x="909861" y="2733502"/>
                      <a:pt x="909861" y="2730526"/>
                    </a:cubicBezTo>
                    <a:cubicBezTo>
                      <a:pt x="909861" y="2727103"/>
                      <a:pt x="910530" y="2724033"/>
                      <a:pt x="911870" y="2721317"/>
                    </a:cubicBezTo>
                    <a:cubicBezTo>
                      <a:pt x="913209" y="2718601"/>
                      <a:pt x="915051" y="2716294"/>
                      <a:pt x="917395" y="2714396"/>
                    </a:cubicBezTo>
                    <a:cubicBezTo>
                      <a:pt x="919739" y="2712499"/>
                      <a:pt x="922530" y="2711048"/>
                      <a:pt x="925767" y="2710043"/>
                    </a:cubicBezTo>
                    <a:cubicBezTo>
                      <a:pt x="929004" y="2709039"/>
                      <a:pt x="932520" y="2708536"/>
                      <a:pt x="936315" y="2708536"/>
                    </a:cubicBezTo>
                    <a:close/>
                    <a:moveTo>
                      <a:pt x="2874690" y="2706415"/>
                    </a:moveTo>
                    <a:lnTo>
                      <a:pt x="2922240" y="2706415"/>
                    </a:lnTo>
                    <a:lnTo>
                      <a:pt x="2922240" y="2875633"/>
                    </a:lnTo>
                    <a:lnTo>
                      <a:pt x="2874690" y="2875633"/>
                    </a:lnTo>
                    <a:close/>
                    <a:moveTo>
                      <a:pt x="1236390" y="2706415"/>
                    </a:moveTo>
                    <a:lnTo>
                      <a:pt x="1283940" y="2706415"/>
                    </a:lnTo>
                    <a:lnTo>
                      <a:pt x="1283940" y="2875633"/>
                    </a:lnTo>
                    <a:lnTo>
                      <a:pt x="1236390" y="2875633"/>
                    </a:lnTo>
                    <a:close/>
                    <a:moveTo>
                      <a:pt x="2109415" y="2604208"/>
                    </a:moveTo>
                    <a:lnTo>
                      <a:pt x="2093342" y="2606440"/>
                    </a:lnTo>
                    <a:cubicBezTo>
                      <a:pt x="2089696" y="2607035"/>
                      <a:pt x="2086775" y="2608245"/>
                      <a:pt x="2084580" y="2610068"/>
                    </a:cubicBezTo>
                    <a:cubicBezTo>
                      <a:pt x="2082384" y="2611891"/>
                      <a:pt x="2081287" y="2614440"/>
                      <a:pt x="2081287" y="2617714"/>
                    </a:cubicBezTo>
                    <a:cubicBezTo>
                      <a:pt x="2081287" y="2618979"/>
                      <a:pt x="2081491" y="2620244"/>
                      <a:pt x="2081901" y="2621509"/>
                    </a:cubicBezTo>
                    <a:cubicBezTo>
                      <a:pt x="2082310" y="2622774"/>
                      <a:pt x="2082961" y="2623927"/>
                      <a:pt x="2083854" y="2624969"/>
                    </a:cubicBezTo>
                    <a:cubicBezTo>
                      <a:pt x="2084747" y="2626011"/>
                      <a:pt x="2085919" y="2626848"/>
                      <a:pt x="2087370" y="2627481"/>
                    </a:cubicBezTo>
                    <a:cubicBezTo>
                      <a:pt x="2088821" y="2628113"/>
                      <a:pt x="2090589" y="2628429"/>
                      <a:pt x="2092672" y="2628429"/>
                    </a:cubicBezTo>
                    <a:cubicBezTo>
                      <a:pt x="2095053" y="2628429"/>
                      <a:pt x="2097267" y="2627964"/>
                      <a:pt x="2099314" y="2627034"/>
                    </a:cubicBezTo>
                    <a:cubicBezTo>
                      <a:pt x="2101360" y="2626104"/>
                      <a:pt x="2103127" y="2624765"/>
                      <a:pt x="2104616" y="2623016"/>
                    </a:cubicBezTo>
                    <a:cubicBezTo>
                      <a:pt x="2106104" y="2621267"/>
                      <a:pt x="2107276" y="2619165"/>
                      <a:pt x="2108132" y="2616709"/>
                    </a:cubicBezTo>
                    <a:cubicBezTo>
                      <a:pt x="2108987" y="2614254"/>
                      <a:pt x="2109415" y="2611538"/>
                      <a:pt x="2109415" y="2608561"/>
                    </a:cubicBezTo>
                    <a:close/>
                    <a:moveTo>
                      <a:pt x="3196754" y="2568266"/>
                    </a:moveTo>
                    <a:cubicBezTo>
                      <a:pt x="3194224" y="2568266"/>
                      <a:pt x="3192047" y="2568935"/>
                      <a:pt x="3190224" y="2570275"/>
                    </a:cubicBezTo>
                    <a:cubicBezTo>
                      <a:pt x="3188401" y="2571614"/>
                      <a:pt x="3186912" y="2573289"/>
                      <a:pt x="3185759" y="2575298"/>
                    </a:cubicBezTo>
                    <a:cubicBezTo>
                      <a:pt x="3184606" y="2577307"/>
                      <a:pt x="3183750" y="2579446"/>
                      <a:pt x="3183192" y="2581716"/>
                    </a:cubicBezTo>
                    <a:cubicBezTo>
                      <a:pt x="3182634" y="2583986"/>
                      <a:pt x="3182280" y="2586088"/>
                      <a:pt x="3182131" y="2588023"/>
                    </a:cubicBezTo>
                    <a:lnTo>
                      <a:pt x="3210929" y="2588023"/>
                    </a:lnTo>
                    <a:cubicBezTo>
                      <a:pt x="3210929" y="2585939"/>
                      <a:pt x="3210781" y="2583744"/>
                      <a:pt x="3210483" y="2581437"/>
                    </a:cubicBezTo>
                    <a:cubicBezTo>
                      <a:pt x="3210185" y="2579130"/>
                      <a:pt x="3209534" y="2576991"/>
                      <a:pt x="3208530" y="2575019"/>
                    </a:cubicBezTo>
                    <a:cubicBezTo>
                      <a:pt x="3207525" y="2573047"/>
                      <a:pt x="3206093" y="2571428"/>
                      <a:pt x="3204232" y="2570163"/>
                    </a:cubicBezTo>
                    <a:cubicBezTo>
                      <a:pt x="3202372" y="2568898"/>
                      <a:pt x="3199879" y="2568266"/>
                      <a:pt x="3196754" y="2568266"/>
                    </a:cubicBezTo>
                    <a:close/>
                    <a:moveTo>
                      <a:pt x="1567979" y="2568266"/>
                    </a:moveTo>
                    <a:cubicBezTo>
                      <a:pt x="1565449" y="2568266"/>
                      <a:pt x="1563272" y="2568935"/>
                      <a:pt x="1561449" y="2570275"/>
                    </a:cubicBezTo>
                    <a:cubicBezTo>
                      <a:pt x="1559626" y="2571614"/>
                      <a:pt x="1558138" y="2573289"/>
                      <a:pt x="1556984" y="2575298"/>
                    </a:cubicBezTo>
                    <a:cubicBezTo>
                      <a:pt x="1555831" y="2577307"/>
                      <a:pt x="1554975" y="2579446"/>
                      <a:pt x="1554417" y="2581716"/>
                    </a:cubicBezTo>
                    <a:cubicBezTo>
                      <a:pt x="1553859" y="2583986"/>
                      <a:pt x="1553505" y="2586088"/>
                      <a:pt x="1553356" y="2588023"/>
                    </a:cubicBezTo>
                    <a:lnTo>
                      <a:pt x="1582155" y="2588023"/>
                    </a:lnTo>
                    <a:cubicBezTo>
                      <a:pt x="1582155" y="2585939"/>
                      <a:pt x="1582006" y="2583744"/>
                      <a:pt x="1581708" y="2581437"/>
                    </a:cubicBezTo>
                    <a:cubicBezTo>
                      <a:pt x="1581411" y="2579130"/>
                      <a:pt x="1580759" y="2576991"/>
                      <a:pt x="1579755" y="2575019"/>
                    </a:cubicBezTo>
                    <a:cubicBezTo>
                      <a:pt x="1578750" y="2573047"/>
                      <a:pt x="1577318" y="2571428"/>
                      <a:pt x="1575457" y="2570163"/>
                    </a:cubicBezTo>
                    <a:cubicBezTo>
                      <a:pt x="1573597" y="2568898"/>
                      <a:pt x="1571104" y="2568266"/>
                      <a:pt x="1567979" y="2568266"/>
                    </a:cubicBezTo>
                    <a:close/>
                    <a:moveTo>
                      <a:pt x="1901279" y="2542258"/>
                    </a:moveTo>
                    <a:lnTo>
                      <a:pt x="1950839" y="2542258"/>
                    </a:lnTo>
                    <a:lnTo>
                      <a:pt x="1964792" y="2604654"/>
                    </a:lnTo>
                    <a:cubicBezTo>
                      <a:pt x="1965089" y="2605994"/>
                      <a:pt x="1965424" y="2607612"/>
                      <a:pt x="1965796" y="2609510"/>
                    </a:cubicBezTo>
                    <a:cubicBezTo>
                      <a:pt x="1966168" y="2611407"/>
                      <a:pt x="1966540" y="2613398"/>
                      <a:pt x="1966913" y="2615481"/>
                    </a:cubicBezTo>
                    <a:cubicBezTo>
                      <a:pt x="1967285" y="2617565"/>
                      <a:pt x="1967619" y="2619630"/>
                      <a:pt x="1967917" y="2621676"/>
                    </a:cubicBezTo>
                    <a:cubicBezTo>
                      <a:pt x="1968215" y="2623723"/>
                      <a:pt x="1968401" y="2625602"/>
                      <a:pt x="1968475" y="2627313"/>
                    </a:cubicBezTo>
                    <a:lnTo>
                      <a:pt x="1969145" y="2627313"/>
                    </a:lnTo>
                    <a:cubicBezTo>
                      <a:pt x="1969517" y="2623965"/>
                      <a:pt x="1970094" y="2620393"/>
                      <a:pt x="1970875" y="2616598"/>
                    </a:cubicBezTo>
                    <a:cubicBezTo>
                      <a:pt x="1971656" y="2612803"/>
                      <a:pt x="1972456" y="2609045"/>
                      <a:pt x="1973275" y="2605324"/>
                    </a:cubicBezTo>
                    <a:lnTo>
                      <a:pt x="1986334" y="2542258"/>
                    </a:lnTo>
                    <a:lnTo>
                      <a:pt x="2035671" y="2542258"/>
                    </a:lnTo>
                    <a:lnTo>
                      <a:pt x="1995934" y="2656558"/>
                    </a:lnTo>
                    <a:lnTo>
                      <a:pt x="1939454" y="2656558"/>
                    </a:lnTo>
                    <a:close/>
                    <a:moveTo>
                      <a:pt x="1845990" y="2542258"/>
                    </a:moveTo>
                    <a:lnTo>
                      <a:pt x="1893540" y="2542258"/>
                    </a:lnTo>
                    <a:lnTo>
                      <a:pt x="1893540" y="2656558"/>
                    </a:lnTo>
                    <a:lnTo>
                      <a:pt x="1845990" y="2656558"/>
                    </a:lnTo>
                    <a:close/>
                    <a:moveTo>
                      <a:pt x="3196977" y="2539467"/>
                    </a:moveTo>
                    <a:cubicBezTo>
                      <a:pt x="3207172" y="2539467"/>
                      <a:pt x="3215822" y="2541049"/>
                      <a:pt x="3222929" y="2544211"/>
                    </a:cubicBezTo>
                    <a:lnTo>
                      <a:pt x="3226295" y="2546636"/>
                    </a:lnTo>
                    <a:lnTo>
                      <a:pt x="3220352" y="2597150"/>
                    </a:lnTo>
                    <a:lnTo>
                      <a:pt x="3216643" y="2612914"/>
                    </a:lnTo>
                    <a:lnTo>
                      <a:pt x="3182354" y="2612914"/>
                    </a:lnTo>
                    <a:cubicBezTo>
                      <a:pt x="3182652" y="2614700"/>
                      <a:pt x="3183340" y="2616523"/>
                      <a:pt x="3184419" y="2618384"/>
                    </a:cubicBezTo>
                    <a:cubicBezTo>
                      <a:pt x="3185498" y="2620244"/>
                      <a:pt x="3187117" y="2621937"/>
                      <a:pt x="3189275" y="2623462"/>
                    </a:cubicBezTo>
                    <a:cubicBezTo>
                      <a:pt x="3191433" y="2624988"/>
                      <a:pt x="3194205" y="2626234"/>
                      <a:pt x="3197591" y="2627202"/>
                    </a:cubicBezTo>
                    <a:cubicBezTo>
                      <a:pt x="3200977" y="2628169"/>
                      <a:pt x="3205125" y="2628653"/>
                      <a:pt x="3210037" y="2628653"/>
                    </a:cubicBezTo>
                    <a:lnTo>
                      <a:pt x="3212984" y="2628466"/>
                    </a:lnTo>
                    <a:lnTo>
                      <a:pt x="3207652" y="2651125"/>
                    </a:lnTo>
                    <a:lnTo>
                      <a:pt x="3205669" y="2659060"/>
                    </a:lnTo>
                    <a:lnTo>
                      <a:pt x="3199544" y="2659349"/>
                    </a:lnTo>
                    <a:cubicBezTo>
                      <a:pt x="3188828" y="2659349"/>
                      <a:pt x="3179527" y="2657916"/>
                      <a:pt x="3171639" y="2655051"/>
                    </a:cubicBezTo>
                    <a:cubicBezTo>
                      <a:pt x="3163751" y="2652186"/>
                      <a:pt x="3157184" y="2648186"/>
                      <a:pt x="3151938" y="2643052"/>
                    </a:cubicBezTo>
                    <a:cubicBezTo>
                      <a:pt x="3146692" y="2637917"/>
                      <a:pt x="3142785" y="2631853"/>
                      <a:pt x="3140218" y="2624858"/>
                    </a:cubicBezTo>
                    <a:cubicBezTo>
                      <a:pt x="3137650" y="2617863"/>
                      <a:pt x="3136367" y="2610235"/>
                      <a:pt x="3136367" y="2601975"/>
                    </a:cubicBezTo>
                    <a:cubicBezTo>
                      <a:pt x="3136367" y="2594385"/>
                      <a:pt x="3137222" y="2587595"/>
                      <a:pt x="3138934" y="2581604"/>
                    </a:cubicBezTo>
                    <a:cubicBezTo>
                      <a:pt x="3140645" y="2575614"/>
                      <a:pt x="3142971" y="2570294"/>
                      <a:pt x="3145910" y="2565643"/>
                    </a:cubicBezTo>
                    <a:cubicBezTo>
                      <a:pt x="3148850" y="2560992"/>
                      <a:pt x="3152310" y="2557011"/>
                      <a:pt x="3156291" y="2553699"/>
                    </a:cubicBezTo>
                    <a:cubicBezTo>
                      <a:pt x="3160272" y="2550388"/>
                      <a:pt x="3164495" y="2547690"/>
                      <a:pt x="3168960" y="2545607"/>
                    </a:cubicBezTo>
                    <a:cubicBezTo>
                      <a:pt x="3173425" y="2543523"/>
                      <a:pt x="3178057" y="2541979"/>
                      <a:pt x="3182857" y="2540974"/>
                    </a:cubicBezTo>
                    <a:cubicBezTo>
                      <a:pt x="3187656" y="2539970"/>
                      <a:pt x="3192363" y="2539467"/>
                      <a:pt x="3196977" y="2539467"/>
                    </a:cubicBezTo>
                    <a:close/>
                    <a:moveTo>
                      <a:pt x="2097472" y="2539467"/>
                    </a:moveTo>
                    <a:cubicBezTo>
                      <a:pt x="2107890" y="2539467"/>
                      <a:pt x="2116633" y="2540602"/>
                      <a:pt x="2123703" y="2542872"/>
                    </a:cubicBezTo>
                    <a:cubicBezTo>
                      <a:pt x="2130772" y="2545142"/>
                      <a:pt x="2136465" y="2548527"/>
                      <a:pt x="2140781" y="2553029"/>
                    </a:cubicBezTo>
                    <a:cubicBezTo>
                      <a:pt x="2145097" y="2557531"/>
                      <a:pt x="2148185" y="2563150"/>
                      <a:pt x="2150045" y="2569884"/>
                    </a:cubicBezTo>
                    <a:cubicBezTo>
                      <a:pt x="2151906" y="2576619"/>
                      <a:pt x="2152836" y="2584488"/>
                      <a:pt x="2152836" y="2593492"/>
                    </a:cubicBezTo>
                    <a:lnTo>
                      <a:pt x="2152836" y="2656558"/>
                    </a:lnTo>
                    <a:lnTo>
                      <a:pt x="2109415" y="2656558"/>
                    </a:lnTo>
                    <a:lnTo>
                      <a:pt x="2109415" y="2639145"/>
                    </a:lnTo>
                    <a:lnTo>
                      <a:pt x="2108969" y="2639145"/>
                    </a:lnTo>
                    <a:cubicBezTo>
                      <a:pt x="2105397" y="2645470"/>
                      <a:pt x="2100727" y="2650419"/>
                      <a:pt x="2094960" y="2653991"/>
                    </a:cubicBezTo>
                    <a:cubicBezTo>
                      <a:pt x="2089193" y="2657563"/>
                      <a:pt x="2082254" y="2659349"/>
                      <a:pt x="2074143" y="2659349"/>
                    </a:cubicBezTo>
                    <a:cubicBezTo>
                      <a:pt x="2068339" y="2659349"/>
                      <a:pt x="2063279" y="2658437"/>
                      <a:pt x="2058963" y="2656614"/>
                    </a:cubicBezTo>
                    <a:cubicBezTo>
                      <a:pt x="2054647" y="2654791"/>
                      <a:pt x="2051056" y="2652279"/>
                      <a:pt x="2048191" y="2649079"/>
                    </a:cubicBezTo>
                    <a:cubicBezTo>
                      <a:pt x="2045326" y="2645880"/>
                      <a:pt x="2043187" y="2642140"/>
                      <a:pt x="2041773" y="2637861"/>
                    </a:cubicBezTo>
                    <a:cubicBezTo>
                      <a:pt x="2040359" y="2633583"/>
                      <a:pt x="2039652" y="2628988"/>
                      <a:pt x="2039652" y="2624076"/>
                    </a:cubicBezTo>
                    <a:cubicBezTo>
                      <a:pt x="2039652" y="2619909"/>
                      <a:pt x="2040210" y="2615742"/>
                      <a:pt x="2041326" y="2611575"/>
                    </a:cubicBezTo>
                    <a:cubicBezTo>
                      <a:pt x="2042443" y="2607408"/>
                      <a:pt x="2044508" y="2603538"/>
                      <a:pt x="2047522" y="2599966"/>
                    </a:cubicBezTo>
                    <a:cubicBezTo>
                      <a:pt x="2050535" y="2596394"/>
                      <a:pt x="2054740" y="2593287"/>
                      <a:pt x="2060135" y="2590646"/>
                    </a:cubicBezTo>
                    <a:cubicBezTo>
                      <a:pt x="2065530" y="2588004"/>
                      <a:pt x="2072506" y="2586125"/>
                      <a:pt x="2081064" y="2585009"/>
                    </a:cubicBezTo>
                    <a:lnTo>
                      <a:pt x="2109415" y="2581325"/>
                    </a:lnTo>
                    <a:cubicBezTo>
                      <a:pt x="2109415" y="2579391"/>
                      <a:pt x="2108950" y="2577642"/>
                      <a:pt x="2108020" y="2576079"/>
                    </a:cubicBezTo>
                    <a:cubicBezTo>
                      <a:pt x="2107090" y="2574517"/>
                      <a:pt x="2105806" y="2573177"/>
                      <a:pt x="2104169" y="2572061"/>
                    </a:cubicBezTo>
                    <a:cubicBezTo>
                      <a:pt x="2102532" y="2570945"/>
                      <a:pt x="2100579" y="2570089"/>
                      <a:pt x="2098309" y="2569494"/>
                    </a:cubicBezTo>
                    <a:cubicBezTo>
                      <a:pt x="2096039" y="2568898"/>
                      <a:pt x="2093565" y="2568601"/>
                      <a:pt x="2090886" y="2568601"/>
                    </a:cubicBezTo>
                    <a:cubicBezTo>
                      <a:pt x="2087091" y="2568601"/>
                      <a:pt x="2083315" y="2568917"/>
                      <a:pt x="2079557" y="2569549"/>
                    </a:cubicBezTo>
                    <a:cubicBezTo>
                      <a:pt x="2075799" y="2570182"/>
                      <a:pt x="2072190" y="2571019"/>
                      <a:pt x="2068730" y="2572061"/>
                    </a:cubicBezTo>
                    <a:cubicBezTo>
                      <a:pt x="2065269" y="2573103"/>
                      <a:pt x="2061995" y="2574275"/>
                      <a:pt x="2058907" y="2575577"/>
                    </a:cubicBezTo>
                    <a:cubicBezTo>
                      <a:pt x="2055819" y="2576879"/>
                      <a:pt x="2052972" y="2578200"/>
                      <a:pt x="2050368" y="2579539"/>
                    </a:cubicBezTo>
                    <a:lnTo>
                      <a:pt x="2050368" y="2548620"/>
                    </a:lnTo>
                    <a:cubicBezTo>
                      <a:pt x="2053121" y="2547430"/>
                      <a:pt x="2056414" y="2546276"/>
                      <a:pt x="2060246" y="2545160"/>
                    </a:cubicBezTo>
                    <a:cubicBezTo>
                      <a:pt x="2064079" y="2544044"/>
                      <a:pt x="2068134" y="2543077"/>
                      <a:pt x="2072413" y="2542258"/>
                    </a:cubicBezTo>
                    <a:cubicBezTo>
                      <a:pt x="2076692" y="2541439"/>
                      <a:pt x="2080989" y="2540770"/>
                      <a:pt x="2085305" y="2540249"/>
                    </a:cubicBezTo>
                    <a:cubicBezTo>
                      <a:pt x="2089621" y="2539728"/>
                      <a:pt x="2093677" y="2539467"/>
                      <a:pt x="2097472" y="2539467"/>
                    </a:cubicBezTo>
                    <a:close/>
                    <a:moveTo>
                      <a:pt x="1689571" y="2539467"/>
                    </a:moveTo>
                    <a:cubicBezTo>
                      <a:pt x="1692399" y="2539467"/>
                      <a:pt x="1695264" y="2539598"/>
                      <a:pt x="1698166" y="2539858"/>
                    </a:cubicBezTo>
                    <a:cubicBezTo>
                      <a:pt x="1701068" y="2540119"/>
                      <a:pt x="1703896" y="2540453"/>
                      <a:pt x="1706649" y="2540863"/>
                    </a:cubicBezTo>
                    <a:cubicBezTo>
                      <a:pt x="1709403" y="2541272"/>
                      <a:pt x="1712026" y="2541737"/>
                      <a:pt x="1714519" y="2542258"/>
                    </a:cubicBezTo>
                    <a:cubicBezTo>
                      <a:pt x="1717011" y="2542779"/>
                      <a:pt x="1719263" y="2543300"/>
                      <a:pt x="1721272" y="2543821"/>
                    </a:cubicBezTo>
                    <a:lnTo>
                      <a:pt x="1721272" y="2575856"/>
                    </a:lnTo>
                    <a:cubicBezTo>
                      <a:pt x="1719858" y="2575261"/>
                      <a:pt x="1718035" y="2574572"/>
                      <a:pt x="1715802" y="2573791"/>
                    </a:cubicBezTo>
                    <a:cubicBezTo>
                      <a:pt x="1713570" y="2573010"/>
                      <a:pt x="1711114" y="2572247"/>
                      <a:pt x="1708435" y="2571503"/>
                    </a:cubicBezTo>
                    <a:cubicBezTo>
                      <a:pt x="1705756" y="2570759"/>
                      <a:pt x="1702985" y="2570126"/>
                      <a:pt x="1700120" y="2569605"/>
                    </a:cubicBezTo>
                    <a:cubicBezTo>
                      <a:pt x="1697255" y="2569084"/>
                      <a:pt x="1694483" y="2568824"/>
                      <a:pt x="1691804" y="2568824"/>
                    </a:cubicBezTo>
                    <a:cubicBezTo>
                      <a:pt x="1688678" y="2568824"/>
                      <a:pt x="1686186" y="2569345"/>
                      <a:pt x="1684325" y="2570387"/>
                    </a:cubicBezTo>
                    <a:cubicBezTo>
                      <a:pt x="1682465" y="2571428"/>
                      <a:pt x="1681535" y="2572879"/>
                      <a:pt x="1681535" y="2574740"/>
                    </a:cubicBezTo>
                    <a:cubicBezTo>
                      <a:pt x="1681535" y="2575930"/>
                      <a:pt x="1681814" y="2576972"/>
                      <a:pt x="1682372" y="2577865"/>
                    </a:cubicBezTo>
                    <a:cubicBezTo>
                      <a:pt x="1682930" y="2578758"/>
                      <a:pt x="1683823" y="2579577"/>
                      <a:pt x="1685051" y="2580321"/>
                    </a:cubicBezTo>
                    <a:cubicBezTo>
                      <a:pt x="1686278" y="2581065"/>
                      <a:pt x="1687841" y="2581790"/>
                      <a:pt x="1689739" y="2582497"/>
                    </a:cubicBezTo>
                    <a:cubicBezTo>
                      <a:pt x="1691636" y="2583204"/>
                      <a:pt x="1693925" y="2583967"/>
                      <a:pt x="1696604" y="2584786"/>
                    </a:cubicBezTo>
                    <a:cubicBezTo>
                      <a:pt x="1701887" y="2586348"/>
                      <a:pt x="1706575" y="2588134"/>
                      <a:pt x="1710668" y="2590143"/>
                    </a:cubicBezTo>
                    <a:cubicBezTo>
                      <a:pt x="1714761" y="2592153"/>
                      <a:pt x="1718184" y="2594497"/>
                      <a:pt x="1720937" y="2597176"/>
                    </a:cubicBezTo>
                    <a:cubicBezTo>
                      <a:pt x="1723690" y="2599854"/>
                      <a:pt x="1725774" y="2602943"/>
                      <a:pt x="1727188" y="2606440"/>
                    </a:cubicBezTo>
                    <a:cubicBezTo>
                      <a:pt x="1728601" y="2609938"/>
                      <a:pt x="1729308" y="2613993"/>
                      <a:pt x="1729308" y="2618607"/>
                    </a:cubicBezTo>
                    <a:cubicBezTo>
                      <a:pt x="1729308" y="2624188"/>
                      <a:pt x="1728267" y="2629453"/>
                      <a:pt x="1726183" y="2634401"/>
                    </a:cubicBezTo>
                    <a:cubicBezTo>
                      <a:pt x="1724100" y="2639350"/>
                      <a:pt x="1720807" y="2643666"/>
                      <a:pt x="1716304" y="2647349"/>
                    </a:cubicBezTo>
                    <a:cubicBezTo>
                      <a:pt x="1711803" y="2651033"/>
                      <a:pt x="1706017" y="2653954"/>
                      <a:pt x="1698948" y="2656112"/>
                    </a:cubicBezTo>
                    <a:cubicBezTo>
                      <a:pt x="1691878" y="2658270"/>
                      <a:pt x="1683321" y="2659349"/>
                      <a:pt x="1673275" y="2659349"/>
                    </a:cubicBezTo>
                    <a:cubicBezTo>
                      <a:pt x="1670149" y="2659349"/>
                      <a:pt x="1666856" y="2659181"/>
                      <a:pt x="1663396" y="2658846"/>
                    </a:cubicBezTo>
                    <a:cubicBezTo>
                      <a:pt x="1659936" y="2658511"/>
                      <a:pt x="1656532" y="2658102"/>
                      <a:pt x="1653183" y="2657618"/>
                    </a:cubicBezTo>
                    <a:cubicBezTo>
                      <a:pt x="1649834" y="2657135"/>
                      <a:pt x="1646653" y="2656577"/>
                      <a:pt x="1643639" y="2655944"/>
                    </a:cubicBezTo>
                    <a:cubicBezTo>
                      <a:pt x="1640626" y="2655312"/>
                      <a:pt x="1638002" y="2654660"/>
                      <a:pt x="1635770" y="2653991"/>
                    </a:cubicBezTo>
                    <a:lnTo>
                      <a:pt x="1635770" y="2620616"/>
                    </a:lnTo>
                    <a:cubicBezTo>
                      <a:pt x="1638449" y="2621807"/>
                      <a:pt x="1641239" y="2622960"/>
                      <a:pt x="1644141" y="2624076"/>
                    </a:cubicBezTo>
                    <a:cubicBezTo>
                      <a:pt x="1647044" y="2625192"/>
                      <a:pt x="1649964" y="2626197"/>
                      <a:pt x="1652904" y="2627090"/>
                    </a:cubicBezTo>
                    <a:cubicBezTo>
                      <a:pt x="1655843" y="2627983"/>
                      <a:pt x="1658838" y="2628690"/>
                      <a:pt x="1661889" y="2629211"/>
                    </a:cubicBezTo>
                    <a:cubicBezTo>
                      <a:pt x="1664940" y="2629732"/>
                      <a:pt x="1667991" y="2629992"/>
                      <a:pt x="1671042" y="2629992"/>
                    </a:cubicBezTo>
                    <a:cubicBezTo>
                      <a:pt x="1676102" y="2629992"/>
                      <a:pt x="1679693" y="2629304"/>
                      <a:pt x="1681814" y="2627927"/>
                    </a:cubicBezTo>
                    <a:cubicBezTo>
                      <a:pt x="1683935" y="2626551"/>
                      <a:pt x="1684995" y="2624820"/>
                      <a:pt x="1684995" y="2622737"/>
                    </a:cubicBezTo>
                    <a:cubicBezTo>
                      <a:pt x="1684995" y="2621621"/>
                      <a:pt x="1684734" y="2620672"/>
                      <a:pt x="1684214" y="2619890"/>
                    </a:cubicBezTo>
                    <a:cubicBezTo>
                      <a:pt x="1683693" y="2619109"/>
                      <a:pt x="1682707" y="2618309"/>
                      <a:pt x="1681256" y="2617491"/>
                    </a:cubicBezTo>
                    <a:cubicBezTo>
                      <a:pt x="1679805" y="2616672"/>
                      <a:pt x="1677758" y="2615779"/>
                      <a:pt x="1675116" y="2614812"/>
                    </a:cubicBezTo>
                    <a:cubicBezTo>
                      <a:pt x="1672475" y="2613844"/>
                      <a:pt x="1669033" y="2612654"/>
                      <a:pt x="1664792" y="2611240"/>
                    </a:cubicBezTo>
                    <a:cubicBezTo>
                      <a:pt x="1660550" y="2609900"/>
                      <a:pt x="1656643" y="2608300"/>
                      <a:pt x="1653071" y="2606440"/>
                    </a:cubicBezTo>
                    <a:cubicBezTo>
                      <a:pt x="1649499" y="2604580"/>
                      <a:pt x="1646430" y="2602347"/>
                      <a:pt x="1643863" y="2599743"/>
                    </a:cubicBezTo>
                    <a:cubicBezTo>
                      <a:pt x="1641295" y="2597138"/>
                      <a:pt x="1639305" y="2594050"/>
                      <a:pt x="1637891" y="2590478"/>
                    </a:cubicBezTo>
                    <a:cubicBezTo>
                      <a:pt x="1636477" y="2586906"/>
                      <a:pt x="1635770" y="2582702"/>
                      <a:pt x="1635770" y="2577865"/>
                    </a:cubicBezTo>
                    <a:cubicBezTo>
                      <a:pt x="1635770" y="2571838"/>
                      <a:pt x="1637016" y="2566443"/>
                      <a:pt x="1639509" y="2561680"/>
                    </a:cubicBezTo>
                    <a:cubicBezTo>
                      <a:pt x="1642002" y="2556918"/>
                      <a:pt x="1645555" y="2552881"/>
                      <a:pt x="1650169" y="2549569"/>
                    </a:cubicBezTo>
                    <a:cubicBezTo>
                      <a:pt x="1654783" y="2546258"/>
                      <a:pt x="1660420" y="2543746"/>
                      <a:pt x="1667080" y="2542035"/>
                    </a:cubicBezTo>
                    <a:cubicBezTo>
                      <a:pt x="1673740" y="2540323"/>
                      <a:pt x="1681237" y="2539467"/>
                      <a:pt x="1689571" y="2539467"/>
                    </a:cubicBezTo>
                    <a:close/>
                    <a:moveTo>
                      <a:pt x="1568202" y="2539467"/>
                    </a:moveTo>
                    <a:cubicBezTo>
                      <a:pt x="1578397" y="2539467"/>
                      <a:pt x="1587047" y="2541049"/>
                      <a:pt x="1594154" y="2544211"/>
                    </a:cubicBezTo>
                    <a:cubicBezTo>
                      <a:pt x="1601260" y="2547374"/>
                      <a:pt x="1607046" y="2551541"/>
                      <a:pt x="1611511" y="2556713"/>
                    </a:cubicBezTo>
                    <a:cubicBezTo>
                      <a:pt x="1615976" y="2561885"/>
                      <a:pt x="1619213" y="2567801"/>
                      <a:pt x="1621222" y="2574461"/>
                    </a:cubicBezTo>
                    <a:cubicBezTo>
                      <a:pt x="1623231" y="2581121"/>
                      <a:pt x="1624236" y="2587985"/>
                      <a:pt x="1624236" y="2595055"/>
                    </a:cubicBezTo>
                    <a:lnTo>
                      <a:pt x="1624236" y="2612914"/>
                    </a:lnTo>
                    <a:lnTo>
                      <a:pt x="1553580" y="2612914"/>
                    </a:lnTo>
                    <a:cubicBezTo>
                      <a:pt x="1553877" y="2614700"/>
                      <a:pt x="1554566" y="2616523"/>
                      <a:pt x="1555645" y="2618384"/>
                    </a:cubicBezTo>
                    <a:cubicBezTo>
                      <a:pt x="1556724" y="2620244"/>
                      <a:pt x="1558342" y="2621937"/>
                      <a:pt x="1560500" y="2623462"/>
                    </a:cubicBezTo>
                    <a:cubicBezTo>
                      <a:pt x="1562658" y="2624988"/>
                      <a:pt x="1565430" y="2626234"/>
                      <a:pt x="1568816" y="2627202"/>
                    </a:cubicBezTo>
                    <a:cubicBezTo>
                      <a:pt x="1572202" y="2628169"/>
                      <a:pt x="1576350" y="2628653"/>
                      <a:pt x="1581262" y="2628653"/>
                    </a:cubicBezTo>
                    <a:cubicBezTo>
                      <a:pt x="1584610" y="2628653"/>
                      <a:pt x="1587829" y="2628448"/>
                      <a:pt x="1590917" y="2628039"/>
                    </a:cubicBezTo>
                    <a:cubicBezTo>
                      <a:pt x="1594005" y="2627630"/>
                      <a:pt x="1596907" y="2627109"/>
                      <a:pt x="1599623" y="2626476"/>
                    </a:cubicBezTo>
                    <a:cubicBezTo>
                      <a:pt x="1602339" y="2625844"/>
                      <a:pt x="1604814" y="2625155"/>
                      <a:pt x="1607046" y="2624411"/>
                    </a:cubicBezTo>
                    <a:cubicBezTo>
                      <a:pt x="1609279" y="2623667"/>
                      <a:pt x="1611176" y="2622960"/>
                      <a:pt x="1612739" y="2622290"/>
                    </a:cubicBezTo>
                    <a:lnTo>
                      <a:pt x="1612739" y="2652428"/>
                    </a:lnTo>
                    <a:cubicBezTo>
                      <a:pt x="1610879" y="2653172"/>
                      <a:pt x="1608609" y="2653954"/>
                      <a:pt x="1605930" y="2654772"/>
                    </a:cubicBezTo>
                    <a:cubicBezTo>
                      <a:pt x="1603251" y="2655591"/>
                      <a:pt x="1600163" y="2656335"/>
                      <a:pt x="1596665" y="2657004"/>
                    </a:cubicBezTo>
                    <a:cubicBezTo>
                      <a:pt x="1593168" y="2657674"/>
                      <a:pt x="1589261" y="2658232"/>
                      <a:pt x="1584945" y="2658679"/>
                    </a:cubicBezTo>
                    <a:cubicBezTo>
                      <a:pt x="1580629" y="2659125"/>
                      <a:pt x="1575904" y="2659349"/>
                      <a:pt x="1570769" y="2659349"/>
                    </a:cubicBezTo>
                    <a:cubicBezTo>
                      <a:pt x="1560054" y="2659349"/>
                      <a:pt x="1550752" y="2657916"/>
                      <a:pt x="1542864" y="2655051"/>
                    </a:cubicBezTo>
                    <a:cubicBezTo>
                      <a:pt x="1534976" y="2652186"/>
                      <a:pt x="1528409" y="2648186"/>
                      <a:pt x="1523163" y="2643052"/>
                    </a:cubicBezTo>
                    <a:cubicBezTo>
                      <a:pt x="1517917" y="2637917"/>
                      <a:pt x="1514010" y="2631853"/>
                      <a:pt x="1511443" y="2624858"/>
                    </a:cubicBezTo>
                    <a:cubicBezTo>
                      <a:pt x="1508875" y="2617863"/>
                      <a:pt x="1507592" y="2610235"/>
                      <a:pt x="1507592" y="2601975"/>
                    </a:cubicBezTo>
                    <a:cubicBezTo>
                      <a:pt x="1507592" y="2594385"/>
                      <a:pt x="1508447" y="2587595"/>
                      <a:pt x="1510159" y="2581604"/>
                    </a:cubicBezTo>
                    <a:cubicBezTo>
                      <a:pt x="1511871" y="2575614"/>
                      <a:pt x="1514196" y="2570294"/>
                      <a:pt x="1517135" y="2565643"/>
                    </a:cubicBezTo>
                    <a:cubicBezTo>
                      <a:pt x="1520075" y="2560992"/>
                      <a:pt x="1523535" y="2557011"/>
                      <a:pt x="1527516" y="2553699"/>
                    </a:cubicBezTo>
                    <a:cubicBezTo>
                      <a:pt x="1531497" y="2550388"/>
                      <a:pt x="1535720" y="2547690"/>
                      <a:pt x="1540185" y="2545607"/>
                    </a:cubicBezTo>
                    <a:cubicBezTo>
                      <a:pt x="1544650" y="2543523"/>
                      <a:pt x="1549282" y="2541979"/>
                      <a:pt x="1554082" y="2540974"/>
                    </a:cubicBezTo>
                    <a:cubicBezTo>
                      <a:pt x="1558882" y="2539970"/>
                      <a:pt x="1563588" y="2539467"/>
                      <a:pt x="1568202" y="2539467"/>
                    </a:cubicBezTo>
                    <a:close/>
                    <a:moveTo>
                      <a:pt x="2685120" y="2534891"/>
                    </a:moveTo>
                    <a:cubicBezTo>
                      <a:pt x="2679687" y="2534891"/>
                      <a:pt x="2675037" y="2536007"/>
                      <a:pt x="2671167" y="2538240"/>
                    </a:cubicBezTo>
                    <a:cubicBezTo>
                      <a:pt x="2667298" y="2540472"/>
                      <a:pt x="2664135" y="2543486"/>
                      <a:pt x="2661679" y="2547281"/>
                    </a:cubicBezTo>
                    <a:cubicBezTo>
                      <a:pt x="2659224" y="2551076"/>
                      <a:pt x="2657438" y="2555504"/>
                      <a:pt x="2656321" y="2560564"/>
                    </a:cubicBezTo>
                    <a:cubicBezTo>
                      <a:pt x="2655205" y="2565624"/>
                      <a:pt x="2654647" y="2571019"/>
                      <a:pt x="2654647" y="2576749"/>
                    </a:cubicBezTo>
                    <a:cubicBezTo>
                      <a:pt x="2654647" y="2584190"/>
                      <a:pt x="2655466" y="2590534"/>
                      <a:pt x="2657103" y="2595780"/>
                    </a:cubicBezTo>
                    <a:cubicBezTo>
                      <a:pt x="2658740" y="2601027"/>
                      <a:pt x="2660935" y="2605305"/>
                      <a:pt x="2663688" y="2608617"/>
                    </a:cubicBezTo>
                    <a:cubicBezTo>
                      <a:pt x="2666442" y="2611928"/>
                      <a:pt x="2669604" y="2614347"/>
                      <a:pt x="2673176" y="2615872"/>
                    </a:cubicBezTo>
                    <a:cubicBezTo>
                      <a:pt x="2676748" y="2617398"/>
                      <a:pt x="2680469" y="2618160"/>
                      <a:pt x="2684338" y="2618160"/>
                    </a:cubicBezTo>
                    <a:cubicBezTo>
                      <a:pt x="2688059" y="2618160"/>
                      <a:pt x="2691668" y="2617360"/>
                      <a:pt x="2695166" y="2615760"/>
                    </a:cubicBezTo>
                    <a:cubicBezTo>
                      <a:pt x="2698663" y="2614161"/>
                      <a:pt x="2701770" y="2611705"/>
                      <a:pt x="2704486" y="2608394"/>
                    </a:cubicBezTo>
                    <a:cubicBezTo>
                      <a:pt x="2707202" y="2605082"/>
                      <a:pt x="2709379" y="2600859"/>
                      <a:pt x="2711016" y="2595725"/>
                    </a:cubicBezTo>
                    <a:cubicBezTo>
                      <a:pt x="2712653" y="2590590"/>
                      <a:pt x="2713471" y="2584488"/>
                      <a:pt x="2713471" y="2577419"/>
                    </a:cubicBezTo>
                    <a:cubicBezTo>
                      <a:pt x="2713471" y="2570573"/>
                      <a:pt x="2712783" y="2564508"/>
                      <a:pt x="2711406" y="2559224"/>
                    </a:cubicBezTo>
                    <a:cubicBezTo>
                      <a:pt x="2710030" y="2553941"/>
                      <a:pt x="2708095" y="2549495"/>
                      <a:pt x="2705602" y="2545886"/>
                    </a:cubicBezTo>
                    <a:cubicBezTo>
                      <a:pt x="2703109" y="2542277"/>
                      <a:pt x="2700133" y="2539542"/>
                      <a:pt x="2696672" y="2537682"/>
                    </a:cubicBezTo>
                    <a:cubicBezTo>
                      <a:pt x="2693212" y="2535821"/>
                      <a:pt x="2689361" y="2534891"/>
                      <a:pt x="2685120" y="2534891"/>
                    </a:cubicBezTo>
                    <a:close/>
                    <a:moveTo>
                      <a:pt x="2513670" y="2534891"/>
                    </a:moveTo>
                    <a:cubicBezTo>
                      <a:pt x="2508237" y="2534891"/>
                      <a:pt x="2503587" y="2536007"/>
                      <a:pt x="2499717" y="2538240"/>
                    </a:cubicBezTo>
                    <a:cubicBezTo>
                      <a:pt x="2495848" y="2540472"/>
                      <a:pt x="2492685" y="2543486"/>
                      <a:pt x="2490229" y="2547281"/>
                    </a:cubicBezTo>
                    <a:cubicBezTo>
                      <a:pt x="2487774" y="2551076"/>
                      <a:pt x="2485988" y="2555504"/>
                      <a:pt x="2484871" y="2560564"/>
                    </a:cubicBezTo>
                    <a:cubicBezTo>
                      <a:pt x="2483755" y="2565624"/>
                      <a:pt x="2483197" y="2571019"/>
                      <a:pt x="2483197" y="2576749"/>
                    </a:cubicBezTo>
                    <a:cubicBezTo>
                      <a:pt x="2483197" y="2584190"/>
                      <a:pt x="2484016" y="2590534"/>
                      <a:pt x="2485653" y="2595780"/>
                    </a:cubicBezTo>
                    <a:cubicBezTo>
                      <a:pt x="2487290" y="2601027"/>
                      <a:pt x="2489485" y="2605305"/>
                      <a:pt x="2492238" y="2608617"/>
                    </a:cubicBezTo>
                    <a:cubicBezTo>
                      <a:pt x="2494992" y="2611928"/>
                      <a:pt x="2498154" y="2614347"/>
                      <a:pt x="2501726" y="2615872"/>
                    </a:cubicBezTo>
                    <a:cubicBezTo>
                      <a:pt x="2505298" y="2617398"/>
                      <a:pt x="2509019" y="2618160"/>
                      <a:pt x="2512888" y="2618160"/>
                    </a:cubicBezTo>
                    <a:cubicBezTo>
                      <a:pt x="2516609" y="2618160"/>
                      <a:pt x="2520218" y="2617360"/>
                      <a:pt x="2523716" y="2615760"/>
                    </a:cubicBezTo>
                    <a:cubicBezTo>
                      <a:pt x="2527213" y="2614161"/>
                      <a:pt x="2530320" y="2611705"/>
                      <a:pt x="2533036" y="2608394"/>
                    </a:cubicBezTo>
                    <a:cubicBezTo>
                      <a:pt x="2535752" y="2605082"/>
                      <a:pt x="2537929" y="2600859"/>
                      <a:pt x="2539566" y="2595725"/>
                    </a:cubicBezTo>
                    <a:cubicBezTo>
                      <a:pt x="2541203" y="2590590"/>
                      <a:pt x="2542021" y="2584488"/>
                      <a:pt x="2542021" y="2577419"/>
                    </a:cubicBezTo>
                    <a:cubicBezTo>
                      <a:pt x="2542021" y="2570573"/>
                      <a:pt x="2541333" y="2564508"/>
                      <a:pt x="2539956" y="2559224"/>
                    </a:cubicBezTo>
                    <a:cubicBezTo>
                      <a:pt x="2538580" y="2553941"/>
                      <a:pt x="2536645" y="2549495"/>
                      <a:pt x="2534152" y="2545886"/>
                    </a:cubicBezTo>
                    <a:cubicBezTo>
                      <a:pt x="2531659" y="2542277"/>
                      <a:pt x="2528683" y="2539542"/>
                      <a:pt x="2525222" y="2537682"/>
                    </a:cubicBezTo>
                    <a:cubicBezTo>
                      <a:pt x="2521762" y="2535821"/>
                      <a:pt x="2517911" y="2534891"/>
                      <a:pt x="2513670" y="2534891"/>
                    </a:cubicBezTo>
                    <a:close/>
                    <a:moveTo>
                      <a:pt x="2832013" y="2534221"/>
                    </a:moveTo>
                    <a:lnTo>
                      <a:pt x="2832013" y="2618830"/>
                    </a:lnTo>
                    <a:lnTo>
                      <a:pt x="2845519" y="2618830"/>
                    </a:lnTo>
                    <a:cubicBezTo>
                      <a:pt x="2851398" y="2618830"/>
                      <a:pt x="2856681" y="2617770"/>
                      <a:pt x="2861369" y="2615649"/>
                    </a:cubicBezTo>
                    <a:cubicBezTo>
                      <a:pt x="2866058" y="2613528"/>
                      <a:pt x="2870039" y="2610552"/>
                      <a:pt x="2873313" y="2606719"/>
                    </a:cubicBezTo>
                    <a:cubicBezTo>
                      <a:pt x="2876587" y="2602887"/>
                      <a:pt x="2879099" y="2598273"/>
                      <a:pt x="2880847" y="2592878"/>
                    </a:cubicBezTo>
                    <a:cubicBezTo>
                      <a:pt x="2882596" y="2587483"/>
                      <a:pt x="2883470" y="2581511"/>
                      <a:pt x="2883470" y="2574963"/>
                    </a:cubicBezTo>
                    <a:cubicBezTo>
                      <a:pt x="2883470" y="2569754"/>
                      <a:pt x="2882689" y="2564694"/>
                      <a:pt x="2881126" y="2559783"/>
                    </a:cubicBezTo>
                    <a:cubicBezTo>
                      <a:pt x="2879564" y="2554871"/>
                      <a:pt x="2877182" y="2550518"/>
                      <a:pt x="2873983" y="2546723"/>
                    </a:cubicBezTo>
                    <a:cubicBezTo>
                      <a:pt x="2870783" y="2542928"/>
                      <a:pt x="2866727" y="2539895"/>
                      <a:pt x="2861816" y="2537626"/>
                    </a:cubicBezTo>
                    <a:cubicBezTo>
                      <a:pt x="2856905" y="2535356"/>
                      <a:pt x="2851100" y="2534221"/>
                      <a:pt x="2844403" y="2534221"/>
                    </a:cubicBezTo>
                    <a:close/>
                    <a:moveTo>
                      <a:pt x="1193713" y="2534221"/>
                    </a:moveTo>
                    <a:lnTo>
                      <a:pt x="1193713" y="2618830"/>
                    </a:lnTo>
                    <a:lnTo>
                      <a:pt x="1207219" y="2618830"/>
                    </a:lnTo>
                    <a:cubicBezTo>
                      <a:pt x="1213098" y="2618830"/>
                      <a:pt x="1218382" y="2617770"/>
                      <a:pt x="1223069" y="2615649"/>
                    </a:cubicBezTo>
                    <a:cubicBezTo>
                      <a:pt x="1227758" y="2613528"/>
                      <a:pt x="1231739" y="2610552"/>
                      <a:pt x="1235013" y="2606719"/>
                    </a:cubicBezTo>
                    <a:cubicBezTo>
                      <a:pt x="1238287" y="2602887"/>
                      <a:pt x="1240799" y="2598273"/>
                      <a:pt x="1242547" y="2592878"/>
                    </a:cubicBezTo>
                    <a:cubicBezTo>
                      <a:pt x="1244296" y="2587483"/>
                      <a:pt x="1245171" y="2581511"/>
                      <a:pt x="1245171" y="2574963"/>
                    </a:cubicBezTo>
                    <a:cubicBezTo>
                      <a:pt x="1245171" y="2569754"/>
                      <a:pt x="1244389" y="2564694"/>
                      <a:pt x="1242827" y="2559783"/>
                    </a:cubicBezTo>
                    <a:cubicBezTo>
                      <a:pt x="1241264" y="2554871"/>
                      <a:pt x="1238883" y="2550518"/>
                      <a:pt x="1235683" y="2546723"/>
                    </a:cubicBezTo>
                    <a:cubicBezTo>
                      <a:pt x="1232483" y="2542928"/>
                      <a:pt x="1228427" y="2539895"/>
                      <a:pt x="1223516" y="2537626"/>
                    </a:cubicBezTo>
                    <a:cubicBezTo>
                      <a:pt x="1218605" y="2535356"/>
                      <a:pt x="1212800" y="2534221"/>
                      <a:pt x="1206103" y="2534221"/>
                    </a:cubicBezTo>
                    <a:close/>
                    <a:moveTo>
                      <a:pt x="1101154" y="2514123"/>
                    </a:moveTo>
                    <a:lnTo>
                      <a:pt x="1103970" y="2515971"/>
                    </a:lnTo>
                    <a:cubicBezTo>
                      <a:pt x="1110965" y="2523078"/>
                      <a:pt x="1116434" y="2531710"/>
                      <a:pt x="1120378" y="2541867"/>
                    </a:cubicBezTo>
                    <a:cubicBezTo>
                      <a:pt x="1124322" y="2552025"/>
                      <a:pt x="1126294" y="2563429"/>
                      <a:pt x="1126294" y="2576079"/>
                    </a:cubicBezTo>
                    <a:cubicBezTo>
                      <a:pt x="1126294" y="2588804"/>
                      <a:pt x="1124211" y="2600282"/>
                      <a:pt x="1120043" y="2610514"/>
                    </a:cubicBezTo>
                    <a:cubicBezTo>
                      <a:pt x="1115876" y="2620746"/>
                      <a:pt x="1110128" y="2629490"/>
                      <a:pt x="1102798" y="2636745"/>
                    </a:cubicBezTo>
                    <a:cubicBezTo>
                      <a:pt x="1095468" y="2644001"/>
                      <a:pt x="1086873" y="2649582"/>
                      <a:pt x="1077013" y="2653488"/>
                    </a:cubicBezTo>
                    <a:cubicBezTo>
                      <a:pt x="1067153" y="2657395"/>
                      <a:pt x="1056531" y="2659349"/>
                      <a:pt x="1045146" y="2659349"/>
                    </a:cubicBezTo>
                    <a:cubicBezTo>
                      <a:pt x="1034132" y="2659349"/>
                      <a:pt x="1023770" y="2657488"/>
                      <a:pt x="1014059" y="2653767"/>
                    </a:cubicBezTo>
                    <a:cubicBezTo>
                      <a:pt x="1004348" y="2650047"/>
                      <a:pt x="995865" y="2644708"/>
                      <a:pt x="988609" y="2637750"/>
                    </a:cubicBezTo>
                    <a:lnTo>
                      <a:pt x="980688" y="2626048"/>
                    </a:lnTo>
                    <a:lnTo>
                      <a:pt x="981977" y="2625725"/>
                    </a:lnTo>
                    <a:lnTo>
                      <a:pt x="997852" y="2619375"/>
                    </a:lnTo>
                    <a:lnTo>
                      <a:pt x="1010552" y="2609850"/>
                    </a:lnTo>
                    <a:lnTo>
                      <a:pt x="1021610" y="2601250"/>
                    </a:lnTo>
                    <a:lnTo>
                      <a:pt x="1025389" y="2608617"/>
                    </a:lnTo>
                    <a:cubicBezTo>
                      <a:pt x="1028142" y="2611928"/>
                      <a:pt x="1031305" y="2614347"/>
                      <a:pt x="1034876" y="2615872"/>
                    </a:cubicBezTo>
                    <a:cubicBezTo>
                      <a:pt x="1038448" y="2617398"/>
                      <a:pt x="1042169" y="2618160"/>
                      <a:pt x="1046039" y="2618160"/>
                    </a:cubicBezTo>
                    <a:cubicBezTo>
                      <a:pt x="1049759" y="2618160"/>
                      <a:pt x="1053368" y="2617360"/>
                      <a:pt x="1056866" y="2615760"/>
                    </a:cubicBezTo>
                    <a:cubicBezTo>
                      <a:pt x="1060363" y="2614161"/>
                      <a:pt x="1063470" y="2611705"/>
                      <a:pt x="1066186" y="2608394"/>
                    </a:cubicBezTo>
                    <a:cubicBezTo>
                      <a:pt x="1068902" y="2605082"/>
                      <a:pt x="1071079" y="2600859"/>
                      <a:pt x="1072716" y="2595725"/>
                    </a:cubicBezTo>
                    <a:cubicBezTo>
                      <a:pt x="1074353" y="2590590"/>
                      <a:pt x="1075172" y="2584488"/>
                      <a:pt x="1075172" y="2577419"/>
                    </a:cubicBezTo>
                    <a:cubicBezTo>
                      <a:pt x="1075172" y="2570573"/>
                      <a:pt x="1074483" y="2564508"/>
                      <a:pt x="1073107" y="2559224"/>
                    </a:cubicBezTo>
                    <a:lnTo>
                      <a:pt x="1070279" y="2552726"/>
                    </a:lnTo>
                    <a:lnTo>
                      <a:pt x="1096277" y="2520950"/>
                    </a:lnTo>
                    <a:close/>
                    <a:moveTo>
                      <a:pt x="1807443" y="2506874"/>
                    </a:moveTo>
                    <a:lnTo>
                      <a:pt x="1807443" y="2542258"/>
                    </a:lnTo>
                    <a:lnTo>
                      <a:pt x="1831218" y="2542258"/>
                    </a:lnTo>
                    <a:lnTo>
                      <a:pt x="1831218" y="2575186"/>
                    </a:lnTo>
                    <a:lnTo>
                      <a:pt x="1807443" y="2575186"/>
                    </a:lnTo>
                    <a:lnTo>
                      <a:pt x="1807443" y="2609454"/>
                    </a:lnTo>
                    <a:cubicBezTo>
                      <a:pt x="1807443" y="2614588"/>
                      <a:pt x="1808504" y="2618384"/>
                      <a:pt x="1810624" y="2620839"/>
                    </a:cubicBezTo>
                    <a:cubicBezTo>
                      <a:pt x="1812745" y="2623295"/>
                      <a:pt x="1815666" y="2624523"/>
                      <a:pt x="1819387" y="2624523"/>
                    </a:cubicBezTo>
                    <a:cubicBezTo>
                      <a:pt x="1821545" y="2624523"/>
                      <a:pt x="1823535" y="2624318"/>
                      <a:pt x="1825358" y="2623909"/>
                    </a:cubicBezTo>
                    <a:cubicBezTo>
                      <a:pt x="1827181" y="2623500"/>
                      <a:pt x="1829135" y="2622886"/>
                      <a:pt x="1831218" y="2622067"/>
                    </a:cubicBezTo>
                    <a:lnTo>
                      <a:pt x="1831218" y="2654995"/>
                    </a:lnTo>
                    <a:cubicBezTo>
                      <a:pt x="1829060" y="2656037"/>
                      <a:pt x="1825526" y="2657023"/>
                      <a:pt x="1820614" y="2657953"/>
                    </a:cubicBezTo>
                    <a:cubicBezTo>
                      <a:pt x="1815703" y="2658883"/>
                      <a:pt x="1809787" y="2659349"/>
                      <a:pt x="1802867" y="2659349"/>
                    </a:cubicBezTo>
                    <a:cubicBezTo>
                      <a:pt x="1795649" y="2659349"/>
                      <a:pt x="1789379" y="2658288"/>
                      <a:pt x="1784059" y="2656167"/>
                    </a:cubicBezTo>
                    <a:cubicBezTo>
                      <a:pt x="1778738" y="2654047"/>
                      <a:pt x="1774329" y="2651126"/>
                      <a:pt x="1770831" y="2647405"/>
                    </a:cubicBezTo>
                    <a:cubicBezTo>
                      <a:pt x="1767334" y="2643684"/>
                      <a:pt x="1764748" y="2639238"/>
                      <a:pt x="1763074" y="2634066"/>
                    </a:cubicBezTo>
                    <a:cubicBezTo>
                      <a:pt x="1761399" y="2628895"/>
                      <a:pt x="1760562" y="2623295"/>
                      <a:pt x="1760562" y="2617267"/>
                    </a:cubicBezTo>
                    <a:lnTo>
                      <a:pt x="1760562" y="2575186"/>
                    </a:lnTo>
                    <a:lnTo>
                      <a:pt x="1742591" y="2575186"/>
                    </a:lnTo>
                    <a:lnTo>
                      <a:pt x="1742591" y="2542258"/>
                    </a:lnTo>
                    <a:lnTo>
                      <a:pt x="1760562" y="2542258"/>
                    </a:lnTo>
                    <a:lnTo>
                      <a:pt x="1760562" y="2519822"/>
                    </a:lnTo>
                    <a:close/>
                    <a:moveTo>
                      <a:pt x="3021918" y="2496493"/>
                    </a:moveTo>
                    <a:lnTo>
                      <a:pt x="3122265" y="2496493"/>
                    </a:lnTo>
                    <a:lnTo>
                      <a:pt x="3122265" y="2534221"/>
                    </a:lnTo>
                    <a:lnTo>
                      <a:pt x="3070138" y="2534221"/>
                    </a:lnTo>
                    <a:lnTo>
                      <a:pt x="3070138" y="2563020"/>
                    </a:lnTo>
                    <a:lnTo>
                      <a:pt x="3117689" y="2563020"/>
                    </a:lnTo>
                    <a:lnTo>
                      <a:pt x="3117689" y="2600747"/>
                    </a:lnTo>
                    <a:lnTo>
                      <a:pt x="3070138" y="2600747"/>
                    </a:lnTo>
                    <a:lnTo>
                      <a:pt x="3070138" y="2656558"/>
                    </a:lnTo>
                    <a:lnTo>
                      <a:pt x="3021918" y="2656558"/>
                    </a:lnTo>
                    <a:close/>
                    <a:moveTo>
                      <a:pt x="2783793" y="2496493"/>
                    </a:moveTo>
                    <a:lnTo>
                      <a:pt x="2850096" y="2496493"/>
                    </a:lnTo>
                    <a:cubicBezTo>
                      <a:pt x="2860886" y="2496493"/>
                      <a:pt x="2870467" y="2497405"/>
                      <a:pt x="2878838" y="2499228"/>
                    </a:cubicBezTo>
                    <a:cubicBezTo>
                      <a:pt x="2887210" y="2501051"/>
                      <a:pt x="2894539" y="2503637"/>
                      <a:pt x="2900827" y="2506986"/>
                    </a:cubicBezTo>
                    <a:cubicBezTo>
                      <a:pt x="2907115" y="2510334"/>
                      <a:pt x="2912399" y="2514353"/>
                      <a:pt x="2916678" y="2519041"/>
                    </a:cubicBezTo>
                    <a:cubicBezTo>
                      <a:pt x="2920956" y="2523729"/>
                      <a:pt x="2924435" y="2528975"/>
                      <a:pt x="2927114" y="2534779"/>
                    </a:cubicBezTo>
                    <a:cubicBezTo>
                      <a:pt x="2929793" y="2540584"/>
                      <a:pt x="2931728" y="2546834"/>
                      <a:pt x="2932919" y="2553532"/>
                    </a:cubicBezTo>
                    <a:cubicBezTo>
                      <a:pt x="2934109" y="2560229"/>
                      <a:pt x="2934704" y="2567224"/>
                      <a:pt x="2934704" y="2574517"/>
                    </a:cubicBezTo>
                    <a:cubicBezTo>
                      <a:pt x="2934704" y="2587018"/>
                      <a:pt x="2932714" y="2598329"/>
                      <a:pt x="2928733" y="2608449"/>
                    </a:cubicBezTo>
                    <a:cubicBezTo>
                      <a:pt x="2924752" y="2618570"/>
                      <a:pt x="2919133" y="2627183"/>
                      <a:pt x="2911878" y="2634290"/>
                    </a:cubicBezTo>
                    <a:cubicBezTo>
                      <a:pt x="2904623" y="2641396"/>
                      <a:pt x="2895879" y="2646884"/>
                      <a:pt x="2885647" y="2650754"/>
                    </a:cubicBezTo>
                    <a:cubicBezTo>
                      <a:pt x="2875415" y="2654623"/>
                      <a:pt x="2864048" y="2656558"/>
                      <a:pt x="2851547" y="2656558"/>
                    </a:cubicBezTo>
                    <a:lnTo>
                      <a:pt x="2783793" y="2656558"/>
                    </a:lnTo>
                    <a:close/>
                    <a:moveTo>
                      <a:pt x="2317068" y="2496493"/>
                    </a:moveTo>
                    <a:lnTo>
                      <a:pt x="2417415" y="2496493"/>
                    </a:lnTo>
                    <a:lnTo>
                      <a:pt x="2417415" y="2534221"/>
                    </a:lnTo>
                    <a:lnTo>
                      <a:pt x="2365288" y="2534221"/>
                    </a:lnTo>
                    <a:lnTo>
                      <a:pt x="2365288" y="2563020"/>
                    </a:lnTo>
                    <a:lnTo>
                      <a:pt x="2412839" y="2563020"/>
                    </a:lnTo>
                    <a:lnTo>
                      <a:pt x="2412839" y="2600747"/>
                    </a:lnTo>
                    <a:lnTo>
                      <a:pt x="2365288" y="2600747"/>
                    </a:lnTo>
                    <a:lnTo>
                      <a:pt x="2365288" y="2656558"/>
                    </a:lnTo>
                    <a:lnTo>
                      <a:pt x="2317068" y="2656558"/>
                    </a:lnTo>
                    <a:close/>
                    <a:moveTo>
                      <a:pt x="1393143" y="2496493"/>
                    </a:moveTo>
                    <a:lnTo>
                      <a:pt x="1493490" y="2496493"/>
                    </a:lnTo>
                    <a:lnTo>
                      <a:pt x="1493490" y="2534221"/>
                    </a:lnTo>
                    <a:lnTo>
                      <a:pt x="1441363" y="2534221"/>
                    </a:lnTo>
                    <a:lnTo>
                      <a:pt x="1441363" y="2563020"/>
                    </a:lnTo>
                    <a:lnTo>
                      <a:pt x="1488914" y="2563020"/>
                    </a:lnTo>
                    <a:lnTo>
                      <a:pt x="1488914" y="2600747"/>
                    </a:lnTo>
                    <a:lnTo>
                      <a:pt x="1441363" y="2600747"/>
                    </a:lnTo>
                    <a:lnTo>
                      <a:pt x="1441363" y="2656558"/>
                    </a:lnTo>
                    <a:lnTo>
                      <a:pt x="1393143" y="2656558"/>
                    </a:lnTo>
                    <a:close/>
                    <a:moveTo>
                      <a:pt x="1145493" y="2496493"/>
                    </a:moveTo>
                    <a:lnTo>
                      <a:pt x="1211796" y="2496493"/>
                    </a:lnTo>
                    <a:cubicBezTo>
                      <a:pt x="1222586" y="2496493"/>
                      <a:pt x="1232167" y="2497405"/>
                      <a:pt x="1240538" y="2499228"/>
                    </a:cubicBezTo>
                    <a:cubicBezTo>
                      <a:pt x="1248910" y="2501051"/>
                      <a:pt x="1256240" y="2503637"/>
                      <a:pt x="1262528" y="2506986"/>
                    </a:cubicBezTo>
                    <a:cubicBezTo>
                      <a:pt x="1268816" y="2510334"/>
                      <a:pt x="1274099" y="2514353"/>
                      <a:pt x="1278378" y="2519041"/>
                    </a:cubicBezTo>
                    <a:cubicBezTo>
                      <a:pt x="1282657" y="2523729"/>
                      <a:pt x="1286136" y="2528975"/>
                      <a:pt x="1288814" y="2534779"/>
                    </a:cubicBezTo>
                    <a:cubicBezTo>
                      <a:pt x="1291493" y="2540584"/>
                      <a:pt x="1293428" y="2546834"/>
                      <a:pt x="1294619" y="2553532"/>
                    </a:cubicBezTo>
                    <a:cubicBezTo>
                      <a:pt x="1295809" y="2560229"/>
                      <a:pt x="1296405" y="2567224"/>
                      <a:pt x="1296405" y="2574517"/>
                    </a:cubicBezTo>
                    <a:cubicBezTo>
                      <a:pt x="1296405" y="2587018"/>
                      <a:pt x="1294414" y="2598329"/>
                      <a:pt x="1290433" y="2608449"/>
                    </a:cubicBezTo>
                    <a:cubicBezTo>
                      <a:pt x="1286452" y="2618570"/>
                      <a:pt x="1280834" y="2627183"/>
                      <a:pt x="1273578" y="2634290"/>
                    </a:cubicBezTo>
                    <a:cubicBezTo>
                      <a:pt x="1266323" y="2641396"/>
                      <a:pt x="1257579" y="2646884"/>
                      <a:pt x="1247347" y="2650754"/>
                    </a:cubicBezTo>
                    <a:cubicBezTo>
                      <a:pt x="1237115" y="2654623"/>
                      <a:pt x="1225748" y="2656558"/>
                      <a:pt x="1213247" y="2656558"/>
                    </a:cubicBezTo>
                    <a:lnTo>
                      <a:pt x="1145493" y="2656558"/>
                    </a:lnTo>
                    <a:close/>
                    <a:moveTo>
                      <a:pt x="2685566" y="2493814"/>
                    </a:moveTo>
                    <a:cubicBezTo>
                      <a:pt x="2697026" y="2493814"/>
                      <a:pt x="2707593" y="2495731"/>
                      <a:pt x="2717267" y="2499563"/>
                    </a:cubicBezTo>
                    <a:cubicBezTo>
                      <a:pt x="2726940" y="2503395"/>
                      <a:pt x="2735275" y="2508865"/>
                      <a:pt x="2742270" y="2515971"/>
                    </a:cubicBezTo>
                    <a:cubicBezTo>
                      <a:pt x="2749265" y="2523078"/>
                      <a:pt x="2754734" y="2531710"/>
                      <a:pt x="2758678" y="2541867"/>
                    </a:cubicBezTo>
                    <a:cubicBezTo>
                      <a:pt x="2762622" y="2552025"/>
                      <a:pt x="2764594" y="2563429"/>
                      <a:pt x="2764594" y="2576079"/>
                    </a:cubicBezTo>
                    <a:cubicBezTo>
                      <a:pt x="2764594" y="2588804"/>
                      <a:pt x="2762510" y="2600282"/>
                      <a:pt x="2758343" y="2610514"/>
                    </a:cubicBezTo>
                    <a:cubicBezTo>
                      <a:pt x="2754176" y="2620746"/>
                      <a:pt x="2748427" y="2629490"/>
                      <a:pt x="2741098" y="2636745"/>
                    </a:cubicBezTo>
                    <a:cubicBezTo>
                      <a:pt x="2733768" y="2644001"/>
                      <a:pt x="2725173" y="2649582"/>
                      <a:pt x="2715313" y="2653488"/>
                    </a:cubicBezTo>
                    <a:cubicBezTo>
                      <a:pt x="2705453" y="2657395"/>
                      <a:pt x="2694831" y="2659349"/>
                      <a:pt x="2683445" y="2659349"/>
                    </a:cubicBezTo>
                    <a:cubicBezTo>
                      <a:pt x="2672432" y="2659349"/>
                      <a:pt x="2662070" y="2657488"/>
                      <a:pt x="2652359" y="2653767"/>
                    </a:cubicBezTo>
                    <a:cubicBezTo>
                      <a:pt x="2642648" y="2650047"/>
                      <a:pt x="2634165" y="2644708"/>
                      <a:pt x="2626909" y="2637750"/>
                    </a:cubicBezTo>
                    <a:cubicBezTo>
                      <a:pt x="2619654" y="2630792"/>
                      <a:pt x="2613924" y="2622328"/>
                      <a:pt x="2609720" y="2612356"/>
                    </a:cubicBezTo>
                    <a:cubicBezTo>
                      <a:pt x="2605515" y="2602385"/>
                      <a:pt x="2603413" y="2591148"/>
                      <a:pt x="2603413" y="2578646"/>
                    </a:cubicBezTo>
                    <a:cubicBezTo>
                      <a:pt x="2603413" y="2566145"/>
                      <a:pt x="2605422" y="2554685"/>
                      <a:pt x="2609441" y="2544267"/>
                    </a:cubicBezTo>
                    <a:cubicBezTo>
                      <a:pt x="2613459" y="2533849"/>
                      <a:pt x="2619077" y="2524901"/>
                      <a:pt x="2626295" y="2517422"/>
                    </a:cubicBezTo>
                    <a:cubicBezTo>
                      <a:pt x="2633514" y="2509944"/>
                      <a:pt x="2642164" y="2504139"/>
                      <a:pt x="2652247" y="2500009"/>
                    </a:cubicBezTo>
                    <a:cubicBezTo>
                      <a:pt x="2662330" y="2495879"/>
                      <a:pt x="2673437" y="2493814"/>
                      <a:pt x="2685566" y="2493814"/>
                    </a:cubicBezTo>
                    <a:close/>
                    <a:moveTo>
                      <a:pt x="2514116" y="2493814"/>
                    </a:moveTo>
                    <a:cubicBezTo>
                      <a:pt x="2525576" y="2493814"/>
                      <a:pt x="2536143" y="2495731"/>
                      <a:pt x="2545817" y="2499563"/>
                    </a:cubicBezTo>
                    <a:cubicBezTo>
                      <a:pt x="2555490" y="2503395"/>
                      <a:pt x="2563825" y="2508865"/>
                      <a:pt x="2570820" y="2515971"/>
                    </a:cubicBezTo>
                    <a:cubicBezTo>
                      <a:pt x="2577815" y="2523078"/>
                      <a:pt x="2583284" y="2531710"/>
                      <a:pt x="2587228" y="2541867"/>
                    </a:cubicBezTo>
                    <a:cubicBezTo>
                      <a:pt x="2591172" y="2552025"/>
                      <a:pt x="2593144" y="2563429"/>
                      <a:pt x="2593144" y="2576079"/>
                    </a:cubicBezTo>
                    <a:cubicBezTo>
                      <a:pt x="2593144" y="2588804"/>
                      <a:pt x="2591060" y="2600282"/>
                      <a:pt x="2586893" y="2610514"/>
                    </a:cubicBezTo>
                    <a:cubicBezTo>
                      <a:pt x="2582726" y="2620746"/>
                      <a:pt x="2576977" y="2629490"/>
                      <a:pt x="2569648" y="2636745"/>
                    </a:cubicBezTo>
                    <a:cubicBezTo>
                      <a:pt x="2562318" y="2644001"/>
                      <a:pt x="2553723" y="2649582"/>
                      <a:pt x="2543863" y="2653488"/>
                    </a:cubicBezTo>
                    <a:cubicBezTo>
                      <a:pt x="2534003" y="2657395"/>
                      <a:pt x="2523381" y="2659349"/>
                      <a:pt x="2511995" y="2659349"/>
                    </a:cubicBezTo>
                    <a:cubicBezTo>
                      <a:pt x="2500982" y="2659349"/>
                      <a:pt x="2490620" y="2657488"/>
                      <a:pt x="2480909" y="2653767"/>
                    </a:cubicBezTo>
                    <a:cubicBezTo>
                      <a:pt x="2471198" y="2650047"/>
                      <a:pt x="2462715" y="2644708"/>
                      <a:pt x="2455459" y="2637750"/>
                    </a:cubicBezTo>
                    <a:cubicBezTo>
                      <a:pt x="2448204" y="2630792"/>
                      <a:pt x="2442474" y="2622328"/>
                      <a:pt x="2438270" y="2612356"/>
                    </a:cubicBezTo>
                    <a:cubicBezTo>
                      <a:pt x="2434065" y="2602385"/>
                      <a:pt x="2431963" y="2591148"/>
                      <a:pt x="2431963" y="2578646"/>
                    </a:cubicBezTo>
                    <a:cubicBezTo>
                      <a:pt x="2431963" y="2566145"/>
                      <a:pt x="2433972" y="2554685"/>
                      <a:pt x="2437991" y="2544267"/>
                    </a:cubicBezTo>
                    <a:cubicBezTo>
                      <a:pt x="2442009" y="2533849"/>
                      <a:pt x="2447627" y="2524901"/>
                      <a:pt x="2454845" y="2517422"/>
                    </a:cubicBezTo>
                    <a:cubicBezTo>
                      <a:pt x="2462064" y="2509944"/>
                      <a:pt x="2470714" y="2504139"/>
                      <a:pt x="2480797" y="2500009"/>
                    </a:cubicBezTo>
                    <a:cubicBezTo>
                      <a:pt x="2490880" y="2495879"/>
                      <a:pt x="2501987" y="2493814"/>
                      <a:pt x="2514116" y="2493814"/>
                    </a:cubicBezTo>
                    <a:close/>
                    <a:moveTo>
                      <a:pt x="1869765" y="2489461"/>
                    </a:moveTo>
                    <a:cubicBezTo>
                      <a:pt x="1873783" y="2489461"/>
                      <a:pt x="1877430" y="2490001"/>
                      <a:pt x="1880704" y="2491080"/>
                    </a:cubicBezTo>
                    <a:cubicBezTo>
                      <a:pt x="1883978" y="2492159"/>
                      <a:pt x="1886769" y="2493666"/>
                      <a:pt x="1889075" y="2495600"/>
                    </a:cubicBezTo>
                    <a:cubicBezTo>
                      <a:pt x="1891382" y="2497535"/>
                      <a:pt x="1893168" y="2499842"/>
                      <a:pt x="1894433" y="2502521"/>
                    </a:cubicBezTo>
                    <a:cubicBezTo>
                      <a:pt x="1895698" y="2505200"/>
                      <a:pt x="1896331" y="2508176"/>
                      <a:pt x="1896331" y="2511451"/>
                    </a:cubicBezTo>
                    <a:cubicBezTo>
                      <a:pt x="1896331" y="2514576"/>
                      <a:pt x="1895735" y="2517515"/>
                      <a:pt x="1894545" y="2520269"/>
                    </a:cubicBezTo>
                    <a:cubicBezTo>
                      <a:pt x="1893354" y="2523022"/>
                      <a:pt x="1891643" y="2525403"/>
                      <a:pt x="1889410" y="2527412"/>
                    </a:cubicBezTo>
                    <a:cubicBezTo>
                      <a:pt x="1887178" y="2529422"/>
                      <a:pt x="1884406" y="2531021"/>
                      <a:pt x="1881095" y="2532212"/>
                    </a:cubicBezTo>
                    <a:cubicBezTo>
                      <a:pt x="1877783" y="2533403"/>
                      <a:pt x="1874006" y="2533998"/>
                      <a:pt x="1869765" y="2533998"/>
                    </a:cubicBezTo>
                    <a:cubicBezTo>
                      <a:pt x="1865672" y="2533998"/>
                      <a:pt x="1861989" y="2533384"/>
                      <a:pt x="1858714" y="2532156"/>
                    </a:cubicBezTo>
                    <a:cubicBezTo>
                      <a:pt x="1855440" y="2530928"/>
                      <a:pt x="1852668" y="2529291"/>
                      <a:pt x="1850399" y="2527245"/>
                    </a:cubicBezTo>
                    <a:cubicBezTo>
                      <a:pt x="1848129" y="2525199"/>
                      <a:pt x="1846380" y="2522799"/>
                      <a:pt x="1845153" y="2520045"/>
                    </a:cubicBezTo>
                    <a:cubicBezTo>
                      <a:pt x="1843925" y="2517292"/>
                      <a:pt x="1843311" y="2514427"/>
                      <a:pt x="1843311" y="2511451"/>
                    </a:cubicBezTo>
                    <a:cubicBezTo>
                      <a:pt x="1843311" y="2508028"/>
                      <a:pt x="1843980" y="2504958"/>
                      <a:pt x="1845320" y="2502242"/>
                    </a:cubicBezTo>
                    <a:cubicBezTo>
                      <a:pt x="1846659" y="2499526"/>
                      <a:pt x="1848501" y="2497219"/>
                      <a:pt x="1850845" y="2495321"/>
                    </a:cubicBezTo>
                    <a:cubicBezTo>
                      <a:pt x="1853189" y="2493424"/>
                      <a:pt x="1855980" y="2491973"/>
                      <a:pt x="1859217" y="2490968"/>
                    </a:cubicBezTo>
                    <a:cubicBezTo>
                      <a:pt x="1862454" y="2489964"/>
                      <a:pt x="1865970" y="2489461"/>
                      <a:pt x="1869765" y="2489461"/>
                    </a:cubicBezTo>
                    <a:close/>
                    <a:moveTo>
                      <a:pt x="2169840" y="2487340"/>
                    </a:moveTo>
                    <a:lnTo>
                      <a:pt x="2217390" y="2487340"/>
                    </a:lnTo>
                    <a:lnTo>
                      <a:pt x="2217390" y="2656558"/>
                    </a:lnTo>
                    <a:lnTo>
                      <a:pt x="2169840" y="2656558"/>
                    </a:lnTo>
                    <a:close/>
                    <a:moveTo>
                      <a:pt x="1196417" y="2327463"/>
                    </a:moveTo>
                    <a:lnTo>
                      <a:pt x="1207331" y="2333954"/>
                    </a:lnTo>
                    <a:cubicBezTo>
                      <a:pt x="1211647" y="2338456"/>
                      <a:pt x="1214735" y="2344075"/>
                      <a:pt x="1216595" y="2350809"/>
                    </a:cubicBezTo>
                    <a:cubicBezTo>
                      <a:pt x="1218456" y="2357544"/>
                      <a:pt x="1219386" y="2365413"/>
                      <a:pt x="1219386" y="2374417"/>
                    </a:cubicBezTo>
                    <a:lnTo>
                      <a:pt x="1219386" y="2437483"/>
                    </a:lnTo>
                    <a:lnTo>
                      <a:pt x="1175965" y="2437483"/>
                    </a:lnTo>
                    <a:lnTo>
                      <a:pt x="1175965" y="2420070"/>
                    </a:lnTo>
                    <a:lnTo>
                      <a:pt x="1175519" y="2420070"/>
                    </a:lnTo>
                    <a:cubicBezTo>
                      <a:pt x="1171947" y="2426395"/>
                      <a:pt x="1167278" y="2431344"/>
                      <a:pt x="1161510" y="2434916"/>
                    </a:cubicBezTo>
                    <a:lnTo>
                      <a:pt x="1157683" y="2435901"/>
                    </a:lnTo>
                    <a:lnTo>
                      <a:pt x="1162952" y="2428875"/>
                    </a:lnTo>
                    <a:lnTo>
                      <a:pt x="1178827" y="2413000"/>
                    </a:lnTo>
                    <a:lnTo>
                      <a:pt x="1188352" y="2403475"/>
                    </a:lnTo>
                    <a:lnTo>
                      <a:pt x="1191527" y="2390775"/>
                    </a:lnTo>
                    <a:lnTo>
                      <a:pt x="1194702" y="2346325"/>
                    </a:lnTo>
                    <a:close/>
                    <a:moveTo>
                      <a:pt x="2980395" y="2315816"/>
                    </a:moveTo>
                    <a:cubicBezTo>
                      <a:pt x="2974962" y="2315816"/>
                      <a:pt x="2970312" y="2316932"/>
                      <a:pt x="2966442" y="2319165"/>
                    </a:cubicBezTo>
                    <a:cubicBezTo>
                      <a:pt x="2962573" y="2321397"/>
                      <a:pt x="2959410" y="2324411"/>
                      <a:pt x="2956954" y="2328206"/>
                    </a:cubicBezTo>
                    <a:cubicBezTo>
                      <a:pt x="2954499" y="2332001"/>
                      <a:pt x="2952713" y="2336429"/>
                      <a:pt x="2951596" y="2341489"/>
                    </a:cubicBezTo>
                    <a:cubicBezTo>
                      <a:pt x="2950480" y="2346549"/>
                      <a:pt x="2949922" y="2351944"/>
                      <a:pt x="2949922" y="2357674"/>
                    </a:cubicBezTo>
                    <a:cubicBezTo>
                      <a:pt x="2949922" y="2365115"/>
                      <a:pt x="2950741" y="2371459"/>
                      <a:pt x="2952378" y="2376705"/>
                    </a:cubicBezTo>
                    <a:cubicBezTo>
                      <a:pt x="2954015" y="2381952"/>
                      <a:pt x="2956210" y="2386230"/>
                      <a:pt x="2958963" y="2389542"/>
                    </a:cubicBezTo>
                    <a:cubicBezTo>
                      <a:pt x="2961717" y="2392853"/>
                      <a:pt x="2964879" y="2395272"/>
                      <a:pt x="2968451" y="2396797"/>
                    </a:cubicBezTo>
                    <a:cubicBezTo>
                      <a:pt x="2972023" y="2398323"/>
                      <a:pt x="2975744" y="2399085"/>
                      <a:pt x="2979613" y="2399085"/>
                    </a:cubicBezTo>
                    <a:cubicBezTo>
                      <a:pt x="2983334" y="2399085"/>
                      <a:pt x="2986943" y="2398285"/>
                      <a:pt x="2990441" y="2396685"/>
                    </a:cubicBezTo>
                    <a:cubicBezTo>
                      <a:pt x="2993938" y="2395086"/>
                      <a:pt x="2997045" y="2392630"/>
                      <a:pt x="2999761" y="2389319"/>
                    </a:cubicBezTo>
                    <a:cubicBezTo>
                      <a:pt x="3002477" y="2386007"/>
                      <a:pt x="3004654" y="2381784"/>
                      <a:pt x="3006291" y="2376650"/>
                    </a:cubicBezTo>
                    <a:cubicBezTo>
                      <a:pt x="3007928" y="2371515"/>
                      <a:pt x="3008746" y="2365413"/>
                      <a:pt x="3008746" y="2358344"/>
                    </a:cubicBezTo>
                    <a:cubicBezTo>
                      <a:pt x="3008746" y="2351498"/>
                      <a:pt x="3008058" y="2345433"/>
                      <a:pt x="3006681" y="2340149"/>
                    </a:cubicBezTo>
                    <a:cubicBezTo>
                      <a:pt x="3005305" y="2334866"/>
                      <a:pt x="3003370" y="2330420"/>
                      <a:pt x="3000877" y="2326811"/>
                    </a:cubicBezTo>
                    <a:cubicBezTo>
                      <a:pt x="2998384" y="2323202"/>
                      <a:pt x="2995408" y="2320467"/>
                      <a:pt x="2991947" y="2318607"/>
                    </a:cubicBezTo>
                    <a:cubicBezTo>
                      <a:pt x="2988487" y="2316746"/>
                      <a:pt x="2984636" y="2315816"/>
                      <a:pt x="2980395" y="2315816"/>
                    </a:cubicBezTo>
                    <a:close/>
                    <a:moveTo>
                      <a:pt x="2808945" y="2315816"/>
                    </a:moveTo>
                    <a:cubicBezTo>
                      <a:pt x="2803512" y="2315816"/>
                      <a:pt x="2798862" y="2316932"/>
                      <a:pt x="2794992" y="2319165"/>
                    </a:cubicBezTo>
                    <a:cubicBezTo>
                      <a:pt x="2791123" y="2321397"/>
                      <a:pt x="2787960" y="2324411"/>
                      <a:pt x="2785504" y="2328206"/>
                    </a:cubicBezTo>
                    <a:cubicBezTo>
                      <a:pt x="2783049" y="2332001"/>
                      <a:pt x="2781263" y="2336429"/>
                      <a:pt x="2780146" y="2341489"/>
                    </a:cubicBezTo>
                    <a:cubicBezTo>
                      <a:pt x="2779030" y="2346549"/>
                      <a:pt x="2778472" y="2351944"/>
                      <a:pt x="2778472" y="2357674"/>
                    </a:cubicBezTo>
                    <a:cubicBezTo>
                      <a:pt x="2778472" y="2365115"/>
                      <a:pt x="2779291" y="2371459"/>
                      <a:pt x="2780928" y="2376705"/>
                    </a:cubicBezTo>
                    <a:cubicBezTo>
                      <a:pt x="2782565" y="2381952"/>
                      <a:pt x="2784760" y="2386230"/>
                      <a:pt x="2787513" y="2389542"/>
                    </a:cubicBezTo>
                    <a:cubicBezTo>
                      <a:pt x="2790267" y="2392853"/>
                      <a:pt x="2793429" y="2395272"/>
                      <a:pt x="2797001" y="2396797"/>
                    </a:cubicBezTo>
                    <a:cubicBezTo>
                      <a:pt x="2800573" y="2398323"/>
                      <a:pt x="2804294" y="2399085"/>
                      <a:pt x="2808163" y="2399085"/>
                    </a:cubicBezTo>
                    <a:cubicBezTo>
                      <a:pt x="2811884" y="2399085"/>
                      <a:pt x="2815493" y="2398285"/>
                      <a:pt x="2818991" y="2396685"/>
                    </a:cubicBezTo>
                    <a:cubicBezTo>
                      <a:pt x="2822488" y="2395086"/>
                      <a:pt x="2825595" y="2392630"/>
                      <a:pt x="2828311" y="2389319"/>
                    </a:cubicBezTo>
                    <a:cubicBezTo>
                      <a:pt x="2831027" y="2386007"/>
                      <a:pt x="2833204" y="2381784"/>
                      <a:pt x="2834841" y="2376650"/>
                    </a:cubicBezTo>
                    <a:cubicBezTo>
                      <a:pt x="2836478" y="2371515"/>
                      <a:pt x="2837296" y="2365413"/>
                      <a:pt x="2837296" y="2358344"/>
                    </a:cubicBezTo>
                    <a:cubicBezTo>
                      <a:pt x="2837296" y="2351498"/>
                      <a:pt x="2836608" y="2345433"/>
                      <a:pt x="2835231" y="2340149"/>
                    </a:cubicBezTo>
                    <a:cubicBezTo>
                      <a:pt x="2833855" y="2334866"/>
                      <a:pt x="2831920" y="2330420"/>
                      <a:pt x="2829427" y="2326811"/>
                    </a:cubicBezTo>
                    <a:cubicBezTo>
                      <a:pt x="2826934" y="2323202"/>
                      <a:pt x="2823958" y="2320467"/>
                      <a:pt x="2820497" y="2318607"/>
                    </a:cubicBezTo>
                    <a:cubicBezTo>
                      <a:pt x="2817037" y="2316746"/>
                      <a:pt x="2813186" y="2315816"/>
                      <a:pt x="2808945" y="2315816"/>
                    </a:cubicBezTo>
                    <a:close/>
                    <a:moveTo>
                      <a:pt x="3127288" y="2315146"/>
                    </a:moveTo>
                    <a:lnTo>
                      <a:pt x="3127288" y="2399755"/>
                    </a:lnTo>
                    <a:lnTo>
                      <a:pt x="3140794" y="2399755"/>
                    </a:lnTo>
                    <a:cubicBezTo>
                      <a:pt x="3146673" y="2399755"/>
                      <a:pt x="3151956" y="2398695"/>
                      <a:pt x="3156644" y="2396574"/>
                    </a:cubicBezTo>
                    <a:cubicBezTo>
                      <a:pt x="3161333" y="2394453"/>
                      <a:pt x="3165314" y="2391477"/>
                      <a:pt x="3168588" y="2387644"/>
                    </a:cubicBezTo>
                    <a:cubicBezTo>
                      <a:pt x="3171862" y="2383812"/>
                      <a:pt x="3174374" y="2379198"/>
                      <a:pt x="3176122" y="2373803"/>
                    </a:cubicBezTo>
                    <a:cubicBezTo>
                      <a:pt x="3177871" y="2368408"/>
                      <a:pt x="3178745" y="2362436"/>
                      <a:pt x="3178745" y="2355888"/>
                    </a:cubicBezTo>
                    <a:cubicBezTo>
                      <a:pt x="3178745" y="2350679"/>
                      <a:pt x="3177964" y="2345619"/>
                      <a:pt x="3176401" y="2340708"/>
                    </a:cubicBezTo>
                    <a:cubicBezTo>
                      <a:pt x="3174839" y="2335796"/>
                      <a:pt x="3172457" y="2331443"/>
                      <a:pt x="3169258" y="2327648"/>
                    </a:cubicBezTo>
                    <a:cubicBezTo>
                      <a:pt x="3166058" y="2323853"/>
                      <a:pt x="3162002" y="2320820"/>
                      <a:pt x="3157091" y="2318551"/>
                    </a:cubicBezTo>
                    <a:cubicBezTo>
                      <a:pt x="3152180" y="2316281"/>
                      <a:pt x="3146375" y="2315146"/>
                      <a:pt x="3139678" y="2315146"/>
                    </a:cubicBezTo>
                    <a:close/>
                    <a:moveTo>
                      <a:pt x="3079068" y="2277419"/>
                    </a:moveTo>
                    <a:lnTo>
                      <a:pt x="3145371" y="2277419"/>
                    </a:lnTo>
                    <a:cubicBezTo>
                      <a:pt x="3156161" y="2277419"/>
                      <a:pt x="3165742" y="2278330"/>
                      <a:pt x="3174113" y="2280153"/>
                    </a:cubicBezTo>
                    <a:cubicBezTo>
                      <a:pt x="3182485" y="2281976"/>
                      <a:pt x="3189814" y="2284562"/>
                      <a:pt x="3196102" y="2287911"/>
                    </a:cubicBezTo>
                    <a:cubicBezTo>
                      <a:pt x="3202390" y="2291260"/>
                      <a:pt x="3207674" y="2295278"/>
                      <a:pt x="3211953" y="2299966"/>
                    </a:cubicBezTo>
                    <a:cubicBezTo>
                      <a:pt x="3216231" y="2304654"/>
                      <a:pt x="3219710" y="2309900"/>
                      <a:pt x="3222389" y="2315704"/>
                    </a:cubicBezTo>
                    <a:lnTo>
                      <a:pt x="3224674" y="2323086"/>
                    </a:lnTo>
                    <a:lnTo>
                      <a:pt x="3220352" y="2320925"/>
                    </a:lnTo>
                    <a:lnTo>
                      <a:pt x="3227989" y="2366749"/>
                    </a:lnTo>
                    <a:lnTo>
                      <a:pt x="3224008" y="2389374"/>
                    </a:lnTo>
                    <a:cubicBezTo>
                      <a:pt x="3220027" y="2399495"/>
                      <a:pt x="3214408" y="2408108"/>
                      <a:pt x="3207153" y="2415215"/>
                    </a:cubicBezTo>
                    <a:cubicBezTo>
                      <a:pt x="3199898" y="2422321"/>
                      <a:pt x="3191154" y="2427809"/>
                      <a:pt x="3180922" y="2431679"/>
                    </a:cubicBezTo>
                    <a:cubicBezTo>
                      <a:pt x="3170690" y="2435548"/>
                      <a:pt x="3159323" y="2437483"/>
                      <a:pt x="3146822" y="2437483"/>
                    </a:cubicBezTo>
                    <a:lnTo>
                      <a:pt x="3079068" y="2437483"/>
                    </a:lnTo>
                    <a:close/>
                    <a:moveTo>
                      <a:pt x="2612343" y="2277419"/>
                    </a:moveTo>
                    <a:lnTo>
                      <a:pt x="2712690" y="2277419"/>
                    </a:lnTo>
                    <a:lnTo>
                      <a:pt x="2712690" y="2315146"/>
                    </a:lnTo>
                    <a:lnTo>
                      <a:pt x="2660563" y="2315146"/>
                    </a:lnTo>
                    <a:lnTo>
                      <a:pt x="2660563" y="2343945"/>
                    </a:lnTo>
                    <a:lnTo>
                      <a:pt x="2708114" y="2343945"/>
                    </a:lnTo>
                    <a:lnTo>
                      <a:pt x="2708114" y="2381672"/>
                    </a:lnTo>
                    <a:lnTo>
                      <a:pt x="2660563" y="2381672"/>
                    </a:lnTo>
                    <a:lnTo>
                      <a:pt x="2660563" y="2437483"/>
                    </a:lnTo>
                    <a:lnTo>
                      <a:pt x="2612343" y="2437483"/>
                    </a:lnTo>
                    <a:close/>
                    <a:moveTo>
                      <a:pt x="2980841" y="2274740"/>
                    </a:moveTo>
                    <a:cubicBezTo>
                      <a:pt x="2992301" y="2274740"/>
                      <a:pt x="3002868" y="2276656"/>
                      <a:pt x="3012542" y="2280488"/>
                    </a:cubicBezTo>
                    <a:cubicBezTo>
                      <a:pt x="3022215" y="2284320"/>
                      <a:pt x="3030550" y="2289790"/>
                      <a:pt x="3037545" y="2296896"/>
                    </a:cubicBezTo>
                    <a:cubicBezTo>
                      <a:pt x="3044540" y="2304003"/>
                      <a:pt x="3050009" y="2312635"/>
                      <a:pt x="3053953" y="2322792"/>
                    </a:cubicBezTo>
                    <a:cubicBezTo>
                      <a:pt x="3057897" y="2332950"/>
                      <a:pt x="3059869" y="2344354"/>
                      <a:pt x="3059869" y="2357004"/>
                    </a:cubicBezTo>
                    <a:cubicBezTo>
                      <a:pt x="3059869" y="2369729"/>
                      <a:pt x="3057785" y="2381207"/>
                      <a:pt x="3053618" y="2391439"/>
                    </a:cubicBezTo>
                    <a:cubicBezTo>
                      <a:pt x="3049451" y="2401671"/>
                      <a:pt x="3043702" y="2410415"/>
                      <a:pt x="3036373" y="2417670"/>
                    </a:cubicBezTo>
                    <a:cubicBezTo>
                      <a:pt x="3029043" y="2424926"/>
                      <a:pt x="3020448" y="2430507"/>
                      <a:pt x="3010588" y="2434413"/>
                    </a:cubicBezTo>
                    <a:cubicBezTo>
                      <a:pt x="3000728" y="2438320"/>
                      <a:pt x="2990106" y="2440274"/>
                      <a:pt x="2978720" y="2440274"/>
                    </a:cubicBezTo>
                    <a:cubicBezTo>
                      <a:pt x="2967707" y="2440274"/>
                      <a:pt x="2957345" y="2438413"/>
                      <a:pt x="2947634" y="2434692"/>
                    </a:cubicBezTo>
                    <a:cubicBezTo>
                      <a:pt x="2937923" y="2430972"/>
                      <a:pt x="2929440" y="2425633"/>
                      <a:pt x="2922184" y="2418675"/>
                    </a:cubicBezTo>
                    <a:cubicBezTo>
                      <a:pt x="2914929" y="2411717"/>
                      <a:pt x="2909199" y="2403253"/>
                      <a:pt x="2904995" y="2393281"/>
                    </a:cubicBezTo>
                    <a:cubicBezTo>
                      <a:pt x="2900790" y="2383310"/>
                      <a:pt x="2898688" y="2372073"/>
                      <a:pt x="2898688" y="2359571"/>
                    </a:cubicBezTo>
                    <a:cubicBezTo>
                      <a:pt x="2898688" y="2347070"/>
                      <a:pt x="2900697" y="2335610"/>
                      <a:pt x="2904716" y="2325192"/>
                    </a:cubicBezTo>
                    <a:cubicBezTo>
                      <a:pt x="2908734" y="2314774"/>
                      <a:pt x="2914352" y="2305826"/>
                      <a:pt x="2921570" y="2298347"/>
                    </a:cubicBezTo>
                    <a:cubicBezTo>
                      <a:pt x="2928789" y="2290869"/>
                      <a:pt x="2937439" y="2285065"/>
                      <a:pt x="2947522" y="2280935"/>
                    </a:cubicBezTo>
                    <a:cubicBezTo>
                      <a:pt x="2957605" y="2276805"/>
                      <a:pt x="2968712" y="2274740"/>
                      <a:pt x="2980841" y="2274740"/>
                    </a:cubicBezTo>
                    <a:close/>
                    <a:moveTo>
                      <a:pt x="2809391" y="2274740"/>
                    </a:moveTo>
                    <a:cubicBezTo>
                      <a:pt x="2820851" y="2274740"/>
                      <a:pt x="2831418" y="2276656"/>
                      <a:pt x="2841092" y="2280488"/>
                    </a:cubicBezTo>
                    <a:cubicBezTo>
                      <a:pt x="2850765" y="2284320"/>
                      <a:pt x="2859100" y="2289790"/>
                      <a:pt x="2866095" y="2296896"/>
                    </a:cubicBezTo>
                    <a:cubicBezTo>
                      <a:pt x="2873090" y="2304003"/>
                      <a:pt x="2878559" y="2312635"/>
                      <a:pt x="2882503" y="2322792"/>
                    </a:cubicBezTo>
                    <a:cubicBezTo>
                      <a:pt x="2886447" y="2332950"/>
                      <a:pt x="2888419" y="2344354"/>
                      <a:pt x="2888419" y="2357004"/>
                    </a:cubicBezTo>
                    <a:cubicBezTo>
                      <a:pt x="2888419" y="2369729"/>
                      <a:pt x="2886335" y="2381207"/>
                      <a:pt x="2882168" y="2391439"/>
                    </a:cubicBezTo>
                    <a:cubicBezTo>
                      <a:pt x="2878001" y="2401671"/>
                      <a:pt x="2872252" y="2410415"/>
                      <a:pt x="2864923" y="2417670"/>
                    </a:cubicBezTo>
                    <a:cubicBezTo>
                      <a:pt x="2857593" y="2424926"/>
                      <a:pt x="2848998" y="2430507"/>
                      <a:pt x="2839138" y="2434413"/>
                    </a:cubicBezTo>
                    <a:cubicBezTo>
                      <a:pt x="2829278" y="2438320"/>
                      <a:pt x="2818656" y="2440274"/>
                      <a:pt x="2807270" y="2440274"/>
                    </a:cubicBezTo>
                    <a:cubicBezTo>
                      <a:pt x="2796257" y="2440274"/>
                      <a:pt x="2785895" y="2438413"/>
                      <a:pt x="2776184" y="2434692"/>
                    </a:cubicBezTo>
                    <a:cubicBezTo>
                      <a:pt x="2766473" y="2430972"/>
                      <a:pt x="2757990" y="2425633"/>
                      <a:pt x="2750734" y="2418675"/>
                    </a:cubicBezTo>
                    <a:cubicBezTo>
                      <a:pt x="2743479" y="2411717"/>
                      <a:pt x="2737749" y="2403253"/>
                      <a:pt x="2733545" y="2393281"/>
                    </a:cubicBezTo>
                    <a:cubicBezTo>
                      <a:pt x="2729340" y="2383310"/>
                      <a:pt x="2727238" y="2372073"/>
                      <a:pt x="2727238" y="2359571"/>
                    </a:cubicBezTo>
                    <a:cubicBezTo>
                      <a:pt x="2727238" y="2347070"/>
                      <a:pt x="2729247" y="2335610"/>
                      <a:pt x="2733266" y="2325192"/>
                    </a:cubicBezTo>
                    <a:cubicBezTo>
                      <a:pt x="2737284" y="2314774"/>
                      <a:pt x="2742902" y="2305826"/>
                      <a:pt x="2750120" y="2298347"/>
                    </a:cubicBezTo>
                    <a:cubicBezTo>
                      <a:pt x="2757339" y="2290869"/>
                      <a:pt x="2765989" y="2285065"/>
                      <a:pt x="2776072" y="2280935"/>
                    </a:cubicBezTo>
                    <a:cubicBezTo>
                      <a:pt x="2786155" y="2276805"/>
                      <a:pt x="2797262" y="2274740"/>
                      <a:pt x="2809391" y="2274740"/>
                    </a:cubicBezTo>
                    <a:close/>
                    <a:moveTo>
                      <a:pt x="1236390" y="2268266"/>
                    </a:moveTo>
                    <a:lnTo>
                      <a:pt x="1283940" y="2268266"/>
                    </a:lnTo>
                    <a:lnTo>
                      <a:pt x="1283940" y="2437483"/>
                    </a:lnTo>
                    <a:lnTo>
                      <a:pt x="1236390" y="2437483"/>
                    </a:lnTo>
                    <a:close/>
                    <a:moveTo>
                      <a:pt x="3264545" y="2191991"/>
                    </a:moveTo>
                    <a:cubicBezTo>
                      <a:pt x="3267224" y="2193182"/>
                      <a:pt x="3270014" y="2194335"/>
                      <a:pt x="3272916" y="2195451"/>
                    </a:cubicBezTo>
                    <a:cubicBezTo>
                      <a:pt x="3275819" y="2196568"/>
                      <a:pt x="3278739" y="2197572"/>
                      <a:pt x="3281679" y="2198465"/>
                    </a:cubicBezTo>
                    <a:cubicBezTo>
                      <a:pt x="3284618" y="2199358"/>
                      <a:pt x="3287613" y="2200065"/>
                      <a:pt x="3290664" y="2200586"/>
                    </a:cubicBezTo>
                    <a:cubicBezTo>
                      <a:pt x="3293715" y="2201107"/>
                      <a:pt x="3296766" y="2201367"/>
                      <a:pt x="3299817" y="2201367"/>
                    </a:cubicBezTo>
                    <a:lnTo>
                      <a:pt x="3305387" y="2200300"/>
                    </a:lnTo>
                    <a:lnTo>
                      <a:pt x="3292012" y="2230202"/>
                    </a:lnTo>
                    <a:lnTo>
                      <a:pt x="3281958" y="2228994"/>
                    </a:lnTo>
                    <a:cubicBezTo>
                      <a:pt x="3278609" y="2228510"/>
                      <a:pt x="3275428" y="2227952"/>
                      <a:pt x="3272414" y="2227319"/>
                    </a:cubicBezTo>
                    <a:cubicBezTo>
                      <a:pt x="3269400" y="2226687"/>
                      <a:pt x="3266777" y="2226036"/>
                      <a:pt x="3264545" y="2225366"/>
                    </a:cubicBezTo>
                    <a:close/>
                    <a:moveTo>
                      <a:pt x="2109415" y="2175583"/>
                    </a:moveTo>
                    <a:lnTo>
                      <a:pt x="2093342" y="2177815"/>
                    </a:lnTo>
                    <a:cubicBezTo>
                      <a:pt x="2089696" y="2178411"/>
                      <a:pt x="2086775" y="2179620"/>
                      <a:pt x="2084580" y="2181443"/>
                    </a:cubicBezTo>
                    <a:cubicBezTo>
                      <a:pt x="2082384" y="2183266"/>
                      <a:pt x="2081287" y="2185815"/>
                      <a:pt x="2081287" y="2189089"/>
                    </a:cubicBezTo>
                    <a:cubicBezTo>
                      <a:pt x="2081287" y="2190354"/>
                      <a:pt x="2081491" y="2191619"/>
                      <a:pt x="2081901" y="2192884"/>
                    </a:cubicBezTo>
                    <a:cubicBezTo>
                      <a:pt x="2082310" y="2194149"/>
                      <a:pt x="2082961" y="2195303"/>
                      <a:pt x="2083854" y="2196344"/>
                    </a:cubicBezTo>
                    <a:cubicBezTo>
                      <a:pt x="2084747" y="2197386"/>
                      <a:pt x="2085919" y="2198223"/>
                      <a:pt x="2087370" y="2198856"/>
                    </a:cubicBezTo>
                    <a:cubicBezTo>
                      <a:pt x="2088821" y="2199488"/>
                      <a:pt x="2090589" y="2199805"/>
                      <a:pt x="2092672" y="2199805"/>
                    </a:cubicBezTo>
                    <a:cubicBezTo>
                      <a:pt x="2095053" y="2199805"/>
                      <a:pt x="2097267" y="2199340"/>
                      <a:pt x="2099314" y="2198409"/>
                    </a:cubicBezTo>
                    <a:cubicBezTo>
                      <a:pt x="2101360" y="2197479"/>
                      <a:pt x="2103127" y="2196140"/>
                      <a:pt x="2104616" y="2194391"/>
                    </a:cubicBezTo>
                    <a:cubicBezTo>
                      <a:pt x="2106104" y="2192642"/>
                      <a:pt x="2107276" y="2190540"/>
                      <a:pt x="2108132" y="2188084"/>
                    </a:cubicBezTo>
                    <a:cubicBezTo>
                      <a:pt x="2108987" y="2185629"/>
                      <a:pt x="2109415" y="2182913"/>
                      <a:pt x="2109415" y="2179936"/>
                    </a:cubicBezTo>
                    <a:close/>
                    <a:moveTo>
                      <a:pt x="3196754" y="2139641"/>
                    </a:moveTo>
                    <a:cubicBezTo>
                      <a:pt x="3194224" y="2139641"/>
                      <a:pt x="3192047" y="2140311"/>
                      <a:pt x="3190224" y="2141650"/>
                    </a:cubicBezTo>
                    <a:cubicBezTo>
                      <a:pt x="3188401" y="2142990"/>
                      <a:pt x="3186912" y="2144664"/>
                      <a:pt x="3185759" y="2146673"/>
                    </a:cubicBezTo>
                    <a:cubicBezTo>
                      <a:pt x="3184606" y="2148682"/>
                      <a:pt x="3183750" y="2150822"/>
                      <a:pt x="3183192" y="2153091"/>
                    </a:cubicBezTo>
                    <a:cubicBezTo>
                      <a:pt x="3182634" y="2155361"/>
                      <a:pt x="3182280" y="2157463"/>
                      <a:pt x="3182131" y="2159398"/>
                    </a:cubicBezTo>
                    <a:lnTo>
                      <a:pt x="3210929" y="2159398"/>
                    </a:lnTo>
                    <a:cubicBezTo>
                      <a:pt x="3210929" y="2157314"/>
                      <a:pt x="3210781" y="2155119"/>
                      <a:pt x="3210483" y="2152812"/>
                    </a:cubicBezTo>
                    <a:cubicBezTo>
                      <a:pt x="3210185" y="2150505"/>
                      <a:pt x="3209534" y="2148366"/>
                      <a:pt x="3208530" y="2146394"/>
                    </a:cubicBezTo>
                    <a:cubicBezTo>
                      <a:pt x="3207525" y="2144422"/>
                      <a:pt x="3206093" y="2142803"/>
                      <a:pt x="3204232" y="2141538"/>
                    </a:cubicBezTo>
                    <a:cubicBezTo>
                      <a:pt x="3202372" y="2140273"/>
                      <a:pt x="3199879" y="2139641"/>
                      <a:pt x="3196754" y="2139641"/>
                    </a:cubicBezTo>
                    <a:close/>
                    <a:moveTo>
                      <a:pt x="1567979" y="2139641"/>
                    </a:moveTo>
                    <a:cubicBezTo>
                      <a:pt x="1565449" y="2139641"/>
                      <a:pt x="1563272" y="2140311"/>
                      <a:pt x="1561449" y="2141650"/>
                    </a:cubicBezTo>
                    <a:cubicBezTo>
                      <a:pt x="1559626" y="2142990"/>
                      <a:pt x="1558138" y="2144664"/>
                      <a:pt x="1556984" y="2146673"/>
                    </a:cubicBezTo>
                    <a:cubicBezTo>
                      <a:pt x="1555831" y="2148682"/>
                      <a:pt x="1554975" y="2150822"/>
                      <a:pt x="1554417" y="2153091"/>
                    </a:cubicBezTo>
                    <a:cubicBezTo>
                      <a:pt x="1553859" y="2155361"/>
                      <a:pt x="1553505" y="2157463"/>
                      <a:pt x="1553356" y="2159398"/>
                    </a:cubicBezTo>
                    <a:lnTo>
                      <a:pt x="1582155" y="2159398"/>
                    </a:lnTo>
                    <a:cubicBezTo>
                      <a:pt x="1582155" y="2157314"/>
                      <a:pt x="1582006" y="2155119"/>
                      <a:pt x="1581708" y="2152812"/>
                    </a:cubicBezTo>
                    <a:cubicBezTo>
                      <a:pt x="1581411" y="2150505"/>
                      <a:pt x="1580759" y="2148366"/>
                      <a:pt x="1579755" y="2146394"/>
                    </a:cubicBezTo>
                    <a:cubicBezTo>
                      <a:pt x="1578750" y="2144422"/>
                      <a:pt x="1577318" y="2142803"/>
                      <a:pt x="1575457" y="2141538"/>
                    </a:cubicBezTo>
                    <a:cubicBezTo>
                      <a:pt x="1573597" y="2140273"/>
                      <a:pt x="1571104" y="2139641"/>
                      <a:pt x="1567979" y="2139641"/>
                    </a:cubicBezTo>
                    <a:close/>
                    <a:moveTo>
                      <a:pt x="1901279" y="2113633"/>
                    </a:moveTo>
                    <a:lnTo>
                      <a:pt x="1950839" y="2113633"/>
                    </a:lnTo>
                    <a:lnTo>
                      <a:pt x="1964792" y="2176029"/>
                    </a:lnTo>
                    <a:cubicBezTo>
                      <a:pt x="1965089" y="2177369"/>
                      <a:pt x="1965424" y="2178987"/>
                      <a:pt x="1965796" y="2180885"/>
                    </a:cubicBezTo>
                    <a:cubicBezTo>
                      <a:pt x="1966168" y="2182782"/>
                      <a:pt x="1966540" y="2184773"/>
                      <a:pt x="1966913" y="2186857"/>
                    </a:cubicBezTo>
                    <a:cubicBezTo>
                      <a:pt x="1967285" y="2188940"/>
                      <a:pt x="1967619" y="2191005"/>
                      <a:pt x="1967917" y="2193052"/>
                    </a:cubicBezTo>
                    <a:cubicBezTo>
                      <a:pt x="1968215" y="2195098"/>
                      <a:pt x="1968401" y="2196977"/>
                      <a:pt x="1968475" y="2198688"/>
                    </a:cubicBezTo>
                    <a:lnTo>
                      <a:pt x="1969145" y="2198688"/>
                    </a:lnTo>
                    <a:cubicBezTo>
                      <a:pt x="1969517" y="2195340"/>
                      <a:pt x="1970094" y="2191768"/>
                      <a:pt x="1970875" y="2187973"/>
                    </a:cubicBezTo>
                    <a:cubicBezTo>
                      <a:pt x="1971656" y="2184178"/>
                      <a:pt x="1972456" y="2180420"/>
                      <a:pt x="1973275" y="2176699"/>
                    </a:cubicBezTo>
                    <a:lnTo>
                      <a:pt x="1986334" y="2113633"/>
                    </a:lnTo>
                    <a:lnTo>
                      <a:pt x="2035671" y="2113633"/>
                    </a:lnTo>
                    <a:lnTo>
                      <a:pt x="1995934" y="2227933"/>
                    </a:lnTo>
                    <a:lnTo>
                      <a:pt x="1939454" y="2227933"/>
                    </a:lnTo>
                    <a:close/>
                    <a:moveTo>
                      <a:pt x="1845990" y="2113633"/>
                    </a:moveTo>
                    <a:lnTo>
                      <a:pt x="1893540" y="2113633"/>
                    </a:lnTo>
                    <a:lnTo>
                      <a:pt x="1893540" y="2227933"/>
                    </a:lnTo>
                    <a:lnTo>
                      <a:pt x="1845990" y="2227933"/>
                    </a:lnTo>
                    <a:close/>
                    <a:moveTo>
                      <a:pt x="3318346" y="2110843"/>
                    </a:moveTo>
                    <a:cubicBezTo>
                      <a:pt x="3321174" y="2110843"/>
                      <a:pt x="3324039" y="2110973"/>
                      <a:pt x="3326941" y="2111233"/>
                    </a:cubicBezTo>
                    <a:cubicBezTo>
                      <a:pt x="3329843" y="2111494"/>
                      <a:pt x="3332671" y="2111829"/>
                      <a:pt x="3335424" y="2112238"/>
                    </a:cubicBezTo>
                    <a:cubicBezTo>
                      <a:pt x="3338178" y="2112647"/>
                      <a:pt x="3340801" y="2113112"/>
                      <a:pt x="3343293" y="2113633"/>
                    </a:cubicBezTo>
                    <a:lnTo>
                      <a:pt x="3344071" y="2113813"/>
                    </a:lnTo>
                    <a:lnTo>
                      <a:pt x="3331639" y="2141607"/>
                    </a:lnTo>
                    <a:lnTo>
                      <a:pt x="3328894" y="2140980"/>
                    </a:lnTo>
                    <a:cubicBezTo>
                      <a:pt x="3326029" y="2140459"/>
                      <a:pt x="3323258" y="2140199"/>
                      <a:pt x="3320579" y="2140199"/>
                    </a:cubicBezTo>
                    <a:cubicBezTo>
                      <a:pt x="3317453" y="2140199"/>
                      <a:pt x="3314960" y="2140720"/>
                      <a:pt x="3313100" y="2141762"/>
                    </a:cubicBezTo>
                    <a:cubicBezTo>
                      <a:pt x="3311240" y="2142803"/>
                      <a:pt x="3310309" y="2144255"/>
                      <a:pt x="3310309" y="2146115"/>
                    </a:cubicBezTo>
                    <a:cubicBezTo>
                      <a:pt x="3310309" y="2147306"/>
                      <a:pt x="3310589" y="2148347"/>
                      <a:pt x="3311147" y="2149240"/>
                    </a:cubicBezTo>
                    <a:cubicBezTo>
                      <a:pt x="3311705" y="2150133"/>
                      <a:pt x="3312598" y="2150952"/>
                      <a:pt x="3313826" y="2151696"/>
                    </a:cubicBezTo>
                    <a:cubicBezTo>
                      <a:pt x="3315053" y="2152440"/>
                      <a:pt x="3316616" y="2153166"/>
                      <a:pt x="3318514" y="2153873"/>
                    </a:cubicBezTo>
                    <a:lnTo>
                      <a:pt x="3325161" y="2156089"/>
                    </a:lnTo>
                    <a:lnTo>
                      <a:pt x="3310375" y="2189146"/>
                    </a:lnTo>
                    <a:lnTo>
                      <a:pt x="3310030" y="2188866"/>
                    </a:lnTo>
                    <a:cubicBezTo>
                      <a:pt x="3308579" y="2188047"/>
                      <a:pt x="3306533" y="2187154"/>
                      <a:pt x="3303891" y="2186187"/>
                    </a:cubicBezTo>
                    <a:cubicBezTo>
                      <a:pt x="3301250" y="2185219"/>
                      <a:pt x="3297808" y="2184029"/>
                      <a:pt x="3293566" y="2182615"/>
                    </a:cubicBezTo>
                    <a:cubicBezTo>
                      <a:pt x="3289325" y="2181276"/>
                      <a:pt x="3285418" y="2179676"/>
                      <a:pt x="3281846" y="2177815"/>
                    </a:cubicBezTo>
                    <a:cubicBezTo>
                      <a:pt x="3278274" y="2175955"/>
                      <a:pt x="3275205" y="2173723"/>
                      <a:pt x="3272637" y="2171118"/>
                    </a:cubicBezTo>
                    <a:cubicBezTo>
                      <a:pt x="3270070" y="2168514"/>
                      <a:pt x="3268079" y="2165425"/>
                      <a:pt x="3266666" y="2161853"/>
                    </a:cubicBezTo>
                    <a:cubicBezTo>
                      <a:pt x="3265252" y="2158282"/>
                      <a:pt x="3264545" y="2154077"/>
                      <a:pt x="3264545" y="2149240"/>
                    </a:cubicBezTo>
                    <a:cubicBezTo>
                      <a:pt x="3264545" y="2143213"/>
                      <a:pt x="3265791" y="2137818"/>
                      <a:pt x="3268284" y="2133055"/>
                    </a:cubicBezTo>
                    <a:cubicBezTo>
                      <a:pt x="3270777" y="2128293"/>
                      <a:pt x="3274330" y="2124256"/>
                      <a:pt x="3278944" y="2120944"/>
                    </a:cubicBezTo>
                    <a:cubicBezTo>
                      <a:pt x="3283558" y="2117633"/>
                      <a:pt x="3289194" y="2115121"/>
                      <a:pt x="3295855" y="2113410"/>
                    </a:cubicBezTo>
                    <a:cubicBezTo>
                      <a:pt x="3302515" y="2111698"/>
                      <a:pt x="3310012" y="2110843"/>
                      <a:pt x="3318346" y="2110843"/>
                    </a:cubicBezTo>
                    <a:close/>
                    <a:moveTo>
                      <a:pt x="3196977" y="2110843"/>
                    </a:moveTo>
                    <a:cubicBezTo>
                      <a:pt x="3207172" y="2110843"/>
                      <a:pt x="3215822" y="2112424"/>
                      <a:pt x="3222929" y="2115587"/>
                    </a:cubicBezTo>
                    <a:cubicBezTo>
                      <a:pt x="3230035" y="2118749"/>
                      <a:pt x="3235821" y="2122916"/>
                      <a:pt x="3240286" y="2128088"/>
                    </a:cubicBezTo>
                    <a:cubicBezTo>
                      <a:pt x="3244751" y="2133260"/>
                      <a:pt x="3247988" y="2139176"/>
                      <a:pt x="3249997" y="2145836"/>
                    </a:cubicBezTo>
                    <a:cubicBezTo>
                      <a:pt x="3252006" y="2152496"/>
                      <a:pt x="3253011" y="2159361"/>
                      <a:pt x="3253011" y="2166430"/>
                    </a:cubicBezTo>
                    <a:lnTo>
                      <a:pt x="3253011" y="2184289"/>
                    </a:lnTo>
                    <a:lnTo>
                      <a:pt x="3182354" y="2184289"/>
                    </a:lnTo>
                    <a:cubicBezTo>
                      <a:pt x="3182652" y="2186075"/>
                      <a:pt x="3183340" y="2187898"/>
                      <a:pt x="3184419" y="2189759"/>
                    </a:cubicBezTo>
                    <a:cubicBezTo>
                      <a:pt x="3185498" y="2191619"/>
                      <a:pt x="3187117" y="2193312"/>
                      <a:pt x="3189275" y="2194837"/>
                    </a:cubicBezTo>
                    <a:cubicBezTo>
                      <a:pt x="3191433" y="2196363"/>
                      <a:pt x="3194205" y="2197609"/>
                      <a:pt x="3197591" y="2198577"/>
                    </a:cubicBezTo>
                    <a:cubicBezTo>
                      <a:pt x="3200977" y="2199544"/>
                      <a:pt x="3205125" y="2200028"/>
                      <a:pt x="3210037" y="2200028"/>
                    </a:cubicBezTo>
                    <a:cubicBezTo>
                      <a:pt x="3213385" y="2200028"/>
                      <a:pt x="3216604" y="2199823"/>
                      <a:pt x="3219692" y="2199414"/>
                    </a:cubicBezTo>
                    <a:cubicBezTo>
                      <a:pt x="3222780" y="2199005"/>
                      <a:pt x="3225682" y="2198484"/>
                      <a:pt x="3228398" y="2197851"/>
                    </a:cubicBezTo>
                    <a:cubicBezTo>
                      <a:pt x="3231114" y="2197219"/>
                      <a:pt x="3233589" y="2196530"/>
                      <a:pt x="3235821" y="2195786"/>
                    </a:cubicBezTo>
                    <a:cubicBezTo>
                      <a:pt x="3238053" y="2195042"/>
                      <a:pt x="3239951" y="2194335"/>
                      <a:pt x="3241514" y="2193665"/>
                    </a:cubicBezTo>
                    <a:lnTo>
                      <a:pt x="3241514" y="2223803"/>
                    </a:lnTo>
                    <a:cubicBezTo>
                      <a:pt x="3239653" y="2224547"/>
                      <a:pt x="3237384" y="2225329"/>
                      <a:pt x="3234705" y="2226147"/>
                    </a:cubicBezTo>
                    <a:cubicBezTo>
                      <a:pt x="3232026" y="2226966"/>
                      <a:pt x="3228938" y="2227710"/>
                      <a:pt x="3225440" y="2228380"/>
                    </a:cubicBezTo>
                    <a:cubicBezTo>
                      <a:pt x="3221943" y="2229049"/>
                      <a:pt x="3218036" y="2229607"/>
                      <a:pt x="3213720" y="2230054"/>
                    </a:cubicBezTo>
                    <a:cubicBezTo>
                      <a:pt x="3209404" y="2230500"/>
                      <a:pt x="3204679" y="2230724"/>
                      <a:pt x="3199544" y="2230724"/>
                    </a:cubicBezTo>
                    <a:cubicBezTo>
                      <a:pt x="3188828" y="2230724"/>
                      <a:pt x="3179527" y="2229291"/>
                      <a:pt x="3171639" y="2226426"/>
                    </a:cubicBezTo>
                    <a:cubicBezTo>
                      <a:pt x="3163751" y="2223561"/>
                      <a:pt x="3157184" y="2219562"/>
                      <a:pt x="3151938" y="2214427"/>
                    </a:cubicBezTo>
                    <a:cubicBezTo>
                      <a:pt x="3146692" y="2209292"/>
                      <a:pt x="3142785" y="2203228"/>
                      <a:pt x="3140218" y="2196233"/>
                    </a:cubicBezTo>
                    <a:cubicBezTo>
                      <a:pt x="3137650" y="2189238"/>
                      <a:pt x="3136367" y="2181610"/>
                      <a:pt x="3136367" y="2173350"/>
                    </a:cubicBezTo>
                    <a:cubicBezTo>
                      <a:pt x="3136367" y="2165760"/>
                      <a:pt x="3137222" y="2158970"/>
                      <a:pt x="3138934" y="2152980"/>
                    </a:cubicBezTo>
                    <a:cubicBezTo>
                      <a:pt x="3140645" y="2146989"/>
                      <a:pt x="3142971" y="2141669"/>
                      <a:pt x="3145910" y="2137018"/>
                    </a:cubicBezTo>
                    <a:cubicBezTo>
                      <a:pt x="3148850" y="2132367"/>
                      <a:pt x="3152310" y="2128386"/>
                      <a:pt x="3156291" y="2125074"/>
                    </a:cubicBezTo>
                    <a:cubicBezTo>
                      <a:pt x="3160272" y="2121763"/>
                      <a:pt x="3164495" y="2119065"/>
                      <a:pt x="3168960" y="2116982"/>
                    </a:cubicBezTo>
                    <a:cubicBezTo>
                      <a:pt x="3173425" y="2114898"/>
                      <a:pt x="3178057" y="2113354"/>
                      <a:pt x="3182857" y="2112350"/>
                    </a:cubicBezTo>
                    <a:cubicBezTo>
                      <a:pt x="3187656" y="2111345"/>
                      <a:pt x="3192363" y="2110843"/>
                      <a:pt x="3196977" y="2110843"/>
                    </a:cubicBezTo>
                    <a:close/>
                    <a:moveTo>
                      <a:pt x="2097472" y="2110843"/>
                    </a:moveTo>
                    <a:cubicBezTo>
                      <a:pt x="2107890" y="2110843"/>
                      <a:pt x="2116633" y="2111977"/>
                      <a:pt x="2123703" y="2114247"/>
                    </a:cubicBezTo>
                    <a:cubicBezTo>
                      <a:pt x="2130772" y="2116517"/>
                      <a:pt x="2136465" y="2119903"/>
                      <a:pt x="2140781" y="2124405"/>
                    </a:cubicBezTo>
                    <a:cubicBezTo>
                      <a:pt x="2145097" y="2128907"/>
                      <a:pt x="2148185" y="2134525"/>
                      <a:pt x="2150045" y="2141259"/>
                    </a:cubicBezTo>
                    <a:cubicBezTo>
                      <a:pt x="2151906" y="2147994"/>
                      <a:pt x="2152836" y="2155863"/>
                      <a:pt x="2152836" y="2164867"/>
                    </a:cubicBezTo>
                    <a:lnTo>
                      <a:pt x="2152836" y="2227933"/>
                    </a:lnTo>
                    <a:lnTo>
                      <a:pt x="2109415" y="2227933"/>
                    </a:lnTo>
                    <a:lnTo>
                      <a:pt x="2109415" y="2210520"/>
                    </a:lnTo>
                    <a:lnTo>
                      <a:pt x="2108969" y="2210520"/>
                    </a:lnTo>
                    <a:cubicBezTo>
                      <a:pt x="2105397" y="2216845"/>
                      <a:pt x="2100727" y="2221794"/>
                      <a:pt x="2094960" y="2225366"/>
                    </a:cubicBezTo>
                    <a:cubicBezTo>
                      <a:pt x="2089193" y="2228938"/>
                      <a:pt x="2082254" y="2230724"/>
                      <a:pt x="2074143" y="2230724"/>
                    </a:cubicBezTo>
                    <a:cubicBezTo>
                      <a:pt x="2068339" y="2230724"/>
                      <a:pt x="2063279" y="2229812"/>
                      <a:pt x="2058963" y="2227989"/>
                    </a:cubicBezTo>
                    <a:cubicBezTo>
                      <a:pt x="2054647" y="2226166"/>
                      <a:pt x="2051056" y="2223654"/>
                      <a:pt x="2048191" y="2220455"/>
                    </a:cubicBezTo>
                    <a:cubicBezTo>
                      <a:pt x="2045326" y="2217255"/>
                      <a:pt x="2043187" y="2213515"/>
                      <a:pt x="2041773" y="2209237"/>
                    </a:cubicBezTo>
                    <a:cubicBezTo>
                      <a:pt x="2040359" y="2204958"/>
                      <a:pt x="2039652" y="2200363"/>
                      <a:pt x="2039652" y="2195451"/>
                    </a:cubicBezTo>
                    <a:cubicBezTo>
                      <a:pt x="2039652" y="2191284"/>
                      <a:pt x="2040210" y="2187117"/>
                      <a:pt x="2041326" y="2182950"/>
                    </a:cubicBezTo>
                    <a:cubicBezTo>
                      <a:pt x="2042443" y="2178783"/>
                      <a:pt x="2044508" y="2174913"/>
                      <a:pt x="2047522" y="2171341"/>
                    </a:cubicBezTo>
                    <a:cubicBezTo>
                      <a:pt x="2050535" y="2167769"/>
                      <a:pt x="2054740" y="2164663"/>
                      <a:pt x="2060135" y="2162021"/>
                    </a:cubicBezTo>
                    <a:cubicBezTo>
                      <a:pt x="2065530" y="2159379"/>
                      <a:pt x="2072506" y="2157500"/>
                      <a:pt x="2081064" y="2156384"/>
                    </a:cubicBezTo>
                    <a:lnTo>
                      <a:pt x="2109415" y="2152701"/>
                    </a:lnTo>
                    <a:cubicBezTo>
                      <a:pt x="2109415" y="2150766"/>
                      <a:pt x="2108950" y="2149017"/>
                      <a:pt x="2108020" y="2147454"/>
                    </a:cubicBezTo>
                    <a:cubicBezTo>
                      <a:pt x="2107090" y="2145892"/>
                      <a:pt x="2105806" y="2144552"/>
                      <a:pt x="2104169" y="2143436"/>
                    </a:cubicBezTo>
                    <a:cubicBezTo>
                      <a:pt x="2102532" y="2142320"/>
                      <a:pt x="2100579" y="2141464"/>
                      <a:pt x="2098309" y="2140869"/>
                    </a:cubicBezTo>
                    <a:cubicBezTo>
                      <a:pt x="2096039" y="2140273"/>
                      <a:pt x="2093565" y="2139976"/>
                      <a:pt x="2090886" y="2139976"/>
                    </a:cubicBezTo>
                    <a:cubicBezTo>
                      <a:pt x="2087091" y="2139976"/>
                      <a:pt x="2083315" y="2140292"/>
                      <a:pt x="2079557" y="2140925"/>
                    </a:cubicBezTo>
                    <a:cubicBezTo>
                      <a:pt x="2075799" y="2141557"/>
                      <a:pt x="2072190" y="2142394"/>
                      <a:pt x="2068730" y="2143436"/>
                    </a:cubicBezTo>
                    <a:cubicBezTo>
                      <a:pt x="2065269" y="2144478"/>
                      <a:pt x="2061995" y="2145650"/>
                      <a:pt x="2058907" y="2146952"/>
                    </a:cubicBezTo>
                    <a:cubicBezTo>
                      <a:pt x="2055819" y="2148254"/>
                      <a:pt x="2052972" y="2149575"/>
                      <a:pt x="2050368" y="2150915"/>
                    </a:cubicBezTo>
                    <a:lnTo>
                      <a:pt x="2050368" y="2119996"/>
                    </a:lnTo>
                    <a:cubicBezTo>
                      <a:pt x="2053121" y="2118805"/>
                      <a:pt x="2056414" y="2117652"/>
                      <a:pt x="2060246" y="2116535"/>
                    </a:cubicBezTo>
                    <a:cubicBezTo>
                      <a:pt x="2064079" y="2115419"/>
                      <a:pt x="2068134" y="2114452"/>
                      <a:pt x="2072413" y="2113633"/>
                    </a:cubicBezTo>
                    <a:cubicBezTo>
                      <a:pt x="2076692" y="2112815"/>
                      <a:pt x="2080989" y="2112145"/>
                      <a:pt x="2085305" y="2111624"/>
                    </a:cubicBezTo>
                    <a:cubicBezTo>
                      <a:pt x="2089621" y="2111103"/>
                      <a:pt x="2093677" y="2110843"/>
                      <a:pt x="2097472" y="2110843"/>
                    </a:cubicBezTo>
                    <a:close/>
                    <a:moveTo>
                      <a:pt x="1689571" y="2110843"/>
                    </a:moveTo>
                    <a:cubicBezTo>
                      <a:pt x="1692399" y="2110843"/>
                      <a:pt x="1695264" y="2110973"/>
                      <a:pt x="1698166" y="2111233"/>
                    </a:cubicBezTo>
                    <a:cubicBezTo>
                      <a:pt x="1701068" y="2111494"/>
                      <a:pt x="1703896" y="2111829"/>
                      <a:pt x="1706649" y="2112238"/>
                    </a:cubicBezTo>
                    <a:cubicBezTo>
                      <a:pt x="1709403" y="2112647"/>
                      <a:pt x="1712026" y="2113112"/>
                      <a:pt x="1714519" y="2113633"/>
                    </a:cubicBezTo>
                    <a:cubicBezTo>
                      <a:pt x="1717011" y="2114154"/>
                      <a:pt x="1719263" y="2114675"/>
                      <a:pt x="1721272" y="2115196"/>
                    </a:cubicBezTo>
                    <a:lnTo>
                      <a:pt x="1721272" y="2147231"/>
                    </a:lnTo>
                    <a:cubicBezTo>
                      <a:pt x="1719858" y="2146636"/>
                      <a:pt x="1718035" y="2145947"/>
                      <a:pt x="1715802" y="2145166"/>
                    </a:cubicBezTo>
                    <a:cubicBezTo>
                      <a:pt x="1713570" y="2144385"/>
                      <a:pt x="1711114" y="2143622"/>
                      <a:pt x="1708435" y="2142878"/>
                    </a:cubicBezTo>
                    <a:cubicBezTo>
                      <a:pt x="1705756" y="2142134"/>
                      <a:pt x="1702985" y="2141501"/>
                      <a:pt x="1700120" y="2140980"/>
                    </a:cubicBezTo>
                    <a:cubicBezTo>
                      <a:pt x="1697255" y="2140459"/>
                      <a:pt x="1694483" y="2140199"/>
                      <a:pt x="1691804" y="2140199"/>
                    </a:cubicBezTo>
                    <a:cubicBezTo>
                      <a:pt x="1688678" y="2140199"/>
                      <a:pt x="1686186" y="2140720"/>
                      <a:pt x="1684325" y="2141762"/>
                    </a:cubicBezTo>
                    <a:cubicBezTo>
                      <a:pt x="1682465" y="2142803"/>
                      <a:pt x="1681535" y="2144255"/>
                      <a:pt x="1681535" y="2146115"/>
                    </a:cubicBezTo>
                    <a:cubicBezTo>
                      <a:pt x="1681535" y="2147306"/>
                      <a:pt x="1681814" y="2148347"/>
                      <a:pt x="1682372" y="2149240"/>
                    </a:cubicBezTo>
                    <a:cubicBezTo>
                      <a:pt x="1682930" y="2150133"/>
                      <a:pt x="1683823" y="2150952"/>
                      <a:pt x="1685051" y="2151696"/>
                    </a:cubicBezTo>
                    <a:cubicBezTo>
                      <a:pt x="1686278" y="2152440"/>
                      <a:pt x="1687841" y="2153166"/>
                      <a:pt x="1689739" y="2153873"/>
                    </a:cubicBezTo>
                    <a:cubicBezTo>
                      <a:pt x="1691636" y="2154579"/>
                      <a:pt x="1693925" y="2155342"/>
                      <a:pt x="1696604" y="2156161"/>
                    </a:cubicBezTo>
                    <a:cubicBezTo>
                      <a:pt x="1701887" y="2157723"/>
                      <a:pt x="1706575" y="2159509"/>
                      <a:pt x="1710668" y="2161519"/>
                    </a:cubicBezTo>
                    <a:cubicBezTo>
                      <a:pt x="1714761" y="2163528"/>
                      <a:pt x="1718184" y="2165872"/>
                      <a:pt x="1720937" y="2168551"/>
                    </a:cubicBezTo>
                    <a:cubicBezTo>
                      <a:pt x="1723690" y="2171230"/>
                      <a:pt x="1725774" y="2174318"/>
                      <a:pt x="1727188" y="2177815"/>
                    </a:cubicBezTo>
                    <a:cubicBezTo>
                      <a:pt x="1728601" y="2181313"/>
                      <a:pt x="1729308" y="2185368"/>
                      <a:pt x="1729308" y="2189982"/>
                    </a:cubicBezTo>
                    <a:cubicBezTo>
                      <a:pt x="1729308" y="2195563"/>
                      <a:pt x="1728267" y="2200828"/>
                      <a:pt x="1726183" y="2205776"/>
                    </a:cubicBezTo>
                    <a:cubicBezTo>
                      <a:pt x="1724100" y="2210725"/>
                      <a:pt x="1720807" y="2215041"/>
                      <a:pt x="1716304" y="2218724"/>
                    </a:cubicBezTo>
                    <a:cubicBezTo>
                      <a:pt x="1711803" y="2222408"/>
                      <a:pt x="1706017" y="2225329"/>
                      <a:pt x="1698948" y="2227487"/>
                    </a:cubicBezTo>
                    <a:cubicBezTo>
                      <a:pt x="1691878" y="2229645"/>
                      <a:pt x="1683321" y="2230724"/>
                      <a:pt x="1673275" y="2230724"/>
                    </a:cubicBezTo>
                    <a:cubicBezTo>
                      <a:pt x="1670149" y="2230724"/>
                      <a:pt x="1666856" y="2230556"/>
                      <a:pt x="1663396" y="2230221"/>
                    </a:cubicBezTo>
                    <a:cubicBezTo>
                      <a:pt x="1659936" y="2229887"/>
                      <a:pt x="1656532" y="2229477"/>
                      <a:pt x="1653183" y="2228994"/>
                    </a:cubicBezTo>
                    <a:cubicBezTo>
                      <a:pt x="1649834" y="2228510"/>
                      <a:pt x="1646653" y="2227952"/>
                      <a:pt x="1643639" y="2227319"/>
                    </a:cubicBezTo>
                    <a:cubicBezTo>
                      <a:pt x="1640626" y="2226687"/>
                      <a:pt x="1638002" y="2226036"/>
                      <a:pt x="1635770" y="2225366"/>
                    </a:cubicBezTo>
                    <a:lnTo>
                      <a:pt x="1635770" y="2191991"/>
                    </a:lnTo>
                    <a:cubicBezTo>
                      <a:pt x="1638449" y="2193182"/>
                      <a:pt x="1641239" y="2194335"/>
                      <a:pt x="1644141" y="2195451"/>
                    </a:cubicBezTo>
                    <a:cubicBezTo>
                      <a:pt x="1647044" y="2196568"/>
                      <a:pt x="1649964" y="2197572"/>
                      <a:pt x="1652904" y="2198465"/>
                    </a:cubicBezTo>
                    <a:cubicBezTo>
                      <a:pt x="1655843" y="2199358"/>
                      <a:pt x="1658838" y="2200065"/>
                      <a:pt x="1661889" y="2200586"/>
                    </a:cubicBezTo>
                    <a:cubicBezTo>
                      <a:pt x="1664940" y="2201107"/>
                      <a:pt x="1667991" y="2201367"/>
                      <a:pt x="1671042" y="2201367"/>
                    </a:cubicBezTo>
                    <a:cubicBezTo>
                      <a:pt x="1676102" y="2201367"/>
                      <a:pt x="1679693" y="2200679"/>
                      <a:pt x="1681814" y="2199302"/>
                    </a:cubicBezTo>
                    <a:cubicBezTo>
                      <a:pt x="1683935" y="2197926"/>
                      <a:pt x="1684995" y="2196196"/>
                      <a:pt x="1684995" y="2194112"/>
                    </a:cubicBezTo>
                    <a:cubicBezTo>
                      <a:pt x="1684995" y="2192996"/>
                      <a:pt x="1684734" y="2192047"/>
                      <a:pt x="1684214" y="2191266"/>
                    </a:cubicBezTo>
                    <a:cubicBezTo>
                      <a:pt x="1683693" y="2190484"/>
                      <a:pt x="1682707" y="2189684"/>
                      <a:pt x="1681256" y="2188866"/>
                    </a:cubicBezTo>
                    <a:cubicBezTo>
                      <a:pt x="1679805" y="2188047"/>
                      <a:pt x="1677758" y="2187154"/>
                      <a:pt x="1675116" y="2186187"/>
                    </a:cubicBezTo>
                    <a:cubicBezTo>
                      <a:pt x="1672475" y="2185219"/>
                      <a:pt x="1669033" y="2184029"/>
                      <a:pt x="1664792" y="2182615"/>
                    </a:cubicBezTo>
                    <a:cubicBezTo>
                      <a:pt x="1660550" y="2181276"/>
                      <a:pt x="1656643" y="2179676"/>
                      <a:pt x="1653071" y="2177815"/>
                    </a:cubicBezTo>
                    <a:cubicBezTo>
                      <a:pt x="1649499" y="2175955"/>
                      <a:pt x="1646430" y="2173723"/>
                      <a:pt x="1643863" y="2171118"/>
                    </a:cubicBezTo>
                    <a:cubicBezTo>
                      <a:pt x="1641295" y="2168514"/>
                      <a:pt x="1639305" y="2165425"/>
                      <a:pt x="1637891" y="2161853"/>
                    </a:cubicBezTo>
                    <a:cubicBezTo>
                      <a:pt x="1636477" y="2158282"/>
                      <a:pt x="1635770" y="2154077"/>
                      <a:pt x="1635770" y="2149240"/>
                    </a:cubicBezTo>
                    <a:cubicBezTo>
                      <a:pt x="1635770" y="2143213"/>
                      <a:pt x="1637016" y="2137818"/>
                      <a:pt x="1639509" y="2133055"/>
                    </a:cubicBezTo>
                    <a:cubicBezTo>
                      <a:pt x="1642002" y="2128293"/>
                      <a:pt x="1645555" y="2124256"/>
                      <a:pt x="1650169" y="2120944"/>
                    </a:cubicBezTo>
                    <a:cubicBezTo>
                      <a:pt x="1654783" y="2117633"/>
                      <a:pt x="1660420" y="2115121"/>
                      <a:pt x="1667080" y="2113410"/>
                    </a:cubicBezTo>
                    <a:cubicBezTo>
                      <a:pt x="1673740" y="2111698"/>
                      <a:pt x="1681237" y="2110843"/>
                      <a:pt x="1689571" y="2110843"/>
                    </a:cubicBezTo>
                    <a:close/>
                    <a:moveTo>
                      <a:pt x="1568202" y="2110843"/>
                    </a:moveTo>
                    <a:cubicBezTo>
                      <a:pt x="1578397" y="2110843"/>
                      <a:pt x="1587047" y="2112424"/>
                      <a:pt x="1594154" y="2115587"/>
                    </a:cubicBezTo>
                    <a:cubicBezTo>
                      <a:pt x="1601260" y="2118749"/>
                      <a:pt x="1607046" y="2122916"/>
                      <a:pt x="1611511" y="2128088"/>
                    </a:cubicBezTo>
                    <a:cubicBezTo>
                      <a:pt x="1615976" y="2133260"/>
                      <a:pt x="1619213" y="2139176"/>
                      <a:pt x="1621222" y="2145836"/>
                    </a:cubicBezTo>
                    <a:cubicBezTo>
                      <a:pt x="1623231" y="2152496"/>
                      <a:pt x="1624236" y="2159361"/>
                      <a:pt x="1624236" y="2166430"/>
                    </a:cubicBezTo>
                    <a:lnTo>
                      <a:pt x="1624236" y="2184289"/>
                    </a:lnTo>
                    <a:lnTo>
                      <a:pt x="1553580" y="2184289"/>
                    </a:lnTo>
                    <a:cubicBezTo>
                      <a:pt x="1553877" y="2186075"/>
                      <a:pt x="1554566" y="2187898"/>
                      <a:pt x="1555645" y="2189759"/>
                    </a:cubicBezTo>
                    <a:cubicBezTo>
                      <a:pt x="1556724" y="2191619"/>
                      <a:pt x="1558342" y="2193312"/>
                      <a:pt x="1560500" y="2194837"/>
                    </a:cubicBezTo>
                    <a:cubicBezTo>
                      <a:pt x="1562658" y="2196363"/>
                      <a:pt x="1565430" y="2197609"/>
                      <a:pt x="1568816" y="2198577"/>
                    </a:cubicBezTo>
                    <a:cubicBezTo>
                      <a:pt x="1572202" y="2199544"/>
                      <a:pt x="1576350" y="2200028"/>
                      <a:pt x="1581262" y="2200028"/>
                    </a:cubicBezTo>
                    <a:cubicBezTo>
                      <a:pt x="1584610" y="2200028"/>
                      <a:pt x="1587829" y="2199823"/>
                      <a:pt x="1590917" y="2199414"/>
                    </a:cubicBezTo>
                    <a:cubicBezTo>
                      <a:pt x="1594005" y="2199005"/>
                      <a:pt x="1596907" y="2198484"/>
                      <a:pt x="1599623" y="2197851"/>
                    </a:cubicBezTo>
                    <a:cubicBezTo>
                      <a:pt x="1602339" y="2197219"/>
                      <a:pt x="1604814" y="2196530"/>
                      <a:pt x="1607046" y="2195786"/>
                    </a:cubicBezTo>
                    <a:cubicBezTo>
                      <a:pt x="1609279" y="2195042"/>
                      <a:pt x="1611176" y="2194335"/>
                      <a:pt x="1612739" y="2193665"/>
                    </a:cubicBezTo>
                    <a:lnTo>
                      <a:pt x="1612739" y="2223803"/>
                    </a:lnTo>
                    <a:cubicBezTo>
                      <a:pt x="1610879" y="2224547"/>
                      <a:pt x="1608609" y="2225329"/>
                      <a:pt x="1605930" y="2226147"/>
                    </a:cubicBezTo>
                    <a:cubicBezTo>
                      <a:pt x="1603251" y="2226966"/>
                      <a:pt x="1600163" y="2227710"/>
                      <a:pt x="1596665" y="2228380"/>
                    </a:cubicBezTo>
                    <a:cubicBezTo>
                      <a:pt x="1593168" y="2229049"/>
                      <a:pt x="1589261" y="2229607"/>
                      <a:pt x="1584945" y="2230054"/>
                    </a:cubicBezTo>
                    <a:cubicBezTo>
                      <a:pt x="1580629" y="2230500"/>
                      <a:pt x="1575904" y="2230724"/>
                      <a:pt x="1570769" y="2230724"/>
                    </a:cubicBezTo>
                    <a:cubicBezTo>
                      <a:pt x="1560054" y="2230724"/>
                      <a:pt x="1550752" y="2229291"/>
                      <a:pt x="1542864" y="2226426"/>
                    </a:cubicBezTo>
                    <a:cubicBezTo>
                      <a:pt x="1534976" y="2223561"/>
                      <a:pt x="1528409" y="2219562"/>
                      <a:pt x="1523163" y="2214427"/>
                    </a:cubicBezTo>
                    <a:cubicBezTo>
                      <a:pt x="1517917" y="2209292"/>
                      <a:pt x="1514010" y="2203228"/>
                      <a:pt x="1511443" y="2196233"/>
                    </a:cubicBezTo>
                    <a:cubicBezTo>
                      <a:pt x="1508875" y="2189238"/>
                      <a:pt x="1507592" y="2181610"/>
                      <a:pt x="1507592" y="2173350"/>
                    </a:cubicBezTo>
                    <a:cubicBezTo>
                      <a:pt x="1507592" y="2165760"/>
                      <a:pt x="1508447" y="2158970"/>
                      <a:pt x="1510159" y="2152980"/>
                    </a:cubicBezTo>
                    <a:cubicBezTo>
                      <a:pt x="1511871" y="2146989"/>
                      <a:pt x="1514196" y="2141669"/>
                      <a:pt x="1517135" y="2137018"/>
                    </a:cubicBezTo>
                    <a:cubicBezTo>
                      <a:pt x="1520075" y="2132367"/>
                      <a:pt x="1523535" y="2128386"/>
                      <a:pt x="1527516" y="2125074"/>
                    </a:cubicBezTo>
                    <a:cubicBezTo>
                      <a:pt x="1531497" y="2121763"/>
                      <a:pt x="1535720" y="2119065"/>
                      <a:pt x="1540185" y="2116982"/>
                    </a:cubicBezTo>
                    <a:cubicBezTo>
                      <a:pt x="1544650" y="2114898"/>
                      <a:pt x="1549282" y="2113354"/>
                      <a:pt x="1554082" y="2112350"/>
                    </a:cubicBezTo>
                    <a:cubicBezTo>
                      <a:pt x="1558882" y="2111345"/>
                      <a:pt x="1563588" y="2110843"/>
                      <a:pt x="1568202" y="2110843"/>
                    </a:cubicBezTo>
                    <a:close/>
                    <a:moveTo>
                      <a:pt x="2685120" y="2106266"/>
                    </a:moveTo>
                    <a:cubicBezTo>
                      <a:pt x="2679687" y="2106266"/>
                      <a:pt x="2675037" y="2107382"/>
                      <a:pt x="2671167" y="2109615"/>
                    </a:cubicBezTo>
                    <a:cubicBezTo>
                      <a:pt x="2667298" y="2111847"/>
                      <a:pt x="2664135" y="2114861"/>
                      <a:pt x="2661679" y="2118656"/>
                    </a:cubicBezTo>
                    <a:cubicBezTo>
                      <a:pt x="2659224" y="2122451"/>
                      <a:pt x="2657438" y="2126879"/>
                      <a:pt x="2656321" y="2131939"/>
                    </a:cubicBezTo>
                    <a:cubicBezTo>
                      <a:pt x="2655205" y="2136999"/>
                      <a:pt x="2654647" y="2142394"/>
                      <a:pt x="2654647" y="2148124"/>
                    </a:cubicBezTo>
                    <a:cubicBezTo>
                      <a:pt x="2654647" y="2155565"/>
                      <a:pt x="2655466" y="2161909"/>
                      <a:pt x="2657103" y="2167155"/>
                    </a:cubicBezTo>
                    <a:cubicBezTo>
                      <a:pt x="2658740" y="2172402"/>
                      <a:pt x="2660935" y="2176680"/>
                      <a:pt x="2663688" y="2179992"/>
                    </a:cubicBezTo>
                    <a:cubicBezTo>
                      <a:pt x="2666442" y="2183303"/>
                      <a:pt x="2669604" y="2185722"/>
                      <a:pt x="2673176" y="2187247"/>
                    </a:cubicBezTo>
                    <a:cubicBezTo>
                      <a:pt x="2676748" y="2188773"/>
                      <a:pt x="2680469" y="2189535"/>
                      <a:pt x="2684338" y="2189535"/>
                    </a:cubicBezTo>
                    <a:cubicBezTo>
                      <a:pt x="2688059" y="2189535"/>
                      <a:pt x="2691668" y="2188736"/>
                      <a:pt x="2695166" y="2187136"/>
                    </a:cubicBezTo>
                    <a:cubicBezTo>
                      <a:pt x="2698663" y="2185536"/>
                      <a:pt x="2701770" y="2183080"/>
                      <a:pt x="2704486" y="2179769"/>
                    </a:cubicBezTo>
                    <a:cubicBezTo>
                      <a:pt x="2707202" y="2176457"/>
                      <a:pt x="2709379" y="2172234"/>
                      <a:pt x="2711016" y="2167100"/>
                    </a:cubicBezTo>
                    <a:cubicBezTo>
                      <a:pt x="2712653" y="2161965"/>
                      <a:pt x="2713471" y="2155863"/>
                      <a:pt x="2713471" y="2148794"/>
                    </a:cubicBezTo>
                    <a:cubicBezTo>
                      <a:pt x="2713471" y="2141948"/>
                      <a:pt x="2712783" y="2135883"/>
                      <a:pt x="2711406" y="2130600"/>
                    </a:cubicBezTo>
                    <a:cubicBezTo>
                      <a:pt x="2710030" y="2125316"/>
                      <a:pt x="2708095" y="2120870"/>
                      <a:pt x="2705602" y="2117261"/>
                    </a:cubicBezTo>
                    <a:cubicBezTo>
                      <a:pt x="2703109" y="2113652"/>
                      <a:pt x="2700133" y="2110917"/>
                      <a:pt x="2696672" y="2109057"/>
                    </a:cubicBezTo>
                    <a:cubicBezTo>
                      <a:pt x="2693212" y="2107196"/>
                      <a:pt x="2689361" y="2106266"/>
                      <a:pt x="2685120" y="2106266"/>
                    </a:cubicBezTo>
                    <a:close/>
                    <a:moveTo>
                      <a:pt x="2513670" y="2106266"/>
                    </a:moveTo>
                    <a:cubicBezTo>
                      <a:pt x="2508237" y="2106266"/>
                      <a:pt x="2503587" y="2107382"/>
                      <a:pt x="2499717" y="2109615"/>
                    </a:cubicBezTo>
                    <a:cubicBezTo>
                      <a:pt x="2495848" y="2111847"/>
                      <a:pt x="2492685" y="2114861"/>
                      <a:pt x="2490229" y="2118656"/>
                    </a:cubicBezTo>
                    <a:cubicBezTo>
                      <a:pt x="2487774" y="2122451"/>
                      <a:pt x="2485988" y="2126879"/>
                      <a:pt x="2484871" y="2131939"/>
                    </a:cubicBezTo>
                    <a:cubicBezTo>
                      <a:pt x="2483755" y="2136999"/>
                      <a:pt x="2483197" y="2142394"/>
                      <a:pt x="2483197" y="2148124"/>
                    </a:cubicBezTo>
                    <a:cubicBezTo>
                      <a:pt x="2483197" y="2155565"/>
                      <a:pt x="2484016" y="2161909"/>
                      <a:pt x="2485653" y="2167155"/>
                    </a:cubicBezTo>
                    <a:cubicBezTo>
                      <a:pt x="2487290" y="2172402"/>
                      <a:pt x="2489485" y="2176680"/>
                      <a:pt x="2492238" y="2179992"/>
                    </a:cubicBezTo>
                    <a:cubicBezTo>
                      <a:pt x="2494992" y="2183303"/>
                      <a:pt x="2498154" y="2185722"/>
                      <a:pt x="2501726" y="2187247"/>
                    </a:cubicBezTo>
                    <a:cubicBezTo>
                      <a:pt x="2505298" y="2188773"/>
                      <a:pt x="2509019" y="2189535"/>
                      <a:pt x="2512888" y="2189535"/>
                    </a:cubicBezTo>
                    <a:cubicBezTo>
                      <a:pt x="2516609" y="2189535"/>
                      <a:pt x="2520218" y="2188736"/>
                      <a:pt x="2523716" y="2187136"/>
                    </a:cubicBezTo>
                    <a:cubicBezTo>
                      <a:pt x="2527213" y="2185536"/>
                      <a:pt x="2530320" y="2183080"/>
                      <a:pt x="2533036" y="2179769"/>
                    </a:cubicBezTo>
                    <a:cubicBezTo>
                      <a:pt x="2535752" y="2176457"/>
                      <a:pt x="2537929" y="2172234"/>
                      <a:pt x="2539566" y="2167100"/>
                    </a:cubicBezTo>
                    <a:cubicBezTo>
                      <a:pt x="2541203" y="2161965"/>
                      <a:pt x="2542021" y="2155863"/>
                      <a:pt x="2542021" y="2148794"/>
                    </a:cubicBezTo>
                    <a:cubicBezTo>
                      <a:pt x="2542021" y="2141948"/>
                      <a:pt x="2541333" y="2135883"/>
                      <a:pt x="2539956" y="2130600"/>
                    </a:cubicBezTo>
                    <a:cubicBezTo>
                      <a:pt x="2538580" y="2125316"/>
                      <a:pt x="2536645" y="2120870"/>
                      <a:pt x="2534152" y="2117261"/>
                    </a:cubicBezTo>
                    <a:cubicBezTo>
                      <a:pt x="2531659" y="2113652"/>
                      <a:pt x="2528683" y="2110917"/>
                      <a:pt x="2525222" y="2109057"/>
                    </a:cubicBezTo>
                    <a:cubicBezTo>
                      <a:pt x="2521762" y="2107196"/>
                      <a:pt x="2517911" y="2106266"/>
                      <a:pt x="2513670" y="2106266"/>
                    </a:cubicBezTo>
                    <a:close/>
                    <a:moveTo>
                      <a:pt x="2832013" y="2105596"/>
                    </a:moveTo>
                    <a:lnTo>
                      <a:pt x="2832013" y="2190205"/>
                    </a:lnTo>
                    <a:lnTo>
                      <a:pt x="2845519" y="2190205"/>
                    </a:lnTo>
                    <a:cubicBezTo>
                      <a:pt x="2851398" y="2190205"/>
                      <a:pt x="2856681" y="2189145"/>
                      <a:pt x="2861369" y="2187024"/>
                    </a:cubicBezTo>
                    <a:cubicBezTo>
                      <a:pt x="2866058" y="2184903"/>
                      <a:pt x="2870039" y="2181927"/>
                      <a:pt x="2873313" y="2178094"/>
                    </a:cubicBezTo>
                    <a:cubicBezTo>
                      <a:pt x="2876587" y="2174262"/>
                      <a:pt x="2879099" y="2169648"/>
                      <a:pt x="2880847" y="2164253"/>
                    </a:cubicBezTo>
                    <a:cubicBezTo>
                      <a:pt x="2882596" y="2158858"/>
                      <a:pt x="2883470" y="2152887"/>
                      <a:pt x="2883470" y="2146338"/>
                    </a:cubicBezTo>
                    <a:cubicBezTo>
                      <a:pt x="2883470" y="2141129"/>
                      <a:pt x="2882689" y="2136069"/>
                      <a:pt x="2881126" y="2131158"/>
                    </a:cubicBezTo>
                    <a:cubicBezTo>
                      <a:pt x="2879564" y="2126246"/>
                      <a:pt x="2877182" y="2121893"/>
                      <a:pt x="2873983" y="2118098"/>
                    </a:cubicBezTo>
                    <a:cubicBezTo>
                      <a:pt x="2870783" y="2114303"/>
                      <a:pt x="2866727" y="2111271"/>
                      <a:pt x="2861816" y="2109001"/>
                    </a:cubicBezTo>
                    <a:cubicBezTo>
                      <a:pt x="2856905" y="2106731"/>
                      <a:pt x="2851100" y="2105596"/>
                      <a:pt x="2844403" y="2105596"/>
                    </a:cubicBezTo>
                    <a:close/>
                    <a:moveTo>
                      <a:pt x="1263833" y="2079354"/>
                    </a:moveTo>
                    <a:lnTo>
                      <a:pt x="1278378" y="2090416"/>
                    </a:lnTo>
                    <a:cubicBezTo>
                      <a:pt x="1282657" y="2095104"/>
                      <a:pt x="1286136" y="2100350"/>
                      <a:pt x="1288814" y="2106155"/>
                    </a:cubicBezTo>
                    <a:cubicBezTo>
                      <a:pt x="1291493" y="2111959"/>
                      <a:pt x="1293428" y="2118210"/>
                      <a:pt x="1294619" y="2124907"/>
                    </a:cubicBezTo>
                    <a:cubicBezTo>
                      <a:pt x="1295809" y="2131604"/>
                      <a:pt x="1296405" y="2138599"/>
                      <a:pt x="1296405" y="2145892"/>
                    </a:cubicBezTo>
                    <a:cubicBezTo>
                      <a:pt x="1296405" y="2158393"/>
                      <a:pt x="1294414" y="2169704"/>
                      <a:pt x="1290433" y="2179824"/>
                    </a:cubicBezTo>
                    <a:cubicBezTo>
                      <a:pt x="1286452" y="2189945"/>
                      <a:pt x="1280834" y="2198558"/>
                      <a:pt x="1273578" y="2205665"/>
                    </a:cubicBezTo>
                    <a:cubicBezTo>
                      <a:pt x="1266323" y="2212771"/>
                      <a:pt x="1257579" y="2218259"/>
                      <a:pt x="1247347" y="2222129"/>
                    </a:cubicBezTo>
                    <a:lnTo>
                      <a:pt x="1215262" y="2227590"/>
                    </a:lnTo>
                    <a:lnTo>
                      <a:pt x="1223277" y="2193925"/>
                    </a:lnTo>
                    <a:lnTo>
                      <a:pt x="1226263" y="2184637"/>
                    </a:lnTo>
                    <a:lnTo>
                      <a:pt x="1235013" y="2178094"/>
                    </a:lnTo>
                    <a:cubicBezTo>
                      <a:pt x="1238287" y="2174262"/>
                      <a:pt x="1240799" y="2169648"/>
                      <a:pt x="1242547" y="2164253"/>
                    </a:cubicBezTo>
                    <a:cubicBezTo>
                      <a:pt x="1244296" y="2158858"/>
                      <a:pt x="1245171" y="2152887"/>
                      <a:pt x="1245171" y="2146338"/>
                    </a:cubicBezTo>
                    <a:lnTo>
                      <a:pt x="1243030" y="2132473"/>
                    </a:lnTo>
                    <a:lnTo>
                      <a:pt x="1251852" y="2105025"/>
                    </a:lnTo>
                    <a:close/>
                    <a:moveTo>
                      <a:pt x="1807443" y="2078249"/>
                    </a:moveTo>
                    <a:lnTo>
                      <a:pt x="1807443" y="2113633"/>
                    </a:lnTo>
                    <a:lnTo>
                      <a:pt x="1831218" y="2113633"/>
                    </a:lnTo>
                    <a:lnTo>
                      <a:pt x="1831218" y="2146561"/>
                    </a:lnTo>
                    <a:lnTo>
                      <a:pt x="1807443" y="2146561"/>
                    </a:lnTo>
                    <a:lnTo>
                      <a:pt x="1807443" y="2180829"/>
                    </a:lnTo>
                    <a:cubicBezTo>
                      <a:pt x="1807443" y="2185964"/>
                      <a:pt x="1808504" y="2189759"/>
                      <a:pt x="1810624" y="2192214"/>
                    </a:cubicBezTo>
                    <a:cubicBezTo>
                      <a:pt x="1812745" y="2194670"/>
                      <a:pt x="1815666" y="2195898"/>
                      <a:pt x="1819387" y="2195898"/>
                    </a:cubicBezTo>
                    <a:cubicBezTo>
                      <a:pt x="1821545" y="2195898"/>
                      <a:pt x="1823535" y="2195693"/>
                      <a:pt x="1825358" y="2195284"/>
                    </a:cubicBezTo>
                    <a:cubicBezTo>
                      <a:pt x="1827181" y="2194875"/>
                      <a:pt x="1829135" y="2194261"/>
                      <a:pt x="1831218" y="2193442"/>
                    </a:cubicBezTo>
                    <a:lnTo>
                      <a:pt x="1831218" y="2226370"/>
                    </a:lnTo>
                    <a:cubicBezTo>
                      <a:pt x="1829060" y="2227412"/>
                      <a:pt x="1825526" y="2228398"/>
                      <a:pt x="1820614" y="2229328"/>
                    </a:cubicBezTo>
                    <a:cubicBezTo>
                      <a:pt x="1815703" y="2230259"/>
                      <a:pt x="1809787" y="2230724"/>
                      <a:pt x="1802867" y="2230724"/>
                    </a:cubicBezTo>
                    <a:cubicBezTo>
                      <a:pt x="1795649" y="2230724"/>
                      <a:pt x="1789379" y="2229663"/>
                      <a:pt x="1784059" y="2227542"/>
                    </a:cubicBezTo>
                    <a:cubicBezTo>
                      <a:pt x="1778738" y="2225422"/>
                      <a:pt x="1774329" y="2222501"/>
                      <a:pt x="1770831" y="2218780"/>
                    </a:cubicBezTo>
                    <a:cubicBezTo>
                      <a:pt x="1767334" y="2215060"/>
                      <a:pt x="1764748" y="2210613"/>
                      <a:pt x="1763074" y="2205442"/>
                    </a:cubicBezTo>
                    <a:cubicBezTo>
                      <a:pt x="1761399" y="2200270"/>
                      <a:pt x="1760562" y="2194670"/>
                      <a:pt x="1760562" y="2188643"/>
                    </a:cubicBezTo>
                    <a:lnTo>
                      <a:pt x="1760562" y="2146561"/>
                    </a:lnTo>
                    <a:lnTo>
                      <a:pt x="1742591" y="2146561"/>
                    </a:lnTo>
                    <a:lnTo>
                      <a:pt x="1742591" y="2113633"/>
                    </a:lnTo>
                    <a:lnTo>
                      <a:pt x="1760562" y="2113633"/>
                    </a:lnTo>
                    <a:lnTo>
                      <a:pt x="1760562" y="2091197"/>
                    </a:lnTo>
                    <a:close/>
                    <a:moveTo>
                      <a:pt x="3021918" y="2067869"/>
                    </a:moveTo>
                    <a:lnTo>
                      <a:pt x="3122265" y="2067869"/>
                    </a:lnTo>
                    <a:lnTo>
                      <a:pt x="3122265" y="2105596"/>
                    </a:lnTo>
                    <a:lnTo>
                      <a:pt x="3070138" y="2105596"/>
                    </a:lnTo>
                    <a:lnTo>
                      <a:pt x="3070138" y="2134395"/>
                    </a:lnTo>
                    <a:lnTo>
                      <a:pt x="3117689" y="2134395"/>
                    </a:lnTo>
                    <a:lnTo>
                      <a:pt x="3117689" y="2172123"/>
                    </a:lnTo>
                    <a:lnTo>
                      <a:pt x="3070138" y="2172123"/>
                    </a:lnTo>
                    <a:lnTo>
                      <a:pt x="3070138" y="2227933"/>
                    </a:lnTo>
                    <a:lnTo>
                      <a:pt x="3021918" y="2227933"/>
                    </a:lnTo>
                    <a:close/>
                    <a:moveTo>
                      <a:pt x="2783793" y="2067869"/>
                    </a:moveTo>
                    <a:lnTo>
                      <a:pt x="2850096" y="2067869"/>
                    </a:lnTo>
                    <a:cubicBezTo>
                      <a:pt x="2860886" y="2067869"/>
                      <a:pt x="2870467" y="2068780"/>
                      <a:pt x="2878838" y="2070603"/>
                    </a:cubicBezTo>
                    <a:cubicBezTo>
                      <a:pt x="2887210" y="2072426"/>
                      <a:pt x="2894539" y="2075012"/>
                      <a:pt x="2900827" y="2078361"/>
                    </a:cubicBezTo>
                    <a:cubicBezTo>
                      <a:pt x="2907115" y="2081710"/>
                      <a:pt x="2912399" y="2085728"/>
                      <a:pt x="2916678" y="2090416"/>
                    </a:cubicBezTo>
                    <a:cubicBezTo>
                      <a:pt x="2920956" y="2095104"/>
                      <a:pt x="2924435" y="2100350"/>
                      <a:pt x="2927114" y="2106155"/>
                    </a:cubicBezTo>
                    <a:cubicBezTo>
                      <a:pt x="2929793" y="2111959"/>
                      <a:pt x="2931728" y="2118210"/>
                      <a:pt x="2932919" y="2124907"/>
                    </a:cubicBezTo>
                    <a:cubicBezTo>
                      <a:pt x="2934109" y="2131604"/>
                      <a:pt x="2934704" y="2138599"/>
                      <a:pt x="2934704" y="2145892"/>
                    </a:cubicBezTo>
                    <a:cubicBezTo>
                      <a:pt x="2934704" y="2158393"/>
                      <a:pt x="2932714" y="2169704"/>
                      <a:pt x="2928733" y="2179824"/>
                    </a:cubicBezTo>
                    <a:cubicBezTo>
                      <a:pt x="2924752" y="2189945"/>
                      <a:pt x="2919133" y="2198558"/>
                      <a:pt x="2911878" y="2205665"/>
                    </a:cubicBezTo>
                    <a:cubicBezTo>
                      <a:pt x="2904623" y="2212771"/>
                      <a:pt x="2895879" y="2218259"/>
                      <a:pt x="2885647" y="2222129"/>
                    </a:cubicBezTo>
                    <a:cubicBezTo>
                      <a:pt x="2875415" y="2225998"/>
                      <a:pt x="2864048" y="2227933"/>
                      <a:pt x="2851547" y="2227933"/>
                    </a:cubicBezTo>
                    <a:lnTo>
                      <a:pt x="2783793" y="2227933"/>
                    </a:lnTo>
                    <a:close/>
                    <a:moveTo>
                      <a:pt x="2317068" y="2067869"/>
                    </a:moveTo>
                    <a:lnTo>
                      <a:pt x="2417415" y="2067869"/>
                    </a:lnTo>
                    <a:lnTo>
                      <a:pt x="2417415" y="2105596"/>
                    </a:lnTo>
                    <a:lnTo>
                      <a:pt x="2365288" y="2105596"/>
                    </a:lnTo>
                    <a:lnTo>
                      <a:pt x="2365288" y="2134395"/>
                    </a:lnTo>
                    <a:lnTo>
                      <a:pt x="2412839" y="2134395"/>
                    </a:lnTo>
                    <a:lnTo>
                      <a:pt x="2412839" y="2172123"/>
                    </a:lnTo>
                    <a:lnTo>
                      <a:pt x="2365288" y="2172123"/>
                    </a:lnTo>
                    <a:lnTo>
                      <a:pt x="2365288" y="2227933"/>
                    </a:lnTo>
                    <a:lnTo>
                      <a:pt x="2317068" y="2227933"/>
                    </a:lnTo>
                    <a:close/>
                    <a:moveTo>
                      <a:pt x="1393143" y="2067869"/>
                    </a:moveTo>
                    <a:lnTo>
                      <a:pt x="1493490" y="2067869"/>
                    </a:lnTo>
                    <a:lnTo>
                      <a:pt x="1493490" y="2105596"/>
                    </a:lnTo>
                    <a:lnTo>
                      <a:pt x="1441363" y="2105596"/>
                    </a:lnTo>
                    <a:lnTo>
                      <a:pt x="1441363" y="2134395"/>
                    </a:lnTo>
                    <a:lnTo>
                      <a:pt x="1488914" y="2134395"/>
                    </a:lnTo>
                    <a:lnTo>
                      <a:pt x="1488914" y="2172123"/>
                    </a:lnTo>
                    <a:lnTo>
                      <a:pt x="1441363" y="2172123"/>
                    </a:lnTo>
                    <a:lnTo>
                      <a:pt x="1441363" y="2227933"/>
                    </a:lnTo>
                    <a:lnTo>
                      <a:pt x="1393143" y="2227933"/>
                    </a:lnTo>
                    <a:close/>
                    <a:moveTo>
                      <a:pt x="2685566" y="2065190"/>
                    </a:moveTo>
                    <a:cubicBezTo>
                      <a:pt x="2697026" y="2065190"/>
                      <a:pt x="2707593" y="2067106"/>
                      <a:pt x="2717267" y="2070938"/>
                    </a:cubicBezTo>
                    <a:cubicBezTo>
                      <a:pt x="2726940" y="2074770"/>
                      <a:pt x="2735275" y="2080240"/>
                      <a:pt x="2742270" y="2087346"/>
                    </a:cubicBezTo>
                    <a:cubicBezTo>
                      <a:pt x="2749265" y="2094453"/>
                      <a:pt x="2754734" y="2103085"/>
                      <a:pt x="2758678" y="2113242"/>
                    </a:cubicBezTo>
                    <a:cubicBezTo>
                      <a:pt x="2762622" y="2123400"/>
                      <a:pt x="2764594" y="2134804"/>
                      <a:pt x="2764594" y="2147454"/>
                    </a:cubicBezTo>
                    <a:cubicBezTo>
                      <a:pt x="2764594" y="2160179"/>
                      <a:pt x="2762510" y="2171658"/>
                      <a:pt x="2758343" y="2181889"/>
                    </a:cubicBezTo>
                    <a:cubicBezTo>
                      <a:pt x="2754176" y="2192121"/>
                      <a:pt x="2748427" y="2200865"/>
                      <a:pt x="2741098" y="2208120"/>
                    </a:cubicBezTo>
                    <a:cubicBezTo>
                      <a:pt x="2733768" y="2215376"/>
                      <a:pt x="2725173" y="2220957"/>
                      <a:pt x="2715313" y="2224864"/>
                    </a:cubicBezTo>
                    <a:cubicBezTo>
                      <a:pt x="2705453" y="2228770"/>
                      <a:pt x="2694831" y="2230724"/>
                      <a:pt x="2683445" y="2230724"/>
                    </a:cubicBezTo>
                    <a:cubicBezTo>
                      <a:pt x="2672432" y="2230724"/>
                      <a:pt x="2662070" y="2228863"/>
                      <a:pt x="2652359" y="2225143"/>
                    </a:cubicBezTo>
                    <a:cubicBezTo>
                      <a:pt x="2642648" y="2221422"/>
                      <a:pt x="2634165" y="2216083"/>
                      <a:pt x="2626909" y="2209125"/>
                    </a:cubicBezTo>
                    <a:cubicBezTo>
                      <a:pt x="2619654" y="2202167"/>
                      <a:pt x="2613924" y="2193703"/>
                      <a:pt x="2609720" y="2183731"/>
                    </a:cubicBezTo>
                    <a:cubicBezTo>
                      <a:pt x="2605515" y="2173760"/>
                      <a:pt x="2603413" y="2162523"/>
                      <a:pt x="2603413" y="2150022"/>
                    </a:cubicBezTo>
                    <a:cubicBezTo>
                      <a:pt x="2603413" y="2137520"/>
                      <a:pt x="2605422" y="2126060"/>
                      <a:pt x="2609441" y="2115642"/>
                    </a:cubicBezTo>
                    <a:cubicBezTo>
                      <a:pt x="2613459" y="2105224"/>
                      <a:pt x="2619077" y="2096276"/>
                      <a:pt x="2626295" y="2088797"/>
                    </a:cubicBezTo>
                    <a:cubicBezTo>
                      <a:pt x="2633514" y="2081319"/>
                      <a:pt x="2642164" y="2075515"/>
                      <a:pt x="2652247" y="2071385"/>
                    </a:cubicBezTo>
                    <a:cubicBezTo>
                      <a:pt x="2662330" y="2067255"/>
                      <a:pt x="2673437" y="2065190"/>
                      <a:pt x="2685566" y="2065190"/>
                    </a:cubicBezTo>
                    <a:close/>
                    <a:moveTo>
                      <a:pt x="2514116" y="2065190"/>
                    </a:moveTo>
                    <a:cubicBezTo>
                      <a:pt x="2525576" y="2065190"/>
                      <a:pt x="2536143" y="2067106"/>
                      <a:pt x="2545817" y="2070938"/>
                    </a:cubicBezTo>
                    <a:cubicBezTo>
                      <a:pt x="2555490" y="2074770"/>
                      <a:pt x="2563825" y="2080240"/>
                      <a:pt x="2570820" y="2087346"/>
                    </a:cubicBezTo>
                    <a:cubicBezTo>
                      <a:pt x="2577815" y="2094453"/>
                      <a:pt x="2583284" y="2103085"/>
                      <a:pt x="2587228" y="2113242"/>
                    </a:cubicBezTo>
                    <a:cubicBezTo>
                      <a:pt x="2591172" y="2123400"/>
                      <a:pt x="2593144" y="2134804"/>
                      <a:pt x="2593144" y="2147454"/>
                    </a:cubicBezTo>
                    <a:cubicBezTo>
                      <a:pt x="2593144" y="2160179"/>
                      <a:pt x="2591060" y="2171658"/>
                      <a:pt x="2586893" y="2181889"/>
                    </a:cubicBezTo>
                    <a:cubicBezTo>
                      <a:pt x="2582726" y="2192121"/>
                      <a:pt x="2576977" y="2200865"/>
                      <a:pt x="2569648" y="2208120"/>
                    </a:cubicBezTo>
                    <a:cubicBezTo>
                      <a:pt x="2562318" y="2215376"/>
                      <a:pt x="2553723" y="2220957"/>
                      <a:pt x="2543863" y="2224864"/>
                    </a:cubicBezTo>
                    <a:cubicBezTo>
                      <a:pt x="2534003" y="2228770"/>
                      <a:pt x="2523381" y="2230724"/>
                      <a:pt x="2511995" y="2230724"/>
                    </a:cubicBezTo>
                    <a:cubicBezTo>
                      <a:pt x="2500982" y="2230724"/>
                      <a:pt x="2490620" y="2228863"/>
                      <a:pt x="2480909" y="2225143"/>
                    </a:cubicBezTo>
                    <a:cubicBezTo>
                      <a:pt x="2471198" y="2221422"/>
                      <a:pt x="2462715" y="2216083"/>
                      <a:pt x="2455459" y="2209125"/>
                    </a:cubicBezTo>
                    <a:cubicBezTo>
                      <a:pt x="2448204" y="2202167"/>
                      <a:pt x="2442474" y="2193703"/>
                      <a:pt x="2438270" y="2183731"/>
                    </a:cubicBezTo>
                    <a:cubicBezTo>
                      <a:pt x="2434065" y="2173760"/>
                      <a:pt x="2431963" y="2162523"/>
                      <a:pt x="2431963" y="2150022"/>
                    </a:cubicBezTo>
                    <a:cubicBezTo>
                      <a:pt x="2431963" y="2137520"/>
                      <a:pt x="2433972" y="2126060"/>
                      <a:pt x="2437991" y="2115642"/>
                    </a:cubicBezTo>
                    <a:cubicBezTo>
                      <a:pt x="2442009" y="2105224"/>
                      <a:pt x="2447627" y="2096276"/>
                      <a:pt x="2454845" y="2088797"/>
                    </a:cubicBezTo>
                    <a:cubicBezTo>
                      <a:pt x="2462064" y="2081319"/>
                      <a:pt x="2470714" y="2075515"/>
                      <a:pt x="2480797" y="2071385"/>
                    </a:cubicBezTo>
                    <a:cubicBezTo>
                      <a:pt x="2490880" y="2067255"/>
                      <a:pt x="2501987" y="2065190"/>
                      <a:pt x="2514116" y="2065190"/>
                    </a:cubicBezTo>
                    <a:close/>
                    <a:moveTo>
                      <a:pt x="1869765" y="2060836"/>
                    </a:moveTo>
                    <a:cubicBezTo>
                      <a:pt x="1873783" y="2060836"/>
                      <a:pt x="1877430" y="2061376"/>
                      <a:pt x="1880704" y="2062455"/>
                    </a:cubicBezTo>
                    <a:cubicBezTo>
                      <a:pt x="1883978" y="2063534"/>
                      <a:pt x="1886769" y="2065041"/>
                      <a:pt x="1889075" y="2066976"/>
                    </a:cubicBezTo>
                    <a:cubicBezTo>
                      <a:pt x="1891382" y="2068910"/>
                      <a:pt x="1893168" y="2071217"/>
                      <a:pt x="1894433" y="2073896"/>
                    </a:cubicBezTo>
                    <a:cubicBezTo>
                      <a:pt x="1895698" y="2076575"/>
                      <a:pt x="1896331" y="2079552"/>
                      <a:pt x="1896331" y="2082826"/>
                    </a:cubicBezTo>
                    <a:cubicBezTo>
                      <a:pt x="1896331" y="2085951"/>
                      <a:pt x="1895735" y="2088890"/>
                      <a:pt x="1894545" y="2091644"/>
                    </a:cubicBezTo>
                    <a:cubicBezTo>
                      <a:pt x="1893354" y="2094397"/>
                      <a:pt x="1891643" y="2096778"/>
                      <a:pt x="1889410" y="2098788"/>
                    </a:cubicBezTo>
                    <a:cubicBezTo>
                      <a:pt x="1887178" y="2100797"/>
                      <a:pt x="1884406" y="2102397"/>
                      <a:pt x="1881095" y="2103587"/>
                    </a:cubicBezTo>
                    <a:cubicBezTo>
                      <a:pt x="1877783" y="2104778"/>
                      <a:pt x="1874006" y="2105373"/>
                      <a:pt x="1869765" y="2105373"/>
                    </a:cubicBezTo>
                    <a:cubicBezTo>
                      <a:pt x="1865672" y="2105373"/>
                      <a:pt x="1861989" y="2104759"/>
                      <a:pt x="1858714" y="2103531"/>
                    </a:cubicBezTo>
                    <a:cubicBezTo>
                      <a:pt x="1855440" y="2102304"/>
                      <a:pt x="1852668" y="2100667"/>
                      <a:pt x="1850399" y="2098620"/>
                    </a:cubicBezTo>
                    <a:cubicBezTo>
                      <a:pt x="1848129" y="2096574"/>
                      <a:pt x="1846380" y="2094174"/>
                      <a:pt x="1845153" y="2091421"/>
                    </a:cubicBezTo>
                    <a:cubicBezTo>
                      <a:pt x="1843925" y="2088667"/>
                      <a:pt x="1843311" y="2085802"/>
                      <a:pt x="1843311" y="2082826"/>
                    </a:cubicBezTo>
                    <a:cubicBezTo>
                      <a:pt x="1843311" y="2079403"/>
                      <a:pt x="1843980" y="2076333"/>
                      <a:pt x="1845320" y="2073617"/>
                    </a:cubicBezTo>
                    <a:cubicBezTo>
                      <a:pt x="1846659" y="2070901"/>
                      <a:pt x="1848501" y="2068594"/>
                      <a:pt x="1850845" y="2066696"/>
                    </a:cubicBezTo>
                    <a:cubicBezTo>
                      <a:pt x="1853189" y="2064799"/>
                      <a:pt x="1855980" y="2063348"/>
                      <a:pt x="1859217" y="2062343"/>
                    </a:cubicBezTo>
                    <a:cubicBezTo>
                      <a:pt x="1862454" y="2061339"/>
                      <a:pt x="1865970" y="2060836"/>
                      <a:pt x="1869765" y="2060836"/>
                    </a:cubicBezTo>
                    <a:close/>
                    <a:moveTo>
                      <a:pt x="2169840" y="2058716"/>
                    </a:moveTo>
                    <a:lnTo>
                      <a:pt x="2217390" y="2058716"/>
                    </a:lnTo>
                    <a:lnTo>
                      <a:pt x="2217390" y="2227933"/>
                    </a:lnTo>
                    <a:lnTo>
                      <a:pt x="2169840" y="2227933"/>
                    </a:lnTo>
                    <a:close/>
                    <a:moveTo>
                      <a:pt x="2109415" y="1956508"/>
                    </a:moveTo>
                    <a:lnTo>
                      <a:pt x="2093342" y="1958740"/>
                    </a:lnTo>
                    <a:cubicBezTo>
                      <a:pt x="2089696" y="1959336"/>
                      <a:pt x="2086775" y="1960545"/>
                      <a:pt x="2084580" y="1962368"/>
                    </a:cubicBezTo>
                    <a:cubicBezTo>
                      <a:pt x="2082384" y="1964191"/>
                      <a:pt x="2081287" y="1966740"/>
                      <a:pt x="2081287" y="1970014"/>
                    </a:cubicBezTo>
                    <a:cubicBezTo>
                      <a:pt x="2081287" y="1971279"/>
                      <a:pt x="2081491" y="1972544"/>
                      <a:pt x="2081901" y="1973809"/>
                    </a:cubicBezTo>
                    <a:cubicBezTo>
                      <a:pt x="2082310" y="1975074"/>
                      <a:pt x="2082961" y="1976228"/>
                      <a:pt x="2083854" y="1977269"/>
                    </a:cubicBezTo>
                    <a:cubicBezTo>
                      <a:pt x="2084747" y="1978311"/>
                      <a:pt x="2085919" y="1979148"/>
                      <a:pt x="2087370" y="1979781"/>
                    </a:cubicBezTo>
                    <a:cubicBezTo>
                      <a:pt x="2088821" y="1980413"/>
                      <a:pt x="2090589" y="1980730"/>
                      <a:pt x="2092672" y="1980730"/>
                    </a:cubicBezTo>
                    <a:cubicBezTo>
                      <a:pt x="2095053" y="1980730"/>
                      <a:pt x="2097267" y="1980265"/>
                      <a:pt x="2099314" y="1979334"/>
                    </a:cubicBezTo>
                    <a:cubicBezTo>
                      <a:pt x="2101360" y="1978404"/>
                      <a:pt x="2103127" y="1977065"/>
                      <a:pt x="2104616" y="1975316"/>
                    </a:cubicBezTo>
                    <a:cubicBezTo>
                      <a:pt x="2106104" y="1973567"/>
                      <a:pt x="2107276" y="1971465"/>
                      <a:pt x="2108132" y="1969009"/>
                    </a:cubicBezTo>
                    <a:cubicBezTo>
                      <a:pt x="2108987" y="1966554"/>
                      <a:pt x="2109415" y="1963838"/>
                      <a:pt x="2109415" y="1960861"/>
                    </a:cubicBezTo>
                    <a:close/>
                    <a:moveTo>
                      <a:pt x="1567979" y="1920566"/>
                    </a:moveTo>
                    <a:cubicBezTo>
                      <a:pt x="1565449" y="1920566"/>
                      <a:pt x="1563272" y="1921236"/>
                      <a:pt x="1561449" y="1922575"/>
                    </a:cubicBezTo>
                    <a:cubicBezTo>
                      <a:pt x="1559626" y="1923915"/>
                      <a:pt x="1558137" y="1925589"/>
                      <a:pt x="1556984" y="1927598"/>
                    </a:cubicBezTo>
                    <a:cubicBezTo>
                      <a:pt x="1555831" y="1929607"/>
                      <a:pt x="1554975" y="1931747"/>
                      <a:pt x="1554417" y="1934016"/>
                    </a:cubicBezTo>
                    <a:cubicBezTo>
                      <a:pt x="1553859" y="1936286"/>
                      <a:pt x="1553505" y="1938388"/>
                      <a:pt x="1553356" y="1940323"/>
                    </a:cubicBezTo>
                    <a:lnTo>
                      <a:pt x="1582155" y="1940323"/>
                    </a:lnTo>
                    <a:cubicBezTo>
                      <a:pt x="1582155" y="1938239"/>
                      <a:pt x="1582006" y="1936044"/>
                      <a:pt x="1581708" y="1933737"/>
                    </a:cubicBezTo>
                    <a:cubicBezTo>
                      <a:pt x="1581410" y="1931430"/>
                      <a:pt x="1580759" y="1929291"/>
                      <a:pt x="1579755" y="1927319"/>
                    </a:cubicBezTo>
                    <a:cubicBezTo>
                      <a:pt x="1578750" y="1925347"/>
                      <a:pt x="1577318" y="1923729"/>
                      <a:pt x="1575457" y="1922463"/>
                    </a:cubicBezTo>
                    <a:cubicBezTo>
                      <a:pt x="1573597" y="1921198"/>
                      <a:pt x="1571104" y="1920566"/>
                      <a:pt x="1567979" y="1920566"/>
                    </a:cubicBezTo>
                    <a:close/>
                    <a:moveTo>
                      <a:pt x="1901279" y="1894558"/>
                    </a:moveTo>
                    <a:lnTo>
                      <a:pt x="1950839" y="1894558"/>
                    </a:lnTo>
                    <a:lnTo>
                      <a:pt x="1964792" y="1956954"/>
                    </a:lnTo>
                    <a:cubicBezTo>
                      <a:pt x="1965089" y="1958294"/>
                      <a:pt x="1965424" y="1959912"/>
                      <a:pt x="1965796" y="1961810"/>
                    </a:cubicBezTo>
                    <a:cubicBezTo>
                      <a:pt x="1966168" y="1963707"/>
                      <a:pt x="1966540" y="1965698"/>
                      <a:pt x="1966912" y="1967782"/>
                    </a:cubicBezTo>
                    <a:cubicBezTo>
                      <a:pt x="1967284" y="1969865"/>
                      <a:pt x="1967619" y="1971930"/>
                      <a:pt x="1967917" y="1973977"/>
                    </a:cubicBezTo>
                    <a:cubicBezTo>
                      <a:pt x="1968215" y="1976023"/>
                      <a:pt x="1968401" y="1977902"/>
                      <a:pt x="1968475" y="1979613"/>
                    </a:cubicBezTo>
                    <a:lnTo>
                      <a:pt x="1969145" y="1979613"/>
                    </a:lnTo>
                    <a:cubicBezTo>
                      <a:pt x="1969517" y="1976265"/>
                      <a:pt x="1970094" y="1972693"/>
                      <a:pt x="1970875" y="1968898"/>
                    </a:cubicBezTo>
                    <a:cubicBezTo>
                      <a:pt x="1971656" y="1965103"/>
                      <a:pt x="1972456" y="1961345"/>
                      <a:pt x="1973275" y="1957624"/>
                    </a:cubicBezTo>
                    <a:lnTo>
                      <a:pt x="1986334" y="1894558"/>
                    </a:lnTo>
                    <a:lnTo>
                      <a:pt x="2035671" y="1894558"/>
                    </a:lnTo>
                    <a:lnTo>
                      <a:pt x="1995934" y="2008858"/>
                    </a:lnTo>
                    <a:lnTo>
                      <a:pt x="1939454" y="2008858"/>
                    </a:lnTo>
                    <a:close/>
                    <a:moveTo>
                      <a:pt x="1845990" y="1894558"/>
                    </a:moveTo>
                    <a:lnTo>
                      <a:pt x="1893540" y="1894558"/>
                    </a:lnTo>
                    <a:lnTo>
                      <a:pt x="1893540" y="2008858"/>
                    </a:lnTo>
                    <a:lnTo>
                      <a:pt x="1845990" y="2008858"/>
                    </a:lnTo>
                    <a:close/>
                    <a:moveTo>
                      <a:pt x="2097472" y="1891768"/>
                    </a:moveTo>
                    <a:cubicBezTo>
                      <a:pt x="2107890" y="1891768"/>
                      <a:pt x="2116633" y="1892903"/>
                      <a:pt x="2123703" y="1895172"/>
                    </a:cubicBezTo>
                    <a:cubicBezTo>
                      <a:pt x="2130772" y="1897442"/>
                      <a:pt x="2136465" y="1900828"/>
                      <a:pt x="2140781" y="1905330"/>
                    </a:cubicBezTo>
                    <a:cubicBezTo>
                      <a:pt x="2145097" y="1909832"/>
                      <a:pt x="2148185" y="1915450"/>
                      <a:pt x="2150045" y="1922184"/>
                    </a:cubicBezTo>
                    <a:cubicBezTo>
                      <a:pt x="2151906" y="1928919"/>
                      <a:pt x="2152836" y="1936788"/>
                      <a:pt x="2152836" y="1945792"/>
                    </a:cubicBezTo>
                    <a:lnTo>
                      <a:pt x="2152836" y="2008858"/>
                    </a:lnTo>
                    <a:lnTo>
                      <a:pt x="2109415" y="2008858"/>
                    </a:lnTo>
                    <a:lnTo>
                      <a:pt x="2109415" y="1991445"/>
                    </a:lnTo>
                    <a:lnTo>
                      <a:pt x="2108969" y="1991445"/>
                    </a:lnTo>
                    <a:cubicBezTo>
                      <a:pt x="2105397" y="1997770"/>
                      <a:pt x="2100727" y="2002719"/>
                      <a:pt x="2094960" y="2006291"/>
                    </a:cubicBezTo>
                    <a:cubicBezTo>
                      <a:pt x="2089193" y="2009863"/>
                      <a:pt x="2082254" y="2011649"/>
                      <a:pt x="2074143" y="2011649"/>
                    </a:cubicBezTo>
                    <a:cubicBezTo>
                      <a:pt x="2068339" y="2011649"/>
                      <a:pt x="2063279" y="2010737"/>
                      <a:pt x="2058963" y="2008914"/>
                    </a:cubicBezTo>
                    <a:cubicBezTo>
                      <a:pt x="2054647" y="2007091"/>
                      <a:pt x="2051056" y="2004579"/>
                      <a:pt x="2048191" y="2001380"/>
                    </a:cubicBezTo>
                    <a:cubicBezTo>
                      <a:pt x="2045326" y="1998180"/>
                      <a:pt x="2043187" y="1994440"/>
                      <a:pt x="2041773" y="1990162"/>
                    </a:cubicBezTo>
                    <a:cubicBezTo>
                      <a:pt x="2040359" y="1985883"/>
                      <a:pt x="2039652" y="1981288"/>
                      <a:pt x="2039652" y="1976376"/>
                    </a:cubicBezTo>
                    <a:cubicBezTo>
                      <a:pt x="2039652" y="1972209"/>
                      <a:pt x="2040210" y="1968042"/>
                      <a:pt x="2041326" y="1963875"/>
                    </a:cubicBezTo>
                    <a:cubicBezTo>
                      <a:pt x="2042443" y="1959708"/>
                      <a:pt x="2044508" y="1955838"/>
                      <a:pt x="2047521" y="1952266"/>
                    </a:cubicBezTo>
                    <a:cubicBezTo>
                      <a:pt x="2050535" y="1948694"/>
                      <a:pt x="2054740" y="1945588"/>
                      <a:pt x="2060135" y="1942946"/>
                    </a:cubicBezTo>
                    <a:cubicBezTo>
                      <a:pt x="2065530" y="1940304"/>
                      <a:pt x="2072506" y="1938425"/>
                      <a:pt x="2081064" y="1937309"/>
                    </a:cubicBezTo>
                    <a:lnTo>
                      <a:pt x="2109415" y="1933626"/>
                    </a:lnTo>
                    <a:cubicBezTo>
                      <a:pt x="2109415" y="1931691"/>
                      <a:pt x="2108950" y="1929942"/>
                      <a:pt x="2108020" y="1928379"/>
                    </a:cubicBezTo>
                    <a:cubicBezTo>
                      <a:pt x="2107090" y="1926817"/>
                      <a:pt x="2105806" y="1925477"/>
                      <a:pt x="2104169" y="1924361"/>
                    </a:cubicBezTo>
                    <a:cubicBezTo>
                      <a:pt x="2102532" y="1923245"/>
                      <a:pt x="2100579" y="1922389"/>
                      <a:pt x="2098309" y="1921794"/>
                    </a:cubicBezTo>
                    <a:cubicBezTo>
                      <a:pt x="2096039" y="1921198"/>
                      <a:pt x="2093565" y="1920901"/>
                      <a:pt x="2090886" y="1920901"/>
                    </a:cubicBezTo>
                    <a:cubicBezTo>
                      <a:pt x="2087091" y="1920901"/>
                      <a:pt x="2083315" y="1921217"/>
                      <a:pt x="2079557" y="1921850"/>
                    </a:cubicBezTo>
                    <a:cubicBezTo>
                      <a:pt x="2075799" y="1922482"/>
                      <a:pt x="2072190" y="1923319"/>
                      <a:pt x="2068729" y="1924361"/>
                    </a:cubicBezTo>
                    <a:cubicBezTo>
                      <a:pt x="2065269" y="1925403"/>
                      <a:pt x="2061995" y="1926575"/>
                      <a:pt x="2058907" y="1927877"/>
                    </a:cubicBezTo>
                    <a:cubicBezTo>
                      <a:pt x="2055819" y="1929179"/>
                      <a:pt x="2052972" y="1930500"/>
                      <a:pt x="2050368" y="1931840"/>
                    </a:cubicBezTo>
                    <a:lnTo>
                      <a:pt x="2050368" y="1900921"/>
                    </a:lnTo>
                    <a:cubicBezTo>
                      <a:pt x="2053121" y="1899730"/>
                      <a:pt x="2056414" y="1898577"/>
                      <a:pt x="2060246" y="1897460"/>
                    </a:cubicBezTo>
                    <a:cubicBezTo>
                      <a:pt x="2064079" y="1896344"/>
                      <a:pt x="2068134" y="1895377"/>
                      <a:pt x="2072413" y="1894558"/>
                    </a:cubicBezTo>
                    <a:cubicBezTo>
                      <a:pt x="2076692" y="1893740"/>
                      <a:pt x="2080989" y="1893070"/>
                      <a:pt x="2085305" y="1892549"/>
                    </a:cubicBezTo>
                    <a:cubicBezTo>
                      <a:pt x="2089621" y="1892028"/>
                      <a:pt x="2093677" y="1891768"/>
                      <a:pt x="2097472" y="1891768"/>
                    </a:cubicBezTo>
                    <a:close/>
                    <a:moveTo>
                      <a:pt x="1689571" y="1891768"/>
                    </a:moveTo>
                    <a:cubicBezTo>
                      <a:pt x="1692399" y="1891768"/>
                      <a:pt x="1695264" y="1891898"/>
                      <a:pt x="1698166" y="1892158"/>
                    </a:cubicBezTo>
                    <a:cubicBezTo>
                      <a:pt x="1701068" y="1892419"/>
                      <a:pt x="1703896" y="1892754"/>
                      <a:pt x="1706649" y="1893163"/>
                    </a:cubicBezTo>
                    <a:cubicBezTo>
                      <a:pt x="1709403" y="1893572"/>
                      <a:pt x="1712026" y="1894037"/>
                      <a:pt x="1714519" y="1894558"/>
                    </a:cubicBezTo>
                    <a:cubicBezTo>
                      <a:pt x="1717011" y="1895079"/>
                      <a:pt x="1719262" y="1895600"/>
                      <a:pt x="1721272" y="1896121"/>
                    </a:cubicBezTo>
                    <a:lnTo>
                      <a:pt x="1721272" y="1928156"/>
                    </a:lnTo>
                    <a:cubicBezTo>
                      <a:pt x="1719858" y="1927561"/>
                      <a:pt x="1718035" y="1926873"/>
                      <a:pt x="1715802" y="1926091"/>
                    </a:cubicBezTo>
                    <a:cubicBezTo>
                      <a:pt x="1713570" y="1925310"/>
                      <a:pt x="1711114" y="1924547"/>
                      <a:pt x="1708435" y="1923803"/>
                    </a:cubicBezTo>
                    <a:cubicBezTo>
                      <a:pt x="1705756" y="1923059"/>
                      <a:pt x="1702984" y="1922426"/>
                      <a:pt x="1700119" y="1921905"/>
                    </a:cubicBezTo>
                    <a:cubicBezTo>
                      <a:pt x="1697254" y="1921384"/>
                      <a:pt x="1694483" y="1921124"/>
                      <a:pt x="1691804" y="1921124"/>
                    </a:cubicBezTo>
                    <a:cubicBezTo>
                      <a:pt x="1688678" y="1921124"/>
                      <a:pt x="1686185" y="1921645"/>
                      <a:pt x="1684325" y="1922687"/>
                    </a:cubicBezTo>
                    <a:cubicBezTo>
                      <a:pt x="1682465" y="1923729"/>
                      <a:pt x="1681535" y="1925180"/>
                      <a:pt x="1681535" y="1927040"/>
                    </a:cubicBezTo>
                    <a:cubicBezTo>
                      <a:pt x="1681535" y="1928231"/>
                      <a:pt x="1681814" y="1929272"/>
                      <a:pt x="1682372" y="1930165"/>
                    </a:cubicBezTo>
                    <a:cubicBezTo>
                      <a:pt x="1682930" y="1931058"/>
                      <a:pt x="1683823" y="1931877"/>
                      <a:pt x="1685051" y="1932621"/>
                    </a:cubicBezTo>
                    <a:cubicBezTo>
                      <a:pt x="1686278" y="1933365"/>
                      <a:pt x="1687841" y="1934091"/>
                      <a:pt x="1689739" y="1934798"/>
                    </a:cubicBezTo>
                    <a:cubicBezTo>
                      <a:pt x="1691636" y="1935505"/>
                      <a:pt x="1693924" y="1936267"/>
                      <a:pt x="1696603" y="1937086"/>
                    </a:cubicBezTo>
                    <a:cubicBezTo>
                      <a:pt x="1701887" y="1938649"/>
                      <a:pt x="1706575" y="1940434"/>
                      <a:pt x="1710668" y="1942444"/>
                    </a:cubicBezTo>
                    <a:cubicBezTo>
                      <a:pt x="1714760" y="1944453"/>
                      <a:pt x="1718183" y="1946797"/>
                      <a:pt x="1720937" y="1949476"/>
                    </a:cubicBezTo>
                    <a:cubicBezTo>
                      <a:pt x="1723690" y="1952155"/>
                      <a:pt x="1725774" y="1955243"/>
                      <a:pt x="1727188" y="1958740"/>
                    </a:cubicBezTo>
                    <a:cubicBezTo>
                      <a:pt x="1728601" y="1962238"/>
                      <a:pt x="1729308" y="1966293"/>
                      <a:pt x="1729308" y="1970907"/>
                    </a:cubicBezTo>
                    <a:cubicBezTo>
                      <a:pt x="1729308" y="1976488"/>
                      <a:pt x="1728267" y="1981753"/>
                      <a:pt x="1726183" y="1986701"/>
                    </a:cubicBezTo>
                    <a:cubicBezTo>
                      <a:pt x="1724099" y="1991650"/>
                      <a:pt x="1720807" y="1995966"/>
                      <a:pt x="1716304" y="1999649"/>
                    </a:cubicBezTo>
                    <a:cubicBezTo>
                      <a:pt x="1711802" y="2003333"/>
                      <a:pt x="1706017" y="2006254"/>
                      <a:pt x="1698947" y="2008412"/>
                    </a:cubicBezTo>
                    <a:cubicBezTo>
                      <a:pt x="1691878" y="2010570"/>
                      <a:pt x="1683320" y="2011649"/>
                      <a:pt x="1673275" y="2011649"/>
                    </a:cubicBezTo>
                    <a:cubicBezTo>
                      <a:pt x="1670149" y="2011649"/>
                      <a:pt x="1666856" y="2011481"/>
                      <a:pt x="1663396" y="2011146"/>
                    </a:cubicBezTo>
                    <a:cubicBezTo>
                      <a:pt x="1659936" y="2010812"/>
                      <a:pt x="1656531" y="2010402"/>
                      <a:pt x="1653183" y="2009919"/>
                    </a:cubicBezTo>
                    <a:cubicBezTo>
                      <a:pt x="1649834" y="2009435"/>
                      <a:pt x="1646653" y="2008877"/>
                      <a:pt x="1643639" y="2008244"/>
                    </a:cubicBezTo>
                    <a:cubicBezTo>
                      <a:pt x="1640625" y="2007612"/>
                      <a:pt x="1638002" y="2006961"/>
                      <a:pt x="1635770" y="2006291"/>
                    </a:cubicBezTo>
                    <a:lnTo>
                      <a:pt x="1635770" y="1972916"/>
                    </a:lnTo>
                    <a:cubicBezTo>
                      <a:pt x="1638449" y="1974107"/>
                      <a:pt x="1641239" y="1975260"/>
                      <a:pt x="1644141" y="1976376"/>
                    </a:cubicBezTo>
                    <a:cubicBezTo>
                      <a:pt x="1647044" y="1977493"/>
                      <a:pt x="1649964" y="1978497"/>
                      <a:pt x="1652904" y="1979390"/>
                    </a:cubicBezTo>
                    <a:cubicBezTo>
                      <a:pt x="1655843" y="1980283"/>
                      <a:pt x="1658838" y="1980990"/>
                      <a:pt x="1661889" y="1981511"/>
                    </a:cubicBezTo>
                    <a:cubicBezTo>
                      <a:pt x="1664940" y="1982032"/>
                      <a:pt x="1667991" y="1982292"/>
                      <a:pt x="1671042" y="1982292"/>
                    </a:cubicBezTo>
                    <a:cubicBezTo>
                      <a:pt x="1676102" y="1982292"/>
                      <a:pt x="1679693" y="1981604"/>
                      <a:pt x="1681814" y="1980227"/>
                    </a:cubicBezTo>
                    <a:cubicBezTo>
                      <a:pt x="1683934" y="1978851"/>
                      <a:pt x="1684995" y="1977121"/>
                      <a:pt x="1684995" y="1975037"/>
                    </a:cubicBezTo>
                    <a:cubicBezTo>
                      <a:pt x="1684995" y="1973921"/>
                      <a:pt x="1684734" y="1972972"/>
                      <a:pt x="1684213" y="1972191"/>
                    </a:cubicBezTo>
                    <a:cubicBezTo>
                      <a:pt x="1683693" y="1971409"/>
                      <a:pt x="1682707" y="1970609"/>
                      <a:pt x="1681255" y="1969791"/>
                    </a:cubicBezTo>
                    <a:cubicBezTo>
                      <a:pt x="1679804" y="1968972"/>
                      <a:pt x="1677758" y="1968079"/>
                      <a:pt x="1675116" y="1967112"/>
                    </a:cubicBezTo>
                    <a:cubicBezTo>
                      <a:pt x="1672475" y="1966144"/>
                      <a:pt x="1669033" y="1964954"/>
                      <a:pt x="1664791" y="1963540"/>
                    </a:cubicBezTo>
                    <a:cubicBezTo>
                      <a:pt x="1660550" y="1962201"/>
                      <a:pt x="1656643" y="1960601"/>
                      <a:pt x="1653071" y="1958740"/>
                    </a:cubicBezTo>
                    <a:cubicBezTo>
                      <a:pt x="1649499" y="1956880"/>
                      <a:pt x="1646430" y="1954648"/>
                      <a:pt x="1643862" y="1952043"/>
                    </a:cubicBezTo>
                    <a:cubicBezTo>
                      <a:pt x="1641295" y="1949439"/>
                      <a:pt x="1639305" y="1946350"/>
                      <a:pt x="1637891" y="1942779"/>
                    </a:cubicBezTo>
                    <a:cubicBezTo>
                      <a:pt x="1636477" y="1939207"/>
                      <a:pt x="1635770" y="1935002"/>
                      <a:pt x="1635770" y="1930165"/>
                    </a:cubicBezTo>
                    <a:cubicBezTo>
                      <a:pt x="1635770" y="1924138"/>
                      <a:pt x="1637016" y="1918743"/>
                      <a:pt x="1639509" y="1913980"/>
                    </a:cubicBezTo>
                    <a:cubicBezTo>
                      <a:pt x="1642002" y="1909218"/>
                      <a:pt x="1645555" y="1905181"/>
                      <a:pt x="1650169" y="1901869"/>
                    </a:cubicBezTo>
                    <a:cubicBezTo>
                      <a:pt x="1654783" y="1898558"/>
                      <a:pt x="1660420" y="1896046"/>
                      <a:pt x="1667080" y="1894335"/>
                    </a:cubicBezTo>
                    <a:cubicBezTo>
                      <a:pt x="1673740" y="1892623"/>
                      <a:pt x="1681237" y="1891768"/>
                      <a:pt x="1689571" y="1891768"/>
                    </a:cubicBezTo>
                    <a:close/>
                    <a:moveTo>
                      <a:pt x="1568202" y="1891768"/>
                    </a:moveTo>
                    <a:cubicBezTo>
                      <a:pt x="1578397" y="1891768"/>
                      <a:pt x="1587047" y="1893349"/>
                      <a:pt x="1594154" y="1896512"/>
                    </a:cubicBezTo>
                    <a:cubicBezTo>
                      <a:pt x="1601260" y="1899674"/>
                      <a:pt x="1607046" y="1903841"/>
                      <a:pt x="1611511" y="1909013"/>
                    </a:cubicBezTo>
                    <a:cubicBezTo>
                      <a:pt x="1615976" y="1914185"/>
                      <a:pt x="1619213" y="1920101"/>
                      <a:pt x="1621222" y="1926761"/>
                    </a:cubicBezTo>
                    <a:cubicBezTo>
                      <a:pt x="1623231" y="1933421"/>
                      <a:pt x="1624236" y="1940286"/>
                      <a:pt x="1624236" y="1947355"/>
                    </a:cubicBezTo>
                    <a:lnTo>
                      <a:pt x="1624236" y="1965214"/>
                    </a:lnTo>
                    <a:lnTo>
                      <a:pt x="1553580" y="1965214"/>
                    </a:lnTo>
                    <a:cubicBezTo>
                      <a:pt x="1553877" y="1967000"/>
                      <a:pt x="1554566" y="1968823"/>
                      <a:pt x="1555645" y="1970684"/>
                    </a:cubicBezTo>
                    <a:cubicBezTo>
                      <a:pt x="1556724" y="1972544"/>
                      <a:pt x="1558342" y="1974237"/>
                      <a:pt x="1560500" y="1975762"/>
                    </a:cubicBezTo>
                    <a:cubicBezTo>
                      <a:pt x="1562658" y="1977288"/>
                      <a:pt x="1565430" y="1978534"/>
                      <a:pt x="1568816" y="1979502"/>
                    </a:cubicBezTo>
                    <a:cubicBezTo>
                      <a:pt x="1572202" y="1980469"/>
                      <a:pt x="1576350" y="1980953"/>
                      <a:pt x="1581262" y="1980953"/>
                    </a:cubicBezTo>
                    <a:cubicBezTo>
                      <a:pt x="1584610" y="1980953"/>
                      <a:pt x="1587829" y="1980748"/>
                      <a:pt x="1590917" y="1980339"/>
                    </a:cubicBezTo>
                    <a:cubicBezTo>
                      <a:pt x="1594005" y="1979930"/>
                      <a:pt x="1596907" y="1979409"/>
                      <a:pt x="1599623" y="1978776"/>
                    </a:cubicBezTo>
                    <a:cubicBezTo>
                      <a:pt x="1602339" y="1978144"/>
                      <a:pt x="1604814" y="1977455"/>
                      <a:pt x="1607046" y="1976711"/>
                    </a:cubicBezTo>
                    <a:cubicBezTo>
                      <a:pt x="1609278" y="1975967"/>
                      <a:pt x="1611176" y="1975260"/>
                      <a:pt x="1612739" y="1974590"/>
                    </a:cubicBezTo>
                    <a:lnTo>
                      <a:pt x="1612739" y="2004728"/>
                    </a:lnTo>
                    <a:cubicBezTo>
                      <a:pt x="1610878" y="2005472"/>
                      <a:pt x="1608609" y="2006254"/>
                      <a:pt x="1605930" y="2007072"/>
                    </a:cubicBezTo>
                    <a:cubicBezTo>
                      <a:pt x="1603251" y="2007891"/>
                      <a:pt x="1600163" y="2008635"/>
                      <a:pt x="1596665" y="2009305"/>
                    </a:cubicBezTo>
                    <a:cubicBezTo>
                      <a:pt x="1593168" y="2009974"/>
                      <a:pt x="1589261" y="2010532"/>
                      <a:pt x="1584945" y="2010979"/>
                    </a:cubicBezTo>
                    <a:cubicBezTo>
                      <a:pt x="1580629" y="2011425"/>
                      <a:pt x="1575904" y="2011649"/>
                      <a:pt x="1570769" y="2011649"/>
                    </a:cubicBezTo>
                    <a:cubicBezTo>
                      <a:pt x="1560054" y="2011649"/>
                      <a:pt x="1550752" y="2010216"/>
                      <a:pt x="1542864" y="2007351"/>
                    </a:cubicBezTo>
                    <a:cubicBezTo>
                      <a:pt x="1534976" y="2004486"/>
                      <a:pt x="1528409" y="2000487"/>
                      <a:pt x="1523163" y="1995352"/>
                    </a:cubicBezTo>
                    <a:cubicBezTo>
                      <a:pt x="1517917" y="1990217"/>
                      <a:pt x="1514010" y="1984153"/>
                      <a:pt x="1511443" y="1977158"/>
                    </a:cubicBezTo>
                    <a:cubicBezTo>
                      <a:pt x="1508875" y="1970163"/>
                      <a:pt x="1507592" y="1962535"/>
                      <a:pt x="1507592" y="1954276"/>
                    </a:cubicBezTo>
                    <a:cubicBezTo>
                      <a:pt x="1507592" y="1946685"/>
                      <a:pt x="1508447" y="1939895"/>
                      <a:pt x="1510159" y="1933905"/>
                    </a:cubicBezTo>
                    <a:cubicBezTo>
                      <a:pt x="1511870" y="1927914"/>
                      <a:pt x="1514196" y="1922594"/>
                      <a:pt x="1517135" y="1917943"/>
                    </a:cubicBezTo>
                    <a:cubicBezTo>
                      <a:pt x="1520075" y="1913292"/>
                      <a:pt x="1523535" y="1909311"/>
                      <a:pt x="1527516" y="1905999"/>
                    </a:cubicBezTo>
                    <a:cubicBezTo>
                      <a:pt x="1531497" y="1902688"/>
                      <a:pt x="1535720" y="1899990"/>
                      <a:pt x="1540185" y="1897907"/>
                    </a:cubicBezTo>
                    <a:cubicBezTo>
                      <a:pt x="1544650" y="1895823"/>
                      <a:pt x="1549282" y="1894279"/>
                      <a:pt x="1554082" y="1893275"/>
                    </a:cubicBezTo>
                    <a:cubicBezTo>
                      <a:pt x="1558882" y="1892270"/>
                      <a:pt x="1563588" y="1891768"/>
                      <a:pt x="1568202" y="1891768"/>
                    </a:cubicBezTo>
                    <a:close/>
                    <a:moveTo>
                      <a:pt x="2685120" y="1887191"/>
                    </a:moveTo>
                    <a:cubicBezTo>
                      <a:pt x="2679687" y="1887191"/>
                      <a:pt x="2675037" y="1888307"/>
                      <a:pt x="2671167" y="1890540"/>
                    </a:cubicBezTo>
                    <a:cubicBezTo>
                      <a:pt x="2667298" y="1892772"/>
                      <a:pt x="2664135" y="1895786"/>
                      <a:pt x="2661679" y="1899581"/>
                    </a:cubicBezTo>
                    <a:cubicBezTo>
                      <a:pt x="2659224" y="1903376"/>
                      <a:pt x="2657438" y="1907804"/>
                      <a:pt x="2656321" y="1912864"/>
                    </a:cubicBezTo>
                    <a:cubicBezTo>
                      <a:pt x="2655205" y="1917924"/>
                      <a:pt x="2654647" y="1923319"/>
                      <a:pt x="2654647" y="1929049"/>
                    </a:cubicBezTo>
                    <a:cubicBezTo>
                      <a:pt x="2654647" y="1936491"/>
                      <a:pt x="2655466" y="1942834"/>
                      <a:pt x="2657103" y="1948081"/>
                    </a:cubicBezTo>
                    <a:cubicBezTo>
                      <a:pt x="2658740" y="1953327"/>
                      <a:pt x="2660935" y="1957605"/>
                      <a:pt x="2663688" y="1960917"/>
                    </a:cubicBezTo>
                    <a:cubicBezTo>
                      <a:pt x="2666442" y="1964228"/>
                      <a:pt x="2669604" y="1966647"/>
                      <a:pt x="2673176" y="1968172"/>
                    </a:cubicBezTo>
                    <a:cubicBezTo>
                      <a:pt x="2676748" y="1969698"/>
                      <a:pt x="2680469" y="1970460"/>
                      <a:pt x="2684338" y="1970460"/>
                    </a:cubicBezTo>
                    <a:cubicBezTo>
                      <a:pt x="2688059" y="1970460"/>
                      <a:pt x="2691668" y="1969661"/>
                      <a:pt x="2695166" y="1968061"/>
                    </a:cubicBezTo>
                    <a:cubicBezTo>
                      <a:pt x="2698663" y="1966461"/>
                      <a:pt x="2701770" y="1964005"/>
                      <a:pt x="2704486" y="1960694"/>
                    </a:cubicBezTo>
                    <a:cubicBezTo>
                      <a:pt x="2707202" y="1957382"/>
                      <a:pt x="2709379" y="1953159"/>
                      <a:pt x="2711016" y="1948025"/>
                    </a:cubicBezTo>
                    <a:cubicBezTo>
                      <a:pt x="2712653" y="1942890"/>
                      <a:pt x="2713471" y="1936788"/>
                      <a:pt x="2713471" y="1929719"/>
                    </a:cubicBezTo>
                    <a:cubicBezTo>
                      <a:pt x="2713471" y="1922873"/>
                      <a:pt x="2712783" y="1916808"/>
                      <a:pt x="2711406" y="1911525"/>
                    </a:cubicBezTo>
                    <a:cubicBezTo>
                      <a:pt x="2710030" y="1906241"/>
                      <a:pt x="2708095" y="1901795"/>
                      <a:pt x="2705602" y="1898186"/>
                    </a:cubicBezTo>
                    <a:cubicBezTo>
                      <a:pt x="2703109" y="1894577"/>
                      <a:pt x="2700133" y="1891842"/>
                      <a:pt x="2696672" y="1889982"/>
                    </a:cubicBezTo>
                    <a:cubicBezTo>
                      <a:pt x="2693212" y="1888121"/>
                      <a:pt x="2689361" y="1887191"/>
                      <a:pt x="2685120" y="1887191"/>
                    </a:cubicBezTo>
                    <a:close/>
                    <a:moveTo>
                      <a:pt x="2513670" y="1887191"/>
                    </a:moveTo>
                    <a:cubicBezTo>
                      <a:pt x="2508237" y="1887191"/>
                      <a:pt x="2503587" y="1888307"/>
                      <a:pt x="2499717" y="1890540"/>
                    </a:cubicBezTo>
                    <a:cubicBezTo>
                      <a:pt x="2495848" y="1892772"/>
                      <a:pt x="2492685" y="1895786"/>
                      <a:pt x="2490229" y="1899581"/>
                    </a:cubicBezTo>
                    <a:cubicBezTo>
                      <a:pt x="2487774" y="1903376"/>
                      <a:pt x="2485988" y="1907804"/>
                      <a:pt x="2484871" y="1912864"/>
                    </a:cubicBezTo>
                    <a:cubicBezTo>
                      <a:pt x="2483755" y="1917924"/>
                      <a:pt x="2483197" y="1923319"/>
                      <a:pt x="2483197" y="1929049"/>
                    </a:cubicBezTo>
                    <a:cubicBezTo>
                      <a:pt x="2483197" y="1936491"/>
                      <a:pt x="2484016" y="1942834"/>
                      <a:pt x="2485653" y="1948081"/>
                    </a:cubicBezTo>
                    <a:cubicBezTo>
                      <a:pt x="2487290" y="1953327"/>
                      <a:pt x="2489485" y="1957605"/>
                      <a:pt x="2492238" y="1960917"/>
                    </a:cubicBezTo>
                    <a:cubicBezTo>
                      <a:pt x="2494992" y="1964228"/>
                      <a:pt x="2498154" y="1966647"/>
                      <a:pt x="2501726" y="1968172"/>
                    </a:cubicBezTo>
                    <a:cubicBezTo>
                      <a:pt x="2505298" y="1969698"/>
                      <a:pt x="2509019" y="1970460"/>
                      <a:pt x="2512888" y="1970460"/>
                    </a:cubicBezTo>
                    <a:cubicBezTo>
                      <a:pt x="2516609" y="1970460"/>
                      <a:pt x="2520218" y="1969661"/>
                      <a:pt x="2523716" y="1968061"/>
                    </a:cubicBezTo>
                    <a:cubicBezTo>
                      <a:pt x="2527213" y="1966461"/>
                      <a:pt x="2530320" y="1964005"/>
                      <a:pt x="2533036" y="1960694"/>
                    </a:cubicBezTo>
                    <a:cubicBezTo>
                      <a:pt x="2535752" y="1957382"/>
                      <a:pt x="2537929" y="1953159"/>
                      <a:pt x="2539566" y="1948025"/>
                    </a:cubicBezTo>
                    <a:cubicBezTo>
                      <a:pt x="2541203" y="1942890"/>
                      <a:pt x="2542021" y="1936788"/>
                      <a:pt x="2542021" y="1929719"/>
                    </a:cubicBezTo>
                    <a:cubicBezTo>
                      <a:pt x="2542021" y="1922873"/>
                      <a:pt x="2541333" y="1916808"/>
                      <a:pt x="2539956" y="1911525"/>
                    </a:cubicBezTo>
                    <a:cubicBezTo>
                      <a:pt x="2538580" y="1906241"/>
                      <a:pt x="2536645" y="1901795"/>
                      <a:pt x="2534152" y="1898186"/>
                    </a:cubicBezTo>
                    <a:cubicBezTo>
                      <a:pt x="2531659" y="1894577"/>
                      <a:pt x="2528683" y="1891842"/>
                      <a:pt x="2525222" y="1889982"/>
                    </a:cubicBezTo>
                    <a:cubicBezTo>
                      <a:pt x="2521762" y="1888121"/>
                      <a:pt x="2517911" y="1887191"/>
                      <a:pt x="2513670" y="1887191"/>
                    </a:cubicBezTo>
                    <a:close/>
                    <a:moveTo>
                      <a:pt x="2832013" y="1886521"/>
                    </a:moveTo>
                    <a:lnTo>
                      <a:pt x="2832013" y="1971130"/>
                    </a:lnTo>
                    <a:lnTo>
                      <a:pt x="2845519" y="1971130"/>
                    </a:lnTo>
                    <a:cubicBezTo>
                      <a:pt x="2851398" y="1971130"/>
                      <a:pt x="2856681" y="1970070"/>
                      <a:pt x="2861369" y="1967949"/>
                    </a:cubicBezTo>
                    <a:cubicBezTo>
                      <a:pt x="2866058" y="1965828"/>
                      <a:pt x="2870039" y="1962852"/>
                      <a:pt x="2873313" y="1959019"/>
                    </a:cubicBezTo>
                    <a:cubicBezTo>
                      <a:pt x="2876587" y="1955187"/>
                      <a:pt x="2879099" y="1950573"/>
                      <a:pt x="2880847" y="1945178"/>
                    </a:cubicBezTo>
                    <a:cubicBezTo>
                      <a:pt x="2882596" y="1939783"/>
                      <a:pt x="2883470" y="1933812"/>
                      <a:pt x="2883470" y="1927263"/>
                    </a:cubicBezTo>
                    <a:cubicBezTo>
                      <a:pt x="2883470" y="1922054"/>
                      <a:pt x="2882689" y="1916994"/>
                      <a:pt x="2881126" y="1912083"/>
                    </a:cubicBezTo>
                    <a:cubicBezTo>
                      <a:pt x="2879564" y="1907171"/>
                      <a:pt x="2877182" y="1902818"/>
                      <a:pt x="2873983" y="1899023"/>
                    </a:cubicBezTo>
                    <a:cubicBezTo>
                      <a:pt x="2870783" y="1895228"/>
                      <a:pt x="2866727" y="1892196"/>
                      <a:pt x="2861816" y="1889926"/>
                    </a:cubicBezTo>
                    <a:cubicBezTo>
                      <a:pt x="2856905" y="1887656"/>
                      <a:pt x="2851100" y="1886521"/>
                      <a:pt x="2844403" y="1886521"/>
                    </a:cubicBezTo>
                    <a:close/>
                    <a:moveTo>
                      <a:pt x="3244239" y="1867964"/>
                    </a:moveTo>
                    <a:cubicBezTo>
                      <a:pt x="3244072" y="1869639"/>
                      <a:pt x="3243632" y="1872234"/>
                      <a:pt x="3242921" y="1875750"/>
                    </a:cubicBezTo>
                    <a:cubicBezTo>
                      <a:pt x="3242209" y="1879266"/>
                      <a:pt x="3241351" y="1883075"/>
                      <a:pt x="3240346" y="1887177"/>
                    </a:cubicBezTo>
                    <a:lnTo>
                      <a:pt x="3227287" y="1937156"/>
                    </a:lnTo>
                    <a:lnTo>
                      <a:pt x="3261694" y="1937156"/>
                    </a:lnTo>
                    <a:lnTo>
                      <a:pt x="3249136" y="1888182"/>
                    </a:lnTo>
                    <a:cubicBezTo>
                      <a:pt x="3248634" y="1886173"/>
                      <a:pt x="3248174" y="1884143"/>
                      <a:pt x="3247755" y="1882092"/>
                    </a:cubicBezTo>
                    <a:cubicBezTo>
                      <a:pt x="3247337" y="1880040"/>
                      <a:pt x="3246960" y="1878115"/>
                      <a:pt x="3246625" y="1876315"/>
                    </a:cubicBezTo>
                    <a:cubicBezTo>
                      <a:pt x="3246290" y="1874515"/>
                      <a:pt x="3246039" y="1872883"/>
                      <a:pt x="3245872" y="1871418"/>
                    </a:cubicBezTo>
                    <a:cubicBezTo>
                      <a:pt x="3245704" y="1869953"/>
                      <a:pt x="3245579" y="1868802"/>
                      <a:pt x="3245495" y="1867964"/>
                    </a:cubicBezTo>
                    <a:close/>
                    <a:moveTo>
                      <a:pt x="1807443" y="1859174"/>
                    </a:moveTo>
                    <a:lnTo>
                      <a:pt x="1807443" y="1894558"/>
                    </a:lnTo>
                    <a:lnTo>
                      <a:pt x="1831218" y="1894558"/>
                    </a:lnTo>
                    <a:lnTo>
                      <a:pt x="1831218" y="1927486"/>
                    </a:lnTo>
                    <a:lnTo>
                      <a:pt x="1807443" y="1927486"/>
                    </a:lnTo>
                    <a:lnTo>
                      <a:pt x="1807443" y="1961754"/>
                    </a:lnTo>
                    <a:cubicBezTo>
                      <a:pt x="1807443" y="1966889"/>
                      <a:pt x="1808503" y="1970684"/>
                      <a:pt x="1810624" y="1973139"/>
                    </a:cubicBezTo>
                    <a:cubicBezTo>
                      <a:pt x="1812745" y="1975595"/>
                      <a:pt x="1815666" y="1976823"/>
                      <a:pt x="1819387" y="1976823"/>
                    </a:cubicBezTo>
                    <a:cubicBezTo>
                      <a:pt x="1821545" y="1976823"/>
                      <a:pt x="1823535" y="1976618"/>
                      <a:pt x="1825358" y="1976209"/>
                    </a:cubicBezTo>
                    <a:cubicBezTo>
                      <a:pt x="1827181" y="1975800"/>
                      <a:pt x="1829135" y="1975186"/>
                      <a:pt x="1831218" y="1974367"/>
                    </a:cubicBezTo>
                    <a:lnTo>
                      <a:pt x="1831218" y="2007295"/>
                    </a:lnTo>
                    <a:cubicBezTo>
                      <a:pt x="1829060" y="2008337"/>
                      <a:pt x="1825526" y="2009323"/>
                      <a:pt x="1820614" y="2010253"/>
                    </a:cubicBezTo>
                    <a:cubicBezTo>
                      <a:pt x="1815703" y="2011184"/>
                      <a:pt x="1809787" y="2011649"/>
                      <a:pt x="1802867" y="2011649"/>
                    </a:cubicBezTo>
                    <a:cubicBezTo>
                      <a:pt x="1795648" y="2011649"/>
                      <a:pt x="1789379" y="2010588"/>
                      <a:pt x="1784058" y="2008467"/>
                    </a:cubicBezTo>
                    <a:cubicBezTo>
                      <a:pt x="1778738" y="2006347"/>
                      <a:pt x="1774329" y="2003426"/>
                      <a:pt x="1770831" y="1999705"/>
                    </a:cubicBezTo>
                    <a:cubicBezTo>
                      <a:pt x="1767334" y="1995985"/>
                      <a:pt x="1764748" y="1991538"/>
                      <a:pt x="1763074" y="1986367"/>
                    </a:cubicBezTo>
                    <a:cubicBezTo>
                      <a:pt x="1761399" y="1981195"/>
                      <a:pt x="1760562" y="1975595"/>
                      <a:pt x="1760562" y="1969568"/>
                    </a:cubicBezTo>
                    <a:lnTo>
                      <a:pt x="1760562" y="1927486"/>
                    </a:lnTo>
                    <a:lnTo>
                      <a:pt x="1742591" y="1927486"/>
                    </a:lnTo>
                    <a:lnTo>
                      <a:pt x="1742591" y="1894558"/>
                    </a:lnTo>
                    <a:lnTo>
                      <a:pt x="1760562" y="1894558"/>
                    </a:lnTo>
                    <a:lnTo>
                      <a:pt x="1760562" y="1872122"/>
                    </a:lnTo>
                    <a:close/>
                    <a:moveTo>
                      <a:pt x="2783793" y="1848794"/>
                    </a:moveTo>
                    <a:lnTo>
                      <a:pt x="2850096" y="1848794"/>
                    </a:lnTo>
                    <a:cubicBezTo>
                      <a:pt x="2860886" y="1848794"/>
                      <a:pt x="2870467" y="1849705"/>
                      <a:pt x="2878838" y="1851528"/>
                    </a:cubicBezTo>
                    <a:cubicBezTo>
                      <a:pt x="2887210" y="1853351"/>
                      <a:pt x="2894539" y="1855937"/>
                      <a:pt x="2900827" y="1859286"/>
                    </a:cubicBezTo>
                    <a:cubicBezTo>
                      <a:pt x="2907115" y="1862635"/>
                      <a:pt x="2912399" y="1866653"/>
                      <a:pt x="2916678" y="1871341"/>
                    </a:cubicBezTo>
                    <a:cubicBezTo>
                      <a:pt x="2920956" y="1876029"/>
                      <a:pt x="2924435" y="1881275"/>
                      <a:pt x="2927114" y="1887080"/>
                    </a:cubicBezTo>
                    <a:cubicBezTo>
                      <a:pt x="2929793" y="1892884"/>
                      <a:pt x="2931728" y="1899135"/>
                      <a:pt x="2932919" y="1905832"/>
                    </a:cubicBezTo>
                    <a:cubicBezTo>
                      <a:pt x="2934109" y="1912529"/>
                      <a:pt x="2934704" y="1919524"/>
                      <a:pt x="2934704" y="1926817"/>
                    </a:cubicBezTo>
                    <a:cubicBezTo>
                      <a:pt x="2934704" y="1939318"/>
                      <a:pt x="2932714" y="1950629"/>
                      <a:pt x="2928733" y="1960749"/>
                    </a:cubicBezTo>
                    <a:cubicBezTo>
                      <a:pt x="2924752" y="1970870"/>
                      <a:pt x="2919133" y="1979483"/>
                      <a:pt x="2911878" y="1986590"/>
                    </a:cubicBezTo>
                    <a:cubicBezTo>
                      <a:pt x="2904623" y="1993696"/>
                      <a:pt x="2895879" y="1999184"/>
                      <a:pt x="2885647" y="2003054"/>
                    </a:cubicBezTo>
                    <a:cubicBezTo>
                      <a:pt x="2875415" y="2006923"/>
                      <a:pt x="2864048" y="2008858"/>
                      <a:pt x="2851547" y="2008858"/>
                    </a:cubicBezTo>
                    <a:lnTo>
                      <a:pt x="2783793" y="2008858"/>
                    </a:lnTo>
                    <a:close/>
                    <a:moveTo>
                      <a:pt x="2317068" y="1848794"/>
                    </a:moveTo>
                    <a:lnTo>
                      <a:pt x="2417415" y="1848794"/>
                    </a:lnTo>
                    <a:lnTo>
                      <a:pt x="2417415" y="1886521"/>
                    </a:lnTo>
                    <a:lnTo>
                      <a:pt x="2365288" y="1886521"/>
                    </a:lnTo>
                    <a:lnTo>
                      <a:pt x="2365288" y="1915320"/>
                    </a:lnTo>
                    <a:lnTo>
                      <a:pt x="2412839" y="1915320"/>
                    </a:lnTo>
                    <a:lnTo>
                      <a:pt x="2412839" y="1953048"/>
                    </a:lnTo>
                    <a:lnTo>
                      <a:pt x="2365288" y="1953048"/>
                    </a:lnTo>
                    <a:lnTo>
                      <a:pt x="2365288" y="2008858"/>
                    </a:lnTo>
                    <a:lnTo>
                      <a:pt x="2317068" y="2008858"/>
                    </a:lnTo>
                    <a:close/>
                    <a:moveTo>
                      <a:pt x="1442963" y="1848794"/>
                    </a:moveTo>
                    <a:lnTo>
                      <a:pt x="1493490" y="1848794"/>
                    </a:lnTo>
                    <a:lnTo>
                      <a:pt x="1493490" y="1886521"/>
                    </a:lnTo>
                    <a:lnTo>
                      <a:pt x="1441363" y="1886521"/>
                    </a:lnTo>
                    <a:lnTo>
                      <a:pt x="1441363" y="1915320"/>
                    </a:lnTo>
                    <a:lnTo>
                      <a:pt x="1488914" y="1915320"/>
                    </a:lnTo>
                    <a:lnTo>
                      <a:pt x="1488914" y="1953048"/>
                    </a:lnTo>
                    <a:lnTo>
                      <a:pt x="1441363" y="1953048"/>
                    </a:lnTo>
                    <a:lnTo>
                      <a:pt x="1441363" y="2008858"/>
                    </a:lnTo>
                    <a:lnTo>
                      <a:pt x="1393143" y="2008858"/>
                    </a:lnTo>
                    <a:lnTo>
                      <a:pt x="1393143" y="1893885"/>
                    </a:lnTo>
                    <a:lnTo>
                      <a:pt x="1416952" y="1870075"/>
                    </a:lnTo>
                    <a:close/>
                    <a:moveTo>
                      <a:pt x="2685566" y="1846115"/>
                    </a:moveTo>
                    <a:cubicBezTo>
                      <a:pt x="2697026" y="1846115"/>
                      <a:pt x="2707593" y="1848031"/>
                      <a:pt x="2717267" y="1851863"/>
                    </a:cubicBezTo>
                    <a:cubicBezTo>
                      <a:pt x="2726940" y="1855695"/>
                      <a:pt x="2735275" y="1861165"/>
                      <a:pt x="2742270" y="1868271"/>
                    </a:cubicBezTo>
                    <a:cubicBezTo>
                      <a:pt x="2749265" y="1875378"/>
                      <a:pt x="2754734" y="1884010"/>
                      <a:pt x="2758678" y="1894168"/>
                    </a:cubicBezTo>
                    <a:cubicBezTo>
                      <a:pt x="2762622" y="1904325"/>
                      <a:pt x="2764594" y="1915729"/>
                      <a:pt x="2764594" y="1928379"/>
                    </a:cubicBezTo>
                    <a:cubicBezTo>
                      <a:pt x="2764594" y="1941104"/>
                      <a:pt x="2762510" y="1952583"/>
                      <a:pt x="2758343" y="1962814"/>
                    </a:cubicBezTo>
                    <a:cubicBezTo>
                      <a:pt x="2754176" y="1973046"/>
                      <a:pt x="2748427" y="1981790"/>
                      <a:pt x="2741098" y="1989045"/>
                    </a:cubicBezTo>
                    <a:cubicBezTo>
                      <a:pt x="2733768" y="1996301"/>
                      <a:pt x="2725173" y="2001882"/>
                      <a:pt x="2715313" y="2005789"/>
                    </a:cubicBezTo>
                    <a:cubicBezTo>
                      <a:pt x="2705453" y="2009695"/>
                      <a:pt x="2694831" y="2011649"/>
                      <a:pt x="2683445" y="2011649"/>
                    </a:cubicBezTo>
                    <a:cubicBezTo>
                      <a:pt x="2672432" y="2011649"/>
                      <a:pt x="2662070" y="2009788"/>
                      <a:pt x="2652359" y="2006068"/>
                    </a:cubicBezTo>
                    <a:cubicBezTo>
                      <a:pt x="2642648" y="2002347"/>
                      <a:pt x="2634165" y="1997008"/>
                      <a:pt x="2626909" y="1990050"/>
                    </a:cubicBezTo>
                    <a:cubicBezTo>
                      <a:pt x="2619654" y="1983092"/>
                      <a:pt x="2613924" y="1974628"/>
                      <a:pt x="2609720" y="1964656"/>
                    </a:cubicBezTo>
                    <a:cubicBezTo>
                      <a:pt x="2605515" y="1954685"/>
                      <a:pt x="2603413" y="1943448"/>
                      <a:pt x="2603413" y="1930947"/>
                    </a:cubicBezTo>
                    <a:cubicBezTo>
                      <a:pt x="2603413" y="1918445"/>
                      <a:pt x="2605422" y="1906985"/>
                      <a:pt x="2609441" y="1896567"/>
                    </a:cubicBezTo>
                    <a:cubicBezTo>
                      <a:pt x="2613459" y="1886149"/>
                      <a:pt x="2619077" y="1877201"/>
                      <a:pt x="2626295" y="1869723"/>
                    </a:cubicBezTo>
                    <a:cubicBezTo>
                      <a:pt x="2633514" y="1862244"/>
                      <a:pt x="2642164" y="1856440"/>
                      <a:pt x="2652247" y="1852310"/>
                    </a:cubicBezTo>
                    <a:cubicBezTo>
                      <a:pt x="2662330" y="1848180"/>
                      <a:pt x="2673437" y="1846115"/>
                      <a:pt x="2685566" y="1846115"/>
                    </a:cubicBezTo>
                    <a:close/>
                    <a:moveTo>
                      <a:pt x="2514116" y="1846115"/>
                    </a:moveTo>
                    <a:cubicBezTo>
                      <a:pt x="2525576" y="1846115"/>
                      <a:pt x="2536143" y="1848031"/>
                      <a:pt x="2545817" y="1851863"/>
                    </a:cubicBezTo>
                    <a:cubicBezTo>
                      <a:pt x="2555490" y="1855695"/>
                      <a:pt x="2563825" y="1861165"/>
                      <a:pt x="2570820" y="1868271"/>
                    </a:cubicBezTo>
                    <a:cubicBezTo>
                      <a:pt x="2577815" y="1875378"/>
                      <a:pt x="2583284" y="1884010"/>
                      <a:pt x="2587228" y="1894168"/>
                    </a:cubicBezTo>
                    <a:cubicBezTo>
                      <a:pt x="2591172" y="1904325"/>
                      <a:pt x="2593144" y="1915729"/>
                      <a:pt x="2593144" y="1928379"/>
                    </a:cubicBezTo>
                    <a:cubicBezTo>
                      <a:pt x="2593144" y="1941104"/>
                      <a:pt x="2591060" y="1952583"/>
                      <a:pt x="2586893" y="1962814"/>
                    </a:cubicBezTo>
                    <a:cubicBezTo>
                      <a:pt x="2582726" y="1973046"/>
                      <a:pt x="2576977" y="1981790"/>
                      <a:pt x="2569648" y="1989045"/>
                    </a:cubicBezTo>
                    <a:cubicBezTo>
                      <a:pt x="2562318" y="1996301"/>
                      <a:pt x="2553723" y="2001882"/>
                      <a:pt x="2543863" y="2005789"/>
                    </a:cubicBezTo>
                    <a:cubicBezTo>
                      <a:pt x="2534003" y="2009695"/>
                      <a:pt x="2523381" y="2011649"/>
                      <a:pt x="2511995" y="2011649"/>
                    </a:cubicBezTo>
                    <a:cubicBezTo>
                      <a:pt x="2500982" y="2011649"/>
                      <a:pt x="2490620" y="2009788"/>
                      <a:pt x="2480909" y="2006068"/>
                    </a:cubicBezTo>
                    <a:cubicBezTo>
                      <a:pt x="2471198" y="2002347"/>
                      <a:pt x="2462715" y="1997008"/>
                      <a:pt x="2455459" y="1990050"/>
                    </a:cubicBezTo>
                    <a:cubicBezTo>
                      <a:pt x="2448204" y="1983092"/>
                      <a:pt x="2442474" y="1974628"/>
                      <a:pt x="2438270" y="1964656"/>
                    </a:cubicBezTo>
                    <a:cubicBezTo>
                      <a:pt x="2434065" y="1954685"/>
                      <a:pt x="2431963" y="1943448"/>
                      <a:pt x="2431963" y="1930947"/>
                    </a:cubicBezTo>
                    <a:cubicBezTo>
                      <a:pt x="2431963" y="1918445"/>
                      <a:pt x="2433972" y="1906985"/>
                      <a:pt x="2437991" y="1896567"/>
                    </a:cubicBezTo>
                    <a:cubicBezTo>
                      <a:pt x="2442009" y="1886149"/>
                      <a:pt x="2447627" y="1877201"/>
                      <a:pt x="2454845" y="1869723"/>
                    </a:cubicBezTo>
                    <a:cubicBezTo>
                      <a:pt x="2462064" y="1862244"/>
                      <a:pt x="2470714" y="1856440"/>
                      <a:pt x="2480797" y="1852310"/>
                    </a:cubicBezTo>
                    <a:cubicBezTo>
                      <a:pt x="2490880" y="1848180"/>
                      <a:pt x="2501987" y="1846115"/>
                      <a:pt x="2514116" y="1846115"/>
                    </a:cubicBezTo>
                    <a:close/>
                    <a:moveTo>
                      <a:pt x="1869765" y="1841761"/>
                    </a:moveTo>
                    <a:cubicBezTo>
                      <a:pt x="1873783" y="1841761"/>
                      <a:pt x="1877429" y="1842301"/>
                      <a:pt x="1880704" y="1843380"/>
                    </a:cubicBezTo>
                    <a:cubicBezTo>
                      <a:pt x="1883978" y="1844459"/>
                      <a:pt x="1886768" y="1845966"/>
                      <a:pt x="1889075" y="1847901"/>
                    </a:cubicBezTo>
                    <a:cubicBezTo>
                      <a:pt x="1891382" y="1849835"/>
                      <a:pt x="1893168" y="1852142"/>
                      <a:pt x="1894433" y="1854821"/>
                    </a:cubicBezTo>
                    <a:cubicBezTo>
                      <a:pt x="1895698" y="1857500"/>
                      <a:pt x="1896331" y="1860477"/>
                      <a:pt x="1896331" y="1863751"/>
                    </a:cubicBezTo>
                    <a:cubicBezTo>
                      <a:pt x="1896331" y="1866876"/>
                      <a:pt x="1895735" y="1869816"/>
                      <a:pt x="1894545" y="1872569"/>
                    </a:cubicBezTo>
                    <a:cubicBezTo>
                      <a:pt x="1893354" y="1875322"/>
                      <a:pt x="1891643" y="1877703"/>
                      <a:pt x="1889410" y="1879713"/>
                    </a:cubicBezTo>
                    <a:cubicBezTo>
                      <a:pt x="1887178" y="1881722"/>
                      <a:pt x="1884406" y="1883322"/>
                      <a:pt x="1881094" y="1884512"/>
                    </a:cubicBezTo>
                    <a:cubicBezTo>
                      <a:pt x="1877783" y="1885703"/>
                      <a:pt x="1874006" y="1886298"/>
                      <a:pt x="1869765" y="1886298"/>
                    </a:cubicBezTo>
                    <a:cubicBezTo>
                      <a:pt x="1865672" y="1886298"/>
                      <a:pt x="1861989" y="1885684"/>
                      <a:pt x="1858714" y="1884457"/>
                    </a:cubicBezTo>
                    <a:cubicBezTo>
                      <a:pt x="1855440" y="1883229"/>
                      <a:pt x="1852668" y="1881592"/>
                      <a:pt x="1850399" y="1879545"/>
                    </a:cubicBezTo>
                    <a:cubicBezTo>
                      <a:pt x="1848129" y="1877499"/>
                      <a:pt x="1846380" y="1875099"/>
                      <a:pt x="1845152" y="1872346"/>
                    </a:cubicBezTo>
                    <a:cubicBezTo>
                      <a:pt x="1843925" y="1869592"/>
                      <a:pt x="1843311" y="1866727"/>
                      <a:pt x="1843311" y="1863751"/>
                    </a:cubicBezTo>
                    <a:cubicBezTo>
                      <a:pt x="1843311" y="1860328"/>
                      <a:pt x="1843980" y="1857258"/>
                      <a:pt x="1845320" y="1854542"/>
                    </a:cubicBezTo>
                    <a:cubicBezTo>
                      <a:pt x="1846659" y="1851826"/>
                      <a:pt x="1848501" y="1849519"/>
                      <a:pt x="1850845" y="1847622"/>
                    </a:cubicBezTo>
                    <a:cubicBezTo>
                      <a:pt x="1853189" y="1845724"/>
                      <a:pt x="1855980" y="1844273"/>
                      <a:pt x="1859217" y="1843268"/>
                    </a:cubicBezTo>
                    <a:cubicBezTo>
                      <a:pt x="1862454" y="1842264"/>
                      <a:pt x="1865970" y="1841761"/>
                      <a:pt x="1869765" y="1841761"/>
                    </a:cubicBezTo>
                    <a:close/>
                    <a:moveTo>
                      <a:pt x="2169840" y="1839641"/>
                    </a:moveTo>
                    <a:lnTo>
                      <a:pt x="2217390" y="1839641"/>
                    </a:lnTo>
                    <a:lnTo>
                      <a:pt x="2217390" y="2008858"/>
                    </a:lnTo>
                    <a:lnTo>
                      <a:pt x="2169840" y="2008858"/>
                    </a:lnTo>
                    <a:close/>
                    <a:moveTo>
                      <a:pt x="3333922" y="1828785"/>
                    </a:moveTo>
                    <a:lnTo>
                      <a:pt x="3471559" y="1828785"/>
                    </a:lnTo>
                    <a:lnTo>
                      <a:pt x="3452575" y="1871229"/>
                    </a:lnTo>
                    <a:lnTo>
                      <a:pt x="3438776" y="1871229"/>
                    </a:lnTo>
                    <a:lnTo>
                      <a:pt x="3438776" y="1902079"/>
                    </a:lnTo>
                    <a:lnTo>
                      <a:pt x="3391015" y="2008858"/>
                    </a:lnTo>
                    <a:lnTo>
                      <a:pt x="3384277" y="2008858"/>
                    </a:lnTo>
                    <a:lnTo>
                      <a:pt x="3384277" y="1871229"/>
                    </a:lnTo>
                    <a:lnTo>
                      <a:pt x="3333922" y="1871229"/>
                    </a:lnTo>
                    <a:close/>
                    <a:moveTo>
                      <a:pt x="3212846" y="1828785"/>
                    </a:moveTo>
                    <a:lnTo>
                      <a:pt x="3280153" y="1828785"/>
                    </a:lnTo>
                    <a:lnTo>
                      <a:pt x="3338545" y="2008858"/>
                    </a:lnTo>
                    <a:lnTo>
                      <a:pt x="3279651" y="2008858"/>
                    </a:lnTo>
                    <a:lnTo>
                      <a:pt x="3271740" y="1975707"/>
                    </a:lnTo>
                    <a:lnTo>
                      <a:pt x="3217994" y="1975707"/>
                    </a:lnTo>
                    <a:lnTo>
                      <a:pt x="3209455" y="2008858"/>
                    </a:lnTo>
                    <a:lnTo>
                      <a:pt x="3150812" y="2008858"/>
                    </a:lnTo>
                    <a:close/>
                    <a:moveTo>
                      <a:pt x="3023885" y="1828785"/>
                    </a:moveTo>
                    <a:lnTo>
                      <a:pt x="3136022" y="1828785"/>
                    </a:lnTo>
                    <a:lnTo>
                      <a:pt x="3136022" y="1871229"/>
                    </a:lnTo>
                    <a:lnTo>
                      <a:pt x="3078133" y="1871229"/>
                    </a:lnTo>
                    <a:lnTo>
                      <a:pt x="3078133" y="1897474"/>
                    </a:lnTo>
                    <a:lnTo>
                      <a:pt x="3132506" y="1897474"/>
                    </a:lnTo>
                    <a:lnTo>
                      <a:pt x="3132506" y="1939918"/>
                    </a:lnTo>
                    <a:lnTo>
                      <a:pt x="3078133" y="1939918"/>
                    </a:lnTo>
                    <a:lnTo>
                      <a:pt x="3078133" y="1966414"/>
                    </a:lnTo>
                    <a:lnTo>
                      <a:pt x="3140166" y="1966414"/>
                    </a:lnTo>
                    <a:lnTo>
                      <a:pt x="3140166" y="2008858"/>
                    </a:lnTo>
                    <a:lnTo>
                      <a:pt x="3023885" y="2008858"/>
                    </a:lnTo>
                    <a:close/>
                    <a:moveTo>
                      <a:pt x="2814265" y="1737433"/>
                    </a:moveTo>
                    <a:lnTo>
                      <a:pt x="2798192" y="1739665"/>
                    </a:lnTo>
                    <a:cubicBezTo>
                      <a:pt x="2794546" y="1740261"/>
                      <a:pt x="2791625" y="1741470"/>
                      <a:pt x="2789430" y="1743293"/>
                    </a:cubicBezTo>
                    <a:cubicBezTo>
                      <a:pt x="2787234" y="1745116"/>
                      <a:pt x="2786137" y="1747665"/>
                      <a:pt x="2786137" y="1750939"/>
                    </a:cubicBezTo>
                    <a:cubicBezTo>
                      <a:pt x="2786137" y="1752204"/>
                      <a:pt x="2786341" y="1753469"/>
                      <a:pt x="2786751" y="1754734"/>
                    </a:cubicBezTo>
                    <a:cubicBezTo>
                      <a:pt x="2787160" y="1755999"/>
                      <a:pt x="2787811" y="1757153"/>
                      <a:pt x="2788704" y="1758194"/>
                    </a:cubicBezTo>
                    <a:cubicBezTo>
                      <a:pt x="2789597" y="1759236"/>
                      <a:pt x="2790769" y="1760073"/>
                      <a:pt x="2792220" y="1760706"/>
                    </a:cubicBezTo>
                    <a:cubicBezTo>
                      <a:pt x="2793671" y="1761338"/>
                      <a:pt x="2795439" y="1761655"/>
                      <a:pt x="2797522" y="1761655"/>
                    </a:cubicBezTo>
                    <a:cubicBezTo>
                      <a:pt x="2799903" y="1761655"/>
                      <a:pt x="2802117" y="1761190"/>
                      <a:pt x="2804164" y="1760259"/>
                    </a:cubicBezTo>
                    <a:cubicBezTo>
                      <a:pt x="2806210" y="1759329"/>
                      <a:pt x="2807977" y="1757990"/>
                      <a:pt x="2809466" y="1756241"/>
                    </a:cubicBezTo>
                    <a:cubicBezTo>
                      <a:pt x="2810954" y="1754492"/>
                      <a:pt x="2812126" y="1752390"/>
                      <a:pt x="2812982" y="1749934"/>
                    </a:cubicBezTo>
                    <a:cubicBezTo>
                      <a:pt x="2813837" y="1747479"/>
                      <a:pt x="2814265" y="1744763"/>
                      <a:pt x="2814265" y="1741786"/>
                    </a:cubicBezTo>
                    <a:close/>
                    <a:moveTo>
                      <a:pt x="1666978" y="1721649"/>
                    </a:moveTo>
                    <a:lnTo>
                      <a:pt x="1662968" y="1743740"/>
                    </a:lnTo>
                    <a:cubicBezTo>
                      <a:pt x="1658801" y="1753971"/>
                      <a:pt x="1653053" y="1762715"/>
                      <a:pt x="1645723" y="1769970"/>
                    </a:cubicBezTo>
                    <a:cubicBezTo>
                      <a:pt x="1638393" y="1777226"/>
                      <a:pt x="1629798" y="1782807"/>
                      <a:pt x="1619938" y="1786714"/>
                    </a:cubicBezTo>
                    <a:cubicBezTo>
                      <a:pt x="1610078" y="1790620"/>
                      <a:pt x="1599456" y="1792574"/>
                      <a:pt x="1588070" y="1792574"/>
                    </a:cubicBezTo>
                    <a:cubicBezTo>
                      <a:pt x="1577057" y="1792574"/>
                      <a:pt x="1566695" y="1790713"/>
                      <a:pt x="1556984" y="1786993"/>
                    </a:cubicBezTo>
                    <a:lnTo>
                      <a:pt x="1544948" y="1779417"/>
                    </a:lnTo>
                    <a:lnTo>
                      <a:pt x="1547127" y="1778000"/>
                    </a:lnTo>
                    <a:lnTo>
                      <a:pt x="1601102" y="1749425"/>
                    </a:lnTo>
                    <a:lnTo>
                      <a:pt x="1642377" y="1733550"/>
                    </a:lnTo>
                    <a:lnTo>
                      <a:pt x="1661427" y="1727200"/>
                    </a:lnTo>
                    <a:close/>
                    <a:moveTo>
                      <a:pt x="2272829" y="1701491"/>
                    </a:moveTo>
                    <a:cubicBezTo>
                      <a:pt x="2270299" y="1701491"/>
                      <a:pt x="2268122" y="1702161"/>
                      <a:pt x="2266299" y="1703500"/>
                    </a:cubicBezTo>
                    <a:cubicBezTo>
                      <a:pt x="2264476" y="1704840"/>
                      <a:pt x="2262987" y="1706514"/>
                      <a:pt x="2261834" y="1708523"/>
                    </a:cubicBezTo>
                    <a:cubicBezTo>
                      <a:pt x="2260681" y="1710532"/>
                      <a:pt x="2259825" y="1712672"/>
                      <a:pt x="2259267" y="1714941"/>
                    </a:cubicBezTo>
                    <a:cubicBezTo>
                      <a:pt x="2258709" y="1717211"/>
                      <a:pt x="2258355" y="1719313"/>
                      <a:pt x="2258206" y="1721248"/>
                    </a:cubicBezTo>
                    <a:lnTo>
                      <a:pt x="2287004" y="1721248"/>
                    </a:lnTo>
                    <a:cubicBezTo>
                      <a:pt x="2287004" y="1719164"/>
                      <a:pt x="2286856" y="1716969"/>
                      <a:pt x="2286558" y="1714662"/>
                    </a:cubicBezTo>
                    <a:cubicBezTo>
                      <a:pt x="2286260" y="1712355"/>
                      <a:pt x="2285609" y="1710216"/>
                      <a:pt x="2284605" y="1708244"/>
                    </a:cubicBezTo>
                    <a:cubicBezTo>
                      <a:pt x="2283600" y="1706272"/>
                      <a:pt x="2282168" y="1704654"/>
                      <a:pt x="2280307" y="1703388"/>
                    </a:cubicBezTo>
                    <a:cubicBezTo>
                      <a:pt x="2278447" y="1702123"/>
                      <a:pt x="2275954" y="1701491"/>
                      <a:pt x="2272829" y="1701491"/>
                    </a:cubicBezTo>
                    <a:close/>
                    <a:moveTo>
                      <a:pt x="2606129" y="1675483"/>
                    </a:moveTo>
                    <a:lnTo>
                      <a:pt x="2655689" y="1675483"/>
                    </a:lnTo>
                    <a:lnTo>
                      <a:pt x="2669642" y="1737879"/>
                    </a:lnTo>
                    <a:cubicBezTo>
                      <a:pt x="2669939" y="1739219"/>
                      <a:pt x="2670274" y="1740837"/>
                      <a:pt x="2670646" y="1742735"/>
                    </a:cubicBezTo>
                    <a:cubicBezTo>
                      <a:pt x="2671018" y="1744632"/>
                      <a:pt x="2671390" y="1746623"/>
                      <a:pt x="2671762" y="1748707"/>
                    </a:cubicBezTo>
                    <a:cubicBezTo>
                      <a:pt x="2672134" y="1750790"/>
                      <a:pt x="2672469" y="1752855"/>
                      <a:pt x="2672767" y="1754902"/>
                    </a:cubicBezTo>
                    <a:cubicBezTo>
                      <a:pt x="2673065" y="1756948"/>
                      <a:pt x="2673251" y="1758827"/>
                      <a:pt x="2673325" y="1760538"/>
                    </a:cubicBezTo>
                    <a:lnTo>
                      <a:pt x="2673995" y="1760538"/>
                    </a:lnTo>
                    <a:cubicBezTo>
                      <a:pt x="2674367" y="1757190"/>
                      <a:pt x="2674944" y="1753618"/>
                      <a:pt x="2675725" y="1749823"/>
                    </a:cubicBezTo>
                    <a:cubicBezTo>
                      <a:pt x="2676506" y="1746028"/>
                      <a:pt x="2677306" y="1742270"/>
                      <a:pt x="2678125" y="1738549"/>
                    </a:cubicBezTo>
                    <a:lnTo>
                      <a:pt x="2691184" y="1675483"/>
                    </a:lnTo>
                    <a:lnTo>
                      <a:pt x="2740521" y="1675483"/>
                    </a:lnTo>
                    <a:lnTo>
                      <a:pt x="2700784" y="1789783"/>
                    </a:lnTo>
                    <a:lnTo>
                      <a:pt x="2644304" y="1789783"/>
                    </a:lnTo>
                    <a:close/>
                    <a:moveTo>
                      <a:pt x="2550840" y="1675483"/>
                    </a:moveTo>
                    <a:lnTo>
                      <a:pt x="2598390" y="1675483"/>
                    </a:lnTo>
                    <a:lnTo>
                      <a:pt x="2598390" y="1789783"/>
                    </a:lnTo>
                    <a:lnTo>
                      <a:pt x="2550840" y="1789783"/>
                    </a:lnTo>
                    <a:close/>
                    <a:moveTo>
                      <a:pt x="2802322" y="1672693"/>
                    </a:moveTo>
                    <a:cubicBezTo>
                      <a:pt x="2812740" y="1672693"/>
                      <a:pt x="2821483" y="1673828"/>
                      <a:pt x="2828553" y="1676097"/>
                    </a:cubicBezTo>
                    <a:cubicBezTo>
                      <a:pt x="2835622" y="1678367"/>
                      <a:pt x="2841315" y="1681753"/>
                      <a:pt x="2845631" y="1686255"/>
                    </a:cubicBezTo>
                    <a:cubicBezTo>
                      <a:pt x="2849947" y="1690757"/>
                      <a:pt x="2853035" y="1696375"/>
                      <a:pt x="2854895" y="1703109"/>
                    </a:cubicBezTo>
                    <a:cubicBezTo>
                      <a:pt x="2856756" y="1709844"/>
                      <a:pt x="2857686" y="1717713"/>
                      <a:pt x="2857686" y="1726717"/>
                    </a:cubicBezTo>
                    <a:lnTo>
                      <a:pt x="2857686" y="1789783"/>
                    </a:lnTo>
                    <a:lnTo>
                      <a:pt x="2814265" y="1789783"/>
                    </a:lnTo>
                    <a:lnTo>
                      <a:pt x="2814265" y="1772370"/>
                    </a:lnTo>
                    <a:lnTo>
                      <a:pt x="2813819" y="1772370"/>
                    </a:lnTo>
                    <a:cubicBezTo>
                      <a:pt x="2810247" y="1778696"/>
                      <a:pt x="2805577" y="1783644"/>
                      <a:pt x="2799810" y="1787216"/>
                    </a:cubicBezTo>
                    <a:cubicBezTo>
                      <a:pt x="2794043" y="1790788"/>
                      <a:pt x="2787104" y="1792574"/>
                      <a:pt x="2778993" y="1792574"/>
                    </a:cubicBezTo>
                    <a:cubicBezTo>
                      <a:pt x="2773189" y="1792574"/>
                      <a:pt x="2768129" y="1791662"/>
                      <a:pt x="2763813" y="1789839"/>
                    </a:cubicBezTo>
                    <a:cubicBezTo>
                      <a:pt x="2759497" y="1788016"/>
                      <a:pt x="2755906" y="1785504"/>
                      <a:pt x="2753041" y="1782305"/>
                    </a:cubicBezTo>
                    <a:cubicBezTo>
                      <a:pt x="2750176" y="1779105"/>
                      <a:pt x="2748037" y="1775365"/>
                      <a:pt x="2746623" y="1771087"/>
                    </a:cubicBezTo>
                    <a:cubicBezTo>
                      <a:pt x="2745209" y="1766808"/>
                      <a:pt x="2744502" y="1762213"/>
                      <a:pt x="2744502" y="1757301"/>
                    </a:cubicBezTo>
                    <a:cubicBezTo>
                      <a:pt x="2744502" y="1753134"/>
                      <a:pt x="2745060" y="1748967"/>
                      <a:pt x="2746176" y="1744800"/>
                    </a:cubicBezTo>
                    <a:cubicBezTo>
                      <a:pt x="2747293" y="1740633"/>
                      <a:pt x="2749358" y="1736763"/>
                      <a:pt x="2752371" y="1733191"/>
                    </a:cubicBezTo>
                    <a:cubicBezTo>
                      <a:pt x="2755385" y="1729619"/>
                      <a:pt x="2759590" y="1726513"/>
                      <a:pt x="2764985" y="1723871"/>
                    </a:cubicBezTo>
                    <a:cubicBezTo>
                      <a:pt x="2770380" y="1721229"/>
                      <a:pt x="2777356" y="1719350"/>
                      <a:pt x="2785914" y="1718234"/>
                    </a:cubicBezTo>
                    <a:lnTo>
                      <a:pt x="2814265" y="1714551"/>
                    </a:lnTo>
                    <a:cubicBezTo>
                      <a:pt x="2814265" y="1712616"/>
                      <a:pt x="2813800" y="1710867"/>
                      <a:pt x="2812870" y="1709304"/>
                    </a:cubicBezTo>
                    <a:cubicBezTo>
                      <a:pt x="2811940" y="1707742"/>
                      <a:pt x="2810656" y="1706402"/>
                      <a:pt x="2809019" y="1705286"/>
                    </a:cubicBezTo>
                    <a:cubicBezTo>
                      <a:pt x="2807382" y="1704170"/>
                      <a:pt x="2805429" y="1703314"/>
                      <a:pt x="2803159" y="1702719"/>
                    </a:cubicBezTo>
                    <a:cubicBezTo>
                      <a:pt x="2800889" y="1702123"/>
                      <a:pt x="2798415" y="1701826"/>
                      <a:pt x="2795736" y="1701826"/>
                    </a:cubicBezTo>
                    <a:cubicBezTo>
                      <a:pt x="2791941" y="1701826"/>
                      <a:pt x="2788165" y="1702142"/>
                      <a:pt x="2784407" y="1702775"/>
                    </a:cubicBezTo>
                    <a:cubicBezTo>
                      <a:pt x="2780649" y="1703407"/>
                      <a:pt x="2777040" y="1704244"/>
                      <a:pt x="2773579" y="1705286"/>
                    </a:cubicBezTo>
                    <a:cubicBezTo>
                      <a:pt x="2770119" y="1706328"/>
                      <a:pt x="2766845" y="1707500"/>
                      <a:pt x="2763757" y="1708802"/>
                    </a:cubicBezTo>
                    <a:cubicBezTo>
                      <a:pt x="2760669" y="1710104"/>
                      <a:pt x="2757822" y="1711425"/>
                      <a:pt x="2755218" y="1712765"/>
                    </a:cubicBezTo>
                    <a:lnTo>
                      <a:pt x="2755218" y="1681846"/>
                    </a:lnTo>
                    <a:cubicBezTo>
                      <a:pt x="2757971" y="1680655"/>
                      <a:pt x="2761264" y="1679502"/>
                      <a:pt x="2765096" y="1678385"/>
                    </a:cubicBezTo>
                    <a:cubicBezTo>
                      <a:pt x="2768929" y="1677269"/>
                      <a:pt x="2772984" y="1676302"/>
                      <a:pt x="2777263" y="1675483"/>
                    </a:cubicBezTo>
                    <a:cubicBezTo>
                      <a:pt x="2781542" y="1674665"/>
                      <a:pt x="2785839" y="1673995"/>
                      <a:pt x="2790155" y="1673474"/>
                    </a:cubicBezTo>
                    <a:cubicBezTo>
                      <a:pt x="2794471" y="1672953"/>
                      <a:pt x="2798527" y="1672693"/>
                      <a:pt x="2802322" y="1672693"/>
                    </a:cubicBezTo>
                    <a:close/>
                    <a:moveTo>
                      <a:pt x="2394421" y="1672693"/>
                    </a:moveTo>
                    <a:cubicBezTo>
                      <a:pt x="2397249" y="1672693"/>
                      <a:pt x="2400114" y="1672823"/>
                      <a:pt x="2403016" y="1673083"/>
                    </a:cubicBezTo>
                    <a:cubicBezTo>
                      <a:pt x="2405918" y="1673344"/>
                      <a:pt x="2408746" y="1673679"/>
                      <a:pt x="2411499" y="1674088"/>
                    </a:cubicBezTo>
                    <a:cubicBezTo>
                      <a:pt x="2414253" y="1674497"/>
                      <a:pt x="2416876" y="1674962"/>
                      <a:pt x="2419368" y="1675483"/>
                    </a:cubicBezTo>
                    <a:cubicBezTo>
                      <a:pt x="2421861" y="1676004"/>
                      <a:pt x="2424112" y="1676525"/>
                      <a:pt x="2426122" y="1677046"/>
                    </a:cubicBezTo>
                    <a:lnTo>
                      <a:pt x="2426122" y="1709081"/>
                    </a:lnTo>
                    <a:cubicBezTo>
                      <a:pt x="2424708" y="1708486"/>
                      <a:pt x="2422885" y="1707798"/>
                      <a:pt x="2420652" y="1707016"/>
                    </a:cubicBezTo>
                    <a:cubicBezTo>
                      <a:pt x="2418420" y="1706235"/>
                      <a:pt x="2415964" y="1705472"/>
                      <a:pt x="2413285" y="1704728"/>
                    </a:cubicBezTo>
                    <a:cubicBezTo>
                      <a:pt x="2410606" y="1703984"/>
                      <a:pt x="2407834" y="1703351"/>
                      <a:pt x="2404969" y="1702830"/>
                    </a:cubicBezTo>
                    <a:cubicBezTo>
                      <a:pt x="2402104" y="1702309"/>
                      <a:pt x="2399333" y="1702049"/>
                      <a:pt x="2396654" y="1702049"/>
                    </a:cubicBezTo>
                    <a:cubicBezTo>
                      <a:pt x="2393528" y="1702049"/>
                      <a:pt x="2391035" y="1702570"/>
                      <a:pt x="2389175" y="1703612"/>
                    </a:cubicBezTo>
                    <a:cubicBezTo>
                      <a:pt x="2387315" y="1704654"/>
                      <a:pt x="2386384" y="1706105"/>
                      <a:pt x="2386384" y="1707965"/>
                    </a:cubicBezTo>
                    <a:cubicBezTo>
                      <a:pt x="2386384" y="1709156"/>
                      <a:pt x="2386664" y="1710197"/>
                      <a:pt x="2387222" y="1711090"/>
                    </a:cubicBezTo>
                    <a:cubicBezTo>
                      <a:pt x="2387780" y="1711983"/>
                      <a:pt x="2388673" y="1712802"/>
                      <a:pt x="2389901" y="1713546"/>
                    </a:cubicBezTo>
                    <a:cubicBezTo>
                      <a:pt x="2391128" y="1714290"/>
                      <a:pt x="2392691" y="1715016"/>
                      <a:pt x="2394589" y="1715723"/>
                    </a:cubicBezTo>
                    <a:cubicBezTo>
                      <a:pt x="2396486" y="1716430"/>
                      <a:pt x="2398774" y="1717192"/>
                      <a:pt x="2401453" y="1718011"/>
                    </a:cubicBezTo>
                    <a:cubicBezTo>
                      <a:pt x="2406737" y="1719574"/>
                      <a:pt x="2411425" y="1721359"/>
                      <a:pt x="2415518" y="1723369"/>
                    </a:cubicBezTo>
                    <a:cubicBezTo>
                      <a:pt x="2419610" y="1725378"/>
                      <a:pt x="2423033" y="1727722"/>
                      <a:pt x="2425787" y="1730401"/>
                    </a:cubicBezTo>
                    <a:cubicBezTo>
                      <a:pt x="2428540" y="1733080"/>
                      <a:pt x="2430624" y="1736168"/>
                      <a:pt x="2432037" y="1739665"/>
                    </a:cubicBezTo>
                    <a:cubicBezTo>
                      <a:pt x="2433451" y="1743163"/>
                      <a:pt x="2434158" y="1747218"/>
                      <a:pt x="2434158" y="1751832"/>
                    </a:cubicBezTo>
                    <a:cubicBezTo>
                      <a:pt x="2434158" y="1757413"/>
                      <a:pt x="2433116" y="1762678"/>
                      <a:pt x="2431033" y="1767626"/>
                    </a:cubicBezTo>
                    <a:cubicBezTo>
                      <a:pt x="2428949" y="1772575"/>
                      <a:pt x="2425656" y="1776891"/>
                      <a:pt x="2421154" y="1780574"/>
                    </a:cubicBezTo>
                    <a:cubicBezTo>
                      <a:pt x="2416652" y="1784258"/>
                      <a:pt x="2410867" y="1787179"/>
                      <a:pt x="2403797" y="1789337"/>
                    </a:cubicBezTo>
                    <a:cubicBezTo>
                      <a:pt x="2396728" y="1791495"/>
                      <a:pt x="2388170" y="1792574"/>
                      <a:pt x="2378124" y="1792574"/>
                    </a:cubicBezTo>
                    <a:cubicBezTo>
                      <a:pt x="2374999" y="1792574"/>
                      <a:pt x="2371706" y="1792406"/>
                      <a:pt x="2368246" y="1792071"/>
                    </a:cubicBezTo>
                    <a:cubicBezTo>
                      <a:pt x="2364786" y="1791737"/>
                      <a:pt x="2361381" y="1791327"/>
                      <a:pt x="2358033" y="1790844"/>
                    </a:cubicBezTo>
                    <a:cubicBezTo>
                      <a:pt x="2354684" y="1790360"/>
                      <a:pt x="2351503" y="1789802"/>
                      <a:pt x="2348489" y="1789169"/>
                    </a:cubicBezTo>
                    <a:cubicBezTo>
                      <a:pt x="2345475" y="1788537"/>
                      <a:pt x="2342852" y="1787886"/>
                      <a:pt x="2340620" y="1787216"/>
                    </a:cubicBezTo>
                    <a:lnTo>
                      <a:pt x="2340620" y="1753841"/>
                    </a:lnTo>
                    <a:cubicBezTo>
                      <a:pt x="2343299" y="1755032"/>
                      <a:pt x="2346089" y="1756185"/>
                      <a:pt x="2348991" y="1757301"/>
                    </a:cubicBezTo>
                    <a:cubicBezTo>
                      <a:pt x="2351894" y="1758418"/>
                      <a:pt x="2354814" y="1759422"/>
                      <a:pt x="2357754" y="1760315"/>
                    </a:cubicBezTo>
                    <a:cubicBezTo>
                      <a:pt x="2360693" y="1761208"/>
                      <a:pt x="2363688" y="1761915"/>
                      <a:pt x="2366739" y="1762436"/>
                    </a:cubicBezTo>
                    <a:cubicBezTo>
                      <a:pt x="2369790" y="1762957"/>
                      <a:pt x="2372841" y="1763217"/>
                      <a:pt x="2375892" y="1763217"/>
                    </a:cubicBezTo>
                    <a:cubicBezTo>
                      <a:pt x="2380952" y="1763217"/>
                      <a:pt x="2384543" y="1762529"/>
                      <a:pt x="2386664" y="1761152"/>
                    </a:cubicBezTo>
                    <a:cubicBezTo>
                      <a:pt x="2388784" y="1759776"/>
                      <a:pt x="2389845" y="1758046"/>
                      <a:pt x="2389845" y="1755962"/>
                    </a:cubicBezTo>
                    <a:cubicBezTo>
                      <a:pt x="2389845" y="1754846"/>
                      <a:pt x="2389584" y="1753897"/>
                      <a:pt x="2389063" y="1753116"/>
                    </a:cubicBezTo>
                    <a:cubicBezTo>
                      <a:pt x="2388542" y="1752334"/>
                      <a:pt x="2387556" y="1751534"/>
                      <a:pt x="2386105" y="1750716"/>
                    </a:cubicBezTo>
                    <a:cubicBezTo>
                      <a:pt x="2384654" y="1749897"/>
                      <a:pt x="2382608" y="1749004"/>
                      <a:pt x="2379966" y="1748037"/>
                    </a:cubicBezTo>
                    <a:cubicBezTo>
                      <a:pt x="2377325" y="1747070"/>
                      <a:pt x="2373883" y="1745879"/>
                      <a:pt x="2369641" y="1744465"/>
                    </a:cubicBezTo>
                    <a:cubicBezTo>
                      <a:pt x="2365400" y="1743126"/>
                      <a:pt x="2361493" y="1741526"/>
                      <a:pt x="2357921" y="1739665"/>
                    </a:cubicBezTo>
                    <a:cubicBezTo>
                      <a:pt x="2354349" y="1737805"/>
                      <a:pt x="2351280" y="1735573"/>
                      <a:pt x="2348712" y="1732968"/>
                    </a:cubicBezTo>
                    <a:cubicBezTo>
                      <a:pt x="2346145" y="1730364"/>
                      <a:pt x="2344154" y="1727275"/>
                      <a:pt x="2342741" y="1723704"/>
                    </a:cubicBezTo>
                    <a:cubicBezTo>
                      <a:pt x="2341327" y="1720132"/>
                      <a:pt x="2340620" y="1715927"/>
                      <a:pt x="2340620" y="1711090"/>
                    </a:cubicBezTo>
                    <a:cubicBezTo>
                      <a:pt x="2340620" y="1705063"/>
                      <a:pt x="2341866" y="1699668"/>
                      <a:pt x="2344359" y="1694905"/>
                    </a:cubicBezTo>
                    <a:cubicBezTo>
                      <a:pt x="2346852" y="1690143"/>
                      <a:pt x="2350405" y="1686106"/>
                      <a:pt x="2355019" y="1682794"/>
                    </a:cubicBezTo>
                    <a:cubicBezTo>
                      <a:pt x="2359633" y="1679483"/>
                      <a:pt x="2365269" y="1676971"/>
                      <a:pt x="2371930" y="1675260"/>
                    </a:cubicBezTo>
                    <a:cubicBezTo>
                      <a:pt x="2378590" y="1673548"/>
                      <a:pt x="2386087" y="1672693"/>
                      <a:pt x="2394421" y="1672693"/>
                    </a:cubicBezTo>
                    <a:close/>
                    <a:moveTo>
                      <a:pt x="2273052" y="1672693"/>
                    </a:moveTo>
                    <a:cubicBezTo>
                      <a:pt x="2283247" y="1672693"/>
                      <a:pt x="2291897" y="1674274"/>
                      <a:pt x="2299004" y="1677437"/>
                    </a:cubicBezTo>
                    <a:cubicBezTo>
                      <a:pt x="2306110" y="1680599"/>
                      <a:pt x="2311896" y="1684766"/>
                      <a:pt x="2316361" y="1689938"/>
                    </a:cubicBezTo>
                    <a:cubicBezTo>
                      <a:pt x="2320826" y="1695110"/>
                      <a:pt x="2324063" y="1701026"/>
                      <a:pt x="2326072" y="1707686"/>
                    </a:cubicBezTo>
                    <a:cubicBezTo>
                      <a:pt x="2328081" y="1714346"/>
                      <a:pt x="2329086" y="1721211"/>
                      <a:pt x="2329086" y="1728280"/>
                    </a:cubicBezTo>
                    <a:lnTo>
                      <a:pt x="2329086" y="1746139"/>
                    </a:lnTo>
                    <a:lnTo>
                      <a:pt x="2258429" y="1746139"/>
                    </a:lnTo>
                    <a:cubicBezTo>
                      <a:pt x="2258727" y="1747925"/>
                      <a:pt x="2259415" y="1749748"/>
                      <a:pt x="2260494" y="1751609"/>
                    </a:cubicBezTo>
                    <a:cubicBezTo>
                      <a:pt x="2261573" y="1753469"/>
                      <a:pt x="2263192" y="1755162"/>
                      <a:pt x="2265350" y="1756688"/>
                    </a:cubicBezTo>
                    <a:cubicBezTo>
                      <a:pt x="2267508" y="1758213"/>
                      <a:pt x="2270280" y="1759459"/>
                      <a:pt x="2273666" y="1760427"/>
                    </a:cubicBezTo>
                    <a:cubicBezTo>
                      <a:pt x="2277052" y="1761394"/>
                      <a:pt x="2281200" y="1761878"/>
                      <a:pt x="2286112" y="1761878"/>
                    </a:cubicBezTo>
                    <a:cubicBezTo>
                      <a:pt x="2289460" y="1761878"/>
                      <a:pt x="2292679" y="1761673"/>
                      <a:pt x="2295767" y="1761264"/>
                    </a:cubicBezTo>
                    <a:cubicBezTo>
                      <a:pt x="2298855" y="1760855"/>
                      <a:pt x="2301757" y="1760334"/>
                      <a:pt x="2304473" y="1759701"/>
                    </a:cubicBezTo>
                    <a:cubicBezTo>
                      <a:pt x="2307189" y="1759069"/>
                      <a:pt x="2309664" y="1758380"/>
                      <a:pt x="2311896" y="1757636"/>
                    </a:cubicBezTo>
                    <a:cubicBezTo>
                      <a:pt x="2314128" y="1756892"/>
                      <a:pt x="2316026" y="1756185"/>
                      <a:pt x="2317589" y="1755516"/>
                    </a:cubicBezTo>
                    <a:lnTo>
                      <a:pt x="2317589" y="1785653"/>
                    </a:lnTo>
                    <a:cubicBezTo>
                      <a:pt x="2315728" y="1786397"/>
                      <a:pt x="2313459" y="1787179"/>
                      <a:pt x="2310780" y="1787997"/>
                    </a:cubicBezTo>
                    <a:cubicBezTo>
                      <a:pt x="2308101" y="1788816"/>
                      <a:pt x="2305013" y="1789560"/>
                      <a:pt x="2301515" y="1790230"/>
                    </a:cubicBezTo>
                    <a:cubicBezTo>
                      <a:pt x="2298018" y="1790899"/>
                      <a:pt x="2294111" y="1791458"/>
                      <a:pt x="2289795" y="1791904"/>
                    </a:cubicBezTo>
                    <a:cubicBezTo>
                      <a:pt x="2285479" y="1792351"/>
                      <a:pt x="2280754" y="1792574"/>
                      <a:pt x="2275619" y="1792574"/>
                    </a:cubicBezTo>
                    <a:cubicBezTo>
                      <a:pt x="2264903" y="1792574"/>
                      <a:pt x="2255602" y="1791141"/>
                      <a:pt x="2247714" y="1788276"/>
                    </a:cubicBezTo>
                    <a:cubicBezTo>
                      <a:pt x="2239826" y="1785411"/>
                      <a:pt x="2233259" y="1781412"/>
                      <a:pt x="2228013" y="1776277"/>
                    </a:cubicBezTo>
                    <a:cubicBezTo>
                      <a:pt x="2222767" y="1771142"/>
                      <a:pt x="2218860" y="1765078"/>
                      <a:pt x="2216293" y="1758083"/>
                    </a:cubicBezTo>
                    <a:cubicBezTo>
                      <a:pt x="2213725" y="1751088"/>
                      <a:pt x="2212442" y="1743460"/>
                      <a:pt x="2212442" y="1735201"/>
                    </a:cubicBezTo>
                    <a:cubicBezTo>
                      <a:pt x="2212442" y="1727610"/>
                      <a:pt x="2213297" y="1720820"/>
                      <a:pt x="2215009" y="1714830"/>
                    </a:cubicBezTo>
                    <a:cubicBezTo>
                      <a:pt x="2216720" y="1708839"/>
                      <a:pt x="2219046" y="1703519"/>
                      <a:pt x="2221985" y="1698868"/>
                    </a:cubicBezTo>
                    <a:cubicBezTo>
                      <a:pt x="2224925" y="1694217"/>
                      <a:pt x="2228385" y="1690236"/>
                      <a:pt x="2232366" y="1686924"/>
                    </a:cubicBezTo>
                    <a:cubicBezTo>
                      <a:pt x="2236347" y="1683613"/>
                      <a:pt x="2240570" y="1680915"/>
                      <a:pt x="2245035" y="1678832"/>
                    </a:cubicBezTo>
                    <a:cubicBezTo>
                      <a:pt x="2249500" y="1676748"/>
                      <a:pt x="2254132" y="1675204"/>
                      <a:pt x="2258932" y="1674200"/>
                    </a:cubicBezTo>
                    <a:cubicBezTo>
                      <a:pt x="2263731" y="1673195"/>
                      <a:pt x="2268438" y="1672693"/>
                      <a:pt x="2273052" y="1672693"/>
                    </a:cubicBezTo>
                    <a:close/>
                    <a:moveTo>
                      <a:pt x="3399495" y="1668116"/>
                    </a:moveTo>
                    <a:cubicBezTo>
                      <a:pt x="3394062" y="1668116"/>
                      <a:pt x="3389412" y="1669232"/>
                      <a:pt x="3385542" y="1671465"/>
                    </a:cubicBezTo>
                    <a:cubicBezTo>
                      <a:pt x="3381673" y="1673697"/>
                      <a:pt x="3378510" y="1676711"/>
                      <a:pt x="3376054" y="1680506"/>
                    </a:cubicBezTo>
                    <a:cubicBezTo>
                      <a:pt x="3373599" y="1684301"/>
                      <a:pt x="3371813" y="1688729"/>
                      <a:pt x="3370696" y="1693789"/>
                    </a:cubicBezTo>
                    <a:cubicBezTo>
                      <a:pt x="3369580" y="1698849"/>
                      <a:pt x="3369022" y="1704244"/>
                      <a:pt x="3369022" y="1709974"/>
                    </a:cubicBezTo>
                    <a:cubicBezTo>
                      <a:pt x="3369022" y="1717416"/>
                      <a:pt x="3369841" y="1723759"/>
                      <a:pt x="3371478" y="1729006"/>
                    </a:cubicBezTo>
                    <a:cubicBezTo>
                      <a:pt x="3373115" y="1734252"/>
                      <a:pt x="3375310" y="1738531"/>
                      <a:pt x="3378063" y="1741842"/>
                    </a:cubicBezTo>
                    <a:cubicBezTo>
                      <a:pt x="3380817" y="1745153"/>
                      <a:pt x="3383979" y="1747572"/>
                      <a:pt x="3387551" y="1749097"/>
                    </a:cubicBezTo>
                    <a:cubicBezTo>
                      <a:pt x="3391123" y="1750623"/>
                      <a:pt x="3394844" y="1751386"/>
                      <a:pt x="3398713" y="1751386"/>
                    </a:cubicBezTo>
                    <a:cubicBezTo>
                      <a:pt x="3402434" y="1751386"/>
                      <a:pt x="3406043" y="1750586"/>
                      <a:pt x="3409541" y="1748986"/>
                    </a:cubicBezTo>
                    <a:cubicBezTo>
                      <a:pt x="3413038" y="1747386"/>
                      <a:pt x="3416145" y="1744930"/>
                      <a:pt x="3418861" y="1741619"/>
                    </a:cubicBezTo>
                    <a:cubicBezTo>
                      <a:pt x="3421577" y="1738307"/>
                      <a:pt x="3423754" y="1734084"/>
                      <a:pt x="3425391" y="1728950"/>
                    </a:cubicBezTo>
                    <a:cubicBezTo>
                      <a:pt x="3427028" y="1723815"/>
                      <a:pt x="3427846" y="1717713"/>
                      <a:pt x="3427846" y="1710644"/>
                    </a:cubicBezTo>
                    <a:cubicBezTo>
                      <a:pt x="3427846" y="1703798"/>
                      <a:pt x="3427158" y="1697733"/>
                      <a:pt x="3425781" y="1692450"/>
                    </a:cubicBezTo>
                    <a:cubicBezTo>
                      <a:pt x="3424405" y="1687166"/>
                      <a:pt x="3422470" y="1682720"/>
                      <a:pt x="3419977" y="1679111"/>
                    </a:cubicBezTo>
                    <a:cubicBezTo>
                      <a:pt x="3417484" y="1675502"/>
                      <a:pt x="3414508" y="1672767"/>
                      <a:pt x="3411047" y="1670907"/>
                    </a:cubicBezTo>
                    <a:cubicBezTo>
                      <a:pt x="3407587" y="1669046"/>
                      <a:pt x="3403736" y="1668116"/>
                      <a:pt x="3399495" y="1668116"/>
                    </a:cubicBezTo>
                    <a:close/>
                    <a:moveTo>
                      <a:pt x="3228045" y="1668116"/>
                    </a:moveTo>
                    <a:cubicBezTo>
                      <a:pt x="3222612" y="1668116"/>
                      <a:pt x="3217962" y="1669232"/>
                      <a:pt x="3214092" y="1671465"/>
                    </a:cubicBezTo>
                    <a:cubicBezTo>
                      <a:pt x="3210223" y="1673697"/>
                      <a:pt x="3207060" y="1676711"/>
                      <a:pt x="3204604" y="1680506"/>
                    </a:cubicBezTo>
                    <a:cubicBezTo>
                      <a:pt x="3202149" y="1684301"/>
                      <a:pt x="3200363" y="1688729"/>
                      <a:pt x="3199246" y="1693789"/>
                    </a:cubicBezTo>
                    <a:cubicBezTo>
                      <a:pt x="3198130" y="1698849"/>
                      <a:pt x="3197572" y="1704244"/>
                      <a:pt x="3197572" y="1709974"/>
                    </a:cubicBezTo>
                    <a:cubicBezTo>
                      <a:pt x="3197572" y="1717416"/>
                      <a:pt x="3198391" y="1723759"/>
                      <a:pt x="3200028" y="1729006"/>
                    </a:cubicBezTo>
                    <a:cubicBezTo>
                      <a:pt x="3201665" y="1734252"/>
                      <a:pt x="3203860" y="1738531"/>
                      <a:pt x="3206613" y="1741842"/>
                    </a:cubicBezTo>
                    <a:cubicBezTo>
                      <a:pt x="3209367" y="1745153"/>
                      <a:pt x="3212529" y="1747572"/>
                      <a:pt x="3216101" y="1749097"/>
                    </a:cubicBezTo>
                    <a:cubicBezTo>
                      <a:pt x="3219673" y="1750623"/>
                      <a:pt x="3223394" y="1751386"/>
                      <a:pt x="3227263" y="1751386"/>
                    </a:cubicBezTo>
                    <a:cubicBezTo>
                      <a:pt x="3230984" y="1751386"/>
                      <a:pt x="3234593" y="1750586"/>
                      <a:pt x="3238091" y="1748986"/>
                    </a:cubicBezTo>
                    <a:cubicBezTo>
                      <a:pt x="3241588" y="1747386"/>
                      <a:pt x="3244695" y="1744930"/>
                      <a:pt x="3247411" y="1741619"/>
                    </a:cubicBezTo>
                    <a:cubicBezTo>
                      <a:pt x="3250127" y="1738307"/>
                      <a:pt x="3252304" y="1734084"/>
                      <a:pt x="3253941" y="1728950"/>
                    </a:cubicBezTo>
                    <a:cubicBezTo>
                      <a:pt x="3255578" y="1723815"/>
                      <a:pt x="3256396" y="1717713"/>
                      <a:pt x="3256396" y="1710644"/>
                    </a:cubicBezTo>
                    <a:cubicBezTo>
                      <a:pt x="3256396" y="1703798"/>
                      <a:pt x="3255708" y="1697733"/>
                      <a:pt x="3254331" y="1692450"/>
                    </a:cubicBezTo>
                    <a:cubicBezTo>
                      <a:pt x="3252955" y="1687166"/>
                      <a:pt x="3251020" y="1682720"/>
                      <a:pt x="3248527" y="1679111"/>
                    </a:cubicBezTo>
                    <a:cubicBezTo>
                      <a:pt x="3246034" y="1675502"/>
                      <a:pt x="3243058" y="1672767"/>
                      <a:pt x="3239597" y="1670907"/>
                    </a:cubicBezTo>
                    <a:cubicBezTo>
                      <a:pt x="3236137" y="1669046"/>
                      <a:pt x="3232286" y="1668116"/>
                      <a:pt x="3228045" y="1668116"/>
                    </a:cubicBezTo>
                    <a:close/>
                    <a:moveTo>
                      <a:pt x="1761195" y="1668116"/>
                    </a:moveTo>
                    <a:cubicBezTo>
                      <a:pt x="1755762" y="1668116"/>
                      <a:pt x="1751112" y="1669232"/>
                      <a:pt x="1747242" y="1671465"/>
                    </a:cubicBezTo>
                    <a:cubicBezTo>
                      <a:pt x="1743373" y="1673697"/>
                      <a:pt x="1740210" y="1676711"/>
                      <a:pt x="1737754" y="1680506"/>
                    </a:cubicBezTo>
                    <a:cubicBezTo>
                      <a:pt x="1735299" y="1684301"/>
                      <a:pt x="1733513" y="1688729"/>
                      <a:pt x="1732397" y="1693789"/>
                    </a:cubicBezTo>
                    <a:cubicBezTo>
                      <a:pt x="1731280" y="1698849"/>
                      <a:pt x="1730722" y="1704244"/>
                      <a:pt x="1730722" y="1709974"/>
                    </a:cubicBezTo>
                    <a:cubicBezTo>
                      <a:pt x="1730722" y="1717416"/>
                      <a:pt x="1731541" y="1723759"/>
                      <a:pt x="1733178" y="1729006"/>
                    </a:cubicBezTo>
                    <a:cubicBezTo>
                      <a:pt x="1734815" y="1734252"/>
                      <a:pt x="1737010" y="1738531"/>
                      <a:pt x="1739764" y="1741842"/>
                    </a:cubicBezTo>
                    <a:cubicBezTo>
                      <a:pt x="1742517" y="1745153"/>
                      <a:pt x="1745679" y="1747572"/>
                      <a:pt x="1749251" y="1749097"/>
                    </a:cubicBezTo>
                    <a:cubicBezTo>
                      <a:pt x="1752823" y="1750623"/>
                      <a:pt x="1756544" y="1751386"/>
                      <a:pt x="1760413" y="1751386"/>
                    </a:cubicBezTo>
                    <a:cubicBezTo>
                      <a:pt x="1764134" y="1751386"/>
                      <a:pt x="1767743" y="1750586"/>
                      <a:pt x="1771241" y="1748986"/>
                    </a:cubicBezTo>
                    <a:cubicBezTo>
                      <a:pt x="1774738" y="1747386"/>
                      <a:pt x="1777845" y="1744930"/>
                      <a:pt x="1780561" y="1741619"/>
                    </a:cubicBezTo>
                    <a:cubicBezTo>
                      <a:pt x="1783277" y="1738307"/>
                      <a:pt x="1785454" y="1734084"/>
                      <a:pt x="1787091" y="1728950"/>
                    </a:cubicBezTo>
                    <a:cubicBezTo>
                      <a:pt x="1788728" y="1723815"/>
                      <a:pt x="1789546" y="1717713"/>
                      <a:pt x="1789546" y="1710644"/>
                    </a:cubicBezTo>
                    <a:cubicBezTo>
                      <a:pt x="1789546" y="1703798"/>
                      <a:pt x="1788858" y="1697733"/>
                      <a:pt x="1787481" y="1692450"/>
                    </a:cubicBezTo>
                    <a:cubicBezTo>
                      <a:pt x="1786105" y="1687166"/>
                      <a:pt x="1784170" y="1682720"/>
                      <a:pt x="1781677" y="1679111"/>
                    </a:cubicBezTo>
                    <a:cubicBezTo>
                      <a:pt x="1779184" y="1675502"/>
                      <a:pt x="1776208" y="1672767"/>
                      <a:pt x="1772747" y="1670907"/>
                    </a:cubicBezTo>
                    <a:cubicBezTo>
                      <a:pt x="1769287" y="1669046"/>
                      <a:pt x="1765436" y="1668116"/>
                      <a:pt x="1761195" y="1668116"/>
                    </a:cubicBezTo>
                    <a:close/>
                    <a:moveTo>
                      <a:pt x="1908088" y="1667446"/>
                    </a:moveTo>
                    <a:lnTo>
                      <a:pt x="1908088" y="1752055"/>
                    </a:lnTo>
                    <a:lnTo>
                      <a:pt x="1921594" y="1752055"/>
                    </a:lnTo>
                    <a:cubicBezTo>
                      <a:pt x="1927473" y="1752055"/>
                      <a:pt x="1932756" y="1750995"/>
                      <a:pt x="1937444" y="1748874"/>
                    </a:cubicBezTo>
                    <a:cubicBezTo>
                      <a:pt x="1942133" y="1746753"/>
                      <a:pt x="1946114" y="1743777"/>
                      <a:pt x="1949388" y="1739944"/>
                    </a:cubicBezTo>
                    <a:cubicBezTo>
                      <a:pt x="1952662" y="1736112"/>
                      <a:pt x="1955174" y="1731498"/>
                      <a:pt x="1956922" y="1726103"/>
                    </a:cubicBezTo>
                    <a:cubicBezTo>
                      <a:pt x="1958671" y="1720708"/>
                      <a:pt x="1959545" y="1714737"/>
                      <a:pt x="1959545" y="1708188"/>
                    </a:cubicBezTo>
                    <a:cubicBezTo>
                      <a:pt x="1959545" y="1702979"/>
                      <a:pt x="1958764" y="1697919"/>
                      <a:pt x="1957201" y="1693008"/>
                    </a:cubicBezTo>
                    <a:cubicBezTo>
                      <a:pt x="1955639" y="1688096"/>
                      <a:pt x="1953257" y="1683743"/>
                      <a:pt x="1950058" y="1679948"/>
                    </a:cubicBezTo>
                    <a:cubicBezTo>
                      <a:pt x="1946858" y="1676153"/>
                      <a:pt x="1942802" y="1673121"/>
                      <a:pt x="1937891" y="1670851"/>
                    </a:cubicBezTo>
                    <a:cubicBezTo>
                      <a:pt x="1932980" y="1668581"/>
                      <a:pt x="1927175" y="1667446"/>
                      <a:pt x="1920478" y="1667446"/>
                    </a:cubicBezTo>
                    <a:close/>
                    <a:moveTo>
                      <a:pt x="2512293" y="1640099"/>
                    </a:moveTo>
                    <a:lnTo>
                      <a:pt x="2512293" y="1675483"/>
                    </a:lnTo>
                    <a:lnTo>
                      <a:pt x="2536068" y="1675483"/>
                    </a:lnTo>
                    <a:lnTo>
                      <a:pt x="2536068" y="1708411"/>
                    </a:lnTo>
                    <a:lnTo>
                      <a:pt x="2512293" y="1708411"/>
                    </a:lnTo>
                    <a:lnTo>
                      <a:pt x="2512293" y="1742679"/>
                    </a:lnTo>
                    <a:cubicBezTo>
                      <a:pt x="2512293" y="1747814"/>
                      <a:pt x="2513353" y="1751609"/>
                      <a:pt x="2515474" y="1754064"/>
                    </a:cubicBezTo>
                    <a:cubicBezTo>
                      <a:pt x="2517595" y="1756520"/>
                      <a:pt x="2520516" y="1757748"/>
                      <a:pt x="2524237" y="1757748"/>
                    </a:cubicBezTo>
                    <a:cubicBezTo>
                      <a:pt x="2526395" y="1757748"/>
                      <a:pt x="2528385" y="1757543"/>
                      <a:pt x="2530208" y="1757134"/>
                    </a:cubicBezTo>
                    <a:cubicBezTo>
                      <a:pt x="2532031" y="1756725"/>
                      <a:pt x="2533985" y="1756111"/>
                      <a:pt x="2536068" y="1755292"/>
                    </a:cubicBezTo>
                    <a:lnTo>
                      <a:pt x="2536068" y="1788221"/>
                    </a:lnTo>
                    <a:cubicBezTo>
                      <a:pt x="2533910" y="1789262"/>
                      <a:pt x="2530376" y="1790248"/>
                      <a:pt x="2525464" y="1791178"/>
                    </a:cubicBezTo>
                    <a:cubicBezTo>
                      <a:pt x="2520553" y="1792109"/>
                      <a:pt x="2514637" y="1792574"/>
                      <a:pt x="2507717" y="1792574"/>
                    </a:cubicBezTo>
                    <a:cubicBezTo>
                      <a:pt x="2500498" y="1792574"/>
                      <a:pt x="2494229" y="1791513"/>
                      <a:pt x="2488908" y="1789393"/>
                    </a:cubicBezTo>
                    <a:cubicBezTo>
                      <a:pt x="2483588" y="1787272"/>
                      <a:pt x="2479179" y="1784351"/>
                      <a:pt x="2475681" y="1780630"/>
                    </a:cubicBezTo>
                    <a:cubicBezTo>
                      <a:pt x="2472184" y="1776910"/>
                      <a:pt x="2469598" y="1772463"/>
                      <a:pt x="2467924" y="1767292"/>
                    </a:cubicBezTo>
                    <a:cubicBezTo>
                      <a:pt x="2466249" y="1762120"/>
                      <a:pt x="2465412" y="1756520"/>
                      <a:pt x="2465412" y="1750493"/>
                    </a:cubicBezTo>
                    <a:lnTo>
                      <a:pt x="2465412" y="1708411"/>
                    </a:lnTo>
                    <a:lnTo>
                      <a:pt x="2447441" y="1708411"/>
                    </a:lnTo>
                    <a:lnTo>
                      <a:pt x="2447441" y="1675483"/>
                    </a:lnTo>
                    <a:lnTo>
                      <a:pt x="2465412" y="1675483"/>
                    </a:lnTo>
                    <a:lnTo>
                      <a:pt x="2465412" y="1653047"/>
                    </a:lnTo>
                    <a:close/>
                    <a:moveTo>
                      <a:pt x="3498168" y="1629719"/>
                    </a:moveTo>
                    <a:lnTo>
                      <a:pt x="3560599" y="1629719"/>
                    </a:lnTo>
                    <a:lnTo>
                      <a:pt x="3498168" y="1769295"/>
                    </a:lnTo>
                    <a:close/>
                    <a:moveTo>
                      <a:pt x="3031443" y="1629719"/>
                    </a:moveTo>
                    <a:lnTo>
                      <a:pt x="3131790" y="1629719"/>
                    </a:lnTo>
                    <a:lnTo>
                      <a:pt x="3131790" y="1667446"/>
                    </a:lnTo>
                    <a:lnTo>
                      <a:pt x="3079663" y="1667446"/>
                    </a:lnTo>
                    <a:lnTo>
                      <a:pt x="3079663" y="1696245"/>
                    </a:lnTo>
                    <a:lnTo>
                      <a:pt x="3127214" y="1696245"/>
                    </a:lnTo>
                    <a:lnTo>
                      <a:pt x="3127214" y="1733973"/>
                    </a:lnTo>
                    <a:lnTo>
                      <a:pt x="3079663" y="1733973"/>
                    </a:lnTo>
                    <a:lnTo>
                      <a:pt x="3079663" y="1789783"/>
                    </a:lnTo>
                    <a:lnTo>
                      <a:pt x="3031443" y="1789783"/>
                    </a:lnTo>
                    <a:close/>
                    <a:moveTo>
                      <a:pt x="2097993" y="1629719"/>
                    </a:moveTo>
                    <a:lnTo>
                      <a:pt x="2198340" y="1629719"/>
                    </a:lnTo>
                    <a:lnTo>
                      <a:pt x="2198340" y="1667446"/>
                    </a:lnTo>
                    <a:lnTo>
                      <a:pt x="2146213" y="1667446"/>
                    </a:lnTo>
                    <a:lnTo>
                      <a:pt x="2146213" y="1696245"/>
                    </a:lnTo>
                    <a:lnTo>
                      <a:pt x="2193764" y="1696245"/>
                    </a:lnTo>
                    <a:lnTo>
                      <a:pt x="2193764" y="1733973"/>
                    </a:lnTo>
                    <a:lnTo>
                      <a:pt x="2146213" y="1733973"/>
                    </a:lnTo>
                    <a:lnTo>
                      <a:pt x="2146213" y="1789783"/>
                    </a:lnTo>
                    <a:lnTo>
                      <a:pt x="2097993" y="1789783"/>
                    </a:lnTo>
                    <a:close/>
                    <a:moveTo>
                      <a:pt x="1859868" y="1629719"/>
                    </a:moveTo>
                    <a:lnTo>
                      <a:pt x="1926171" y="1629719"/>
                    </a:lnTo>
                    <a:cubicBezTo>
                      <a:pt x="1936961" y="1629719"/>
                      <a:pt x="1946542" y="1630630"/>
                      <a:pt x="1954913" y="1632453"/>
                    </a:cubicBezTo>
                    <a:cubicBezTo>
                      <a:pt x="1963285" y="1634276"/>
                      <a:pt x="1970614" y="1636862"/>
                      <a:pt x="1976902" y="1640211"/>
                    </a:cubicBezTo>
                    <a:cubicBezTo>
                      <a:pt x="1983190" y="1643560"/>
                      <a:pt x="1988474" y="1647578"/>
                      <a:pt x="1992753" y="1652266"/>
                    </a:cubicBezTo>
                    <a:cubicBezTo>
                      <a:pt x="1997031" y="1656954"/>
                      <a:pt x="2000510" y="1662200"/>
                      <a:pt x="2003189" y="1668005"/>
                    </a:cubicBezTo>
                    <a:cubicBezTo>
                      <a:pt x="2005868" y="1673809"/>
                      <a:pt x="2007803" y="1680060"/>
                      <a:pt x="2008994" y="1686757"/>
                    </a:cubicBezTo>
                    <a:cubicBezTo>
                      <a:pt x="2010184" y="1693454"/>
                      <a:pt x="2010779" y="1700449"/>
                      <a:pt x="2010779" y="1707742"/>
                    </a:cubicBezTo>
                    <a:cubicBezTo>
                      <a:pt x="2010779" y="1720243"/>
                      <a:pt x="2008789" y="1731554"/>
                      <a:pt x="2004808" y="1741675"/>
                    </a:cubicBezTo>
                    <a:cubicBezTo>
                      <a:pt x="2000827" y="1751795"/>
                      <a:pt x="1995208" y="1760408"/>
                      <a:pt x="1987953" y="1767515"/>
                    </a:cubicBezTo>
                    <a:cubicBezTo>
                      <a:pt x="1980698" y="1774621"/>
                      <a:pt x="1971954" y="1780109"/>
                      <a:pt x="1961722" y="1783979"/>
                    </a:cubicBezTo>
                    <a:cubicBezTo>
                      <a:pt x="1951490" y="1787848"/>
                      <a:pt x="1940123" y="1789783"/>
                      <a:pt x="1927622" y="1789783"/>
                    </a:cubicBezTo>
                    <a:lnTo>
                      <a:pt x="1859868" y="1789783"/>
                    </a:lnTo>
                    <a:close/>
                    <a:moveTo>
                      <a:pt x="3399941" y="1627040"/>
                    </a:moveTo>
                    <a:cubicBezTo>
                      <a:pt x="3411401" y="1627040"/>
                      <a:pt x="3421968" y="1628956"/>
                      <a:pt x="3431642" y="1632788"/>
                    </a:cubicBezTo>
                    <a:cubicBezTo>
                      <a:pt x="3441315" y="1636620"/>
                      <a:pt x="3449650" y="1642090"/>
                      <a:pt x="3456645" y="1649196"/>
                    </a:cubicBezTo>
                    <a:cubicBezTo>
                      <a:pt x="3463640" y="1656303"/>
                      <a:pt x="3469109" y="1664935"/>
                      <a:pt x="3473053" y="1675093"/>
                    </a:cubicBezTo>
                    <a:cubicBezTo>
                      <a:pt x="3476997" y="1685250"/>
                      <a:pt x="3478969" y="1696654"/>
                      <a:pt x="3478969" y="1709304"/>
                    </a:cubicBezTo>
                    <a:cubicBezTo>
                      <a:pt x="3478969" y="1722029"/>
                      <a:pt x="3476885" y="1733508"/>
                      <a:pt x="3472718" y="1743740"/>
                    </a:cubicBezTo>
                    <a:cubicBezTo>
                      <a:pt x="3468551" y="1753971"/>
                      <a:pt x="3462802" y="1762715"/>
                      <a:pt x="3455473" y="1769970"/>
                    </a:cubicBezTo>
                    <a:cubicBezTo>
                      <a:pt x="3448143" y="1777226"/>
                      <a:pt x="3439548" y="1782807"/>
                      <a:pt x="3429688" y="1786714"/>
                    </a:cubicBezTo>
                    <a:cubicBezTo>
                      <a:pt x="3419828" y="1790620"/>
                      <a:pt x="3409206" y="1792574"/>
                      <a:pt x="3397820" y="1792574"/>
                    </a:cubicBezTo>
                    <a:cubicBezTo>
                      <a:pt x="3386807" y="1792574"/>
                      <a:pt x="3376445" y="1790713"/>
                      <a:pt x="3366734" y="1786993"/>
                    </a:cubicBezTo>
                    <a:cubicBezTo>
                      <a:pt x="3357023" y="1783272"/>
                      <a:pt x="3348540" y="1777933"/>
                      <a:pt x="3341284" y="1770975"/>
                    </a:cubicBezTo>
                    <a:cubicBezTo>
                      <a:pt x="3334029" y="1764017"/>
                      <a:pt x="3328299" y="1755553"/>
                      <a:pt x="3324095" y="1745581"/>
                    </a:cubicBezTo>
                    <a:cubicBezTo>
                      <a:pt x="3319890" y="1735610"/>
                      <a:pt x="3317788" y="1724373"/>
                      <a:pt x="3317788" y="1711872"/>
                    </a:cubicBezTo>
                    <a:cubicBezTo>
                      <a:pt x="3317788" y="1699370"/>
                      <a:pt x="3319797" y="1687910"/>
                      <a:pt x="3323816" y="1677492"/>
                    </a:cubicBezTo>
                    <a:cubicBezTo>
                      <a:pt x="3327834" y="1667074"/>
                      <a:pt x="3333452" y="1658126"/>
                      <a:pt x="3340670" y="1650648"/>
                    </a:cubicBezTo>
                    <a:cubicBezTo>
                      <a:pt x="3347889" y="1643169"/>
                      <a:pt x="3356539" y="1637365"/>
                      <a:pt x="3366622" y="1633235"/>
                    </a:cubicBezTo>
                    <a:cubicBezTo>
                      <a:pt x="3376705" y="1629105"/>
                      <a:pt x="3387812" y="1627040"/>
                      <a:pt x="3399941" y="1627040"/>
                    </a:cubicBezTo>
                    <a:close/>
                    <a:moveTo>
                      <a:pt x="3228491" y="1627040"/>
                    </a:moveTo>
                    <a:cubicBezTo>
                      <a:pt x="3239951" y="1627040"/>
                      <a:pt x="3250518" y="1628956"/>
                      <a:pt x="3260192" y="1632788"/>
                    </a:cubicBezTo>
                    <a:cubicBezTo>
                      <a:pt x="3269865" y="1636620"/>
                      <a:pt x="3278200" y="1642090"/>
                      <a:pt x="3285195" y="1649196"/>
                    </a:cubicBezTo>
                    <a:cubicBezTo>
                      <a:pt x="3292190" y="1656303"/>
                      <a:pt x="3297659" y="1664935"/>
                      <a:pt x="3301603" y="1675093"/>
                    </a:cubicBezTo>
                    <a:cubicBezTo>
                      <a:pt x="3305547" y="1685250"/>
                      <a:pt x="3307519" y="1696654"/>
                      <a:pt x="3307519" y="1709304"/>
                    </a:cubicBezTo>
                    <a:cubicBezTo>
                      <a:pt x="3307519" y="1722029"/>
                      <a:pt x="3305435" y="1733508"/>
                      <a:pt x="3301268" y="1743740"/>
                    </a:cubicBezTo>
                    <a:cubicBezTo>
                      <a:pt x="3297101" y="1753971"/>
                      <a:pt x="3291352" y="1762715"/>
                      <a:pt x="3284023" y="1769970"/>
                    </a:cubicBezTo>
                    <a:cubicBezTo>
                      <a:pt x="3276693" y="1777226"/>
                      <a:pt x="3268098" y="1782807"/>
                      <a:pt x="3258238" y="1786714"/>
                    </a:cubicBezTo>
                    <a:cubicBezTo>
                      <a:pt x="3248378" y="1790620"/>
                      <a:pt x="3237756" y="1792574"/>
                      <a:pt x="3226370" y="1792574"/>
                    </a:cubicBezTo>
                    <a:cubicBezTo>
                      <a:pt x="3215357" y="1792574"/>
                      <a:pt x="3204995" y="1790713"/>
                      <a:pt x="3195284" y="1786993"/>
                    </a:cubicBezTo>
                    <a:cubicBezTo>
                      <a:pt x="3185573" y="1783272"/>
                      <a:pt x="3177090" y="1777933"/>
                      <a:pt x="3169834" y="1770975"/>
                    </a:cubicBezTo>
                    <a:cubicBezTo>
                      <a:pt x="3162579" y="1764017"/>
                      <a:pt x="3156849" y="1755553"/>
                      <a:pt x="3152645" y="1745581"/>
                    </a:cubicBezTo>
                    <a:cubicBezTo>
                      <a:pt x="3148440" y="1735610"/>
                      <a:pt x="3146338" y="1724373"/>
                      <a:pt x="3146338" y="1711872"/>
                    </a:cubicBezTo>
                    <a:cubicBezTo>
                      <a:pt x="3146338" y="1699370"/>
                      <a:pt x="3148347" y="1687910"/>
                      <a:pt x="3152366" y="1677492"/>
                    </a:cubicBezTo>
                    <a:cubicBezTo>
                      <a:pt x="3156384" y="1667074"/>
                      <a:pt x="3162002" y="1658126"/>
                      <a:pt x="3169220" y="1650648"/>
                    </a:cubicBezTo>
                    <a:cubicBezTo>
                      <a:pt x="3176439" y="1643169"/>
                      <a:pt x="3185089" y="1637365"/>
                      <a:pt x="3195172" y="1633235"/>
                    </a:cubicBezTo>
                    <a:cubicBezTo>
                      <a:pt x="3205255" y="1629105"/>
                      <a:pt x="3216362" y="1627040"/>
                      <a:pt x="3228491" y="1627040"/>
                    </a:cubicBezTo>
                    <a:close/>
                    <a:moveTo>
                      <a:pt x="1761641" y="1627040"/>
                    </a:moveTo>
                    <a:cubicBezTo>
                      <a:pt x="1773101" y="1627040"/>
                      <a:pt x="1783668" y="1628956"/>
                      <a:pt x="1793342" y="1632788"/>
                    </a:cubicBezTo>
                    <a:cubicBezTo>
                      <a:pt x="1803015" y="1636620"/>
                      <a:pt x="1811350" y="1642090"/>
                      <a:pt x="1818345" y="1649196"/>
                    </a:cubicBezTo>
                    <a:cubicBezTo>
                      <a:pt x="1825340" y="1656303"/>
                      <a:pt x="1830809" y="1664935"/>
                      <a:pt x="1834753" y="1675093"/>
                    </a:cubicBezTo>
                    <a:cubicBezTo>
                      <a:pt x="1838697" y="1685250"/>
                      <a:pt x="1840669" y="1696654"/>
                      <a:pt x="1840669" y="1709304"/>
                    </a:cubicBezTo>
                    <a:cubicBezTo>
                      <a:pt x="1840669" y="1722029"/>
                      <a:pt x="1838585" y="1733508"/>
                      <a:pt x="1834418" y="1743740"/>
                    </a:cubicBezTo>
                    <a:cubicBezTo>
                      <a:pt x="1830251" y="1753971"/>
                      <a:pt x="1824502" y="1762715"/>
                      <a:pt x="1817173" y="1769970"/>
                    </a:cubicBezTo>
                    <a:cubicBezTo>
                      <a:pt x="1809843" y="1777226"/>
                      <a:pt x="1801248" y="1782807"/>
                      <a:pt x="1791388" y="1786714"/>
                    </a:cubicBezTo>
                    <a:cubicBezTo>
                      <a:pt x="1781528" y="1790620"/>
                      <a:pt x="1770906" y="1792574"/>
                      <a:pt x="1759520" y="1792574"/>
                    </a:cubicBezTo>
                    <a:cubicBezTo>
                      <a:pt x="1748507" y="1792574"/>
                      <a:pt x="1738145" y="1790713"/>
                      <a:pt x="1728434" y="1786993"/>
                    </a:cubicBezTo>
                    <a:cubicBezTo>
                      <a:pt x="1718723" y="1783272"/>
                      <a:pt x="1710240" y="1777933"/>
                      <a:pt x="1702984" y="1770975"/>
                    </a:cubicBezTo>
                    <a:cubicBezTo>
                      <a:pt x="1695729" y="1764017"/>
                      <a:pt x="1689999" y="1755553"/>
                      <a:pt x="1685795" y="1745581"/>
                    </a:cubicBezTo>
                    <a:cubicBezTo>
                      <a:pt x="1681590" y="1735610"/>
                      <a:pt x="1679488" y="1724373"/>
                      <a:pt x="1679488" y="1711872"/>
                    </a:cubicBezTo>
                    <a:lnTo>
                      <a:pt x="1680069" y="1708558"/>
                    </a:lnTo>
                    <a:lnTo>
                      <a:pt x="1680477" y="1708150"/>
                    </a:lnTo>
                    <a:lnTo>
                      <a:pt x="1705877" y="1685925"/>
                    </a:lnTo>
                    <a:lnTo>
                      <a:pt x="1743977" y="1663700"/>
                    </a:lnTo>
                    <a:lnTo>
                      <a:pt x="1761604" y="1627047"/>
                    </a:lnTo>
                    <a:close/>
                    <a:moveTo>
                      <a:pt x="2574615" y="1622686"/>
                    </a:moveTo>
                    <a:cubicBezTo>
                      <a:pt x="2578633" y="1622686"/>
                      <a:pt x="2582279" y="1623226"/>
                      <a:pt x="2585554" y="1624305"/>
                    </a:cubicBezTo>
                    <a:cubicBezTo>
                      <a:pt x="2588828" y="1625384"/>
                      <a:pt x="2591618" y="1626891"/>
                      <a:pt x="2593925" y="1628826"/>
                    </a:cubicBezTo>
                    <a:cubicBezTo>
                      <a:pt x="2596232" y="1630760"/>
                      <a:pt x="2598018" y="1633067"/>
                      <a:pt x="2599283" y="1635746"/>
                    </a:cubicBezTo>
                    <a:cubicBezTo>
                      <a:pt x="2600548" y="1638425"/>
                      <a:pt x="2601181" y="1641402"/>
                      <a:pt x="2601181" y="1644676"/>
                    </a:cubicBezTo>
                    <a:cubicBezTo>
                      <a:pt x="2601181" y="1647801"/>
                      <a:pt x="2600585" y="1650741"/>
                      <a:pt x="2599395" y="1653494"/>
                    </a:cubicBezTo>
                    <a:cubicBezTo>
                      <a:pt x="2598204" y="1656247"/>
                      <a:pt x="2596493" y="1658628"/>
                      <a:pt x="2594260" y="1660638"/>
                    </a:cubicBezTo>
                    <a:cubicBezTo>
                      <a:pt x="2592028" y="1662647"/>
                      <a:pt x="2589256" y="1664247"/>
                      <a:pt x="2585944" y="1665437"/>
                    </a:cubicBezTo>
                    <a:cubicBezTo>
                      <a:pt x="2582633" y="1666628"/>
                      <a:pt x="2578856" y="1667223"/>
                      <a:pt x="2574615" y="1667223"/>
                    </a:cubicBezTo>
                    <a:cubicBezTo>
                      <a:pt x="2570522" y="1667223"/>
                      <a:pt x="2566839" y="1666609"/>
                      <a:pt x="2563564" y="1665382"/>
                    </a:cubicBezTo>
                    <a:cubicBezTo>
                      <a:pt x="2560290" y="1664154"/>
                      <a:pt x="2557518" y="1662517"/>
                      <a:pt x="2555249" y="1660470"/>
                    </a:cubicBezTo>
                    <a:cubicBezTo>
                      <a:pt x="2552979" y="1658424"/>
                      <a:pt x="2551230" y="1656024"/>
                      <a:pt x="2550002" y="1653271"/>
                    </a:cubicBezTo>
                    <a:cubicBezTo>
                      <a:pt x="2548775" y="1650517"/>
                      <a:pt x="2548161" y="1647652"/>
                      <a:pt x="2548161" y="1644676"/>
                    </a:cubicBezTo>
                    <a:cubicBezTo>
                      <a:pt x="2548161" y="1641253"/>
                      <a:pt x="2548830" y="1638183"/>
                      <a:pt x="2550170" y="1635467"/>
                    </a:cubicBezTo>
                    <a:cubicBezTo>
                      <a:pt x="2551509" y="1632751"/>
                      <a:pt x="2553351" y="1630444"/>
                      <a:pt x="2555695" y="1628547"/>
                    </a:cubicBezTo>
                    <a:cubicBezTo>
                      <a:pt x="2558039" y="1626649"/>
                      <a:pt x="2560830" y="1625198"/>
                      <a:pt x="2564067" y="1624193"/>
                    </a:cubicBezTo>
                    <a:cubicBezTo>
                      <a:pt x="2567304" y="1623189"/>
                      <a:pt x="2570820" y="1622686"/>
                      <a:pt x="2574615" y="1622686"/>
                    </a:cubicBezTo>
                    <a:close/>
                    <a:moveTo>
                      <a:pt x="2874690" y="1620566"/>
                    </a:moveTo>
                    <a:lnTo>
                      <a:pt x="2922240" y="1620566"/>
                    </a:lnTo>
                    <a:lnTo>
                      <a:pt x="2922240" y="1789783"/>
                    </a:lnTo>
                    <a:lnTo>
                      <a:pt x="2874690" y="1789783"/>
                    </a:lnTo>
                    <a:close/>
                    <a:moveTo>
                      <a:pt x="2814265" y="1527883"/>
                    </a:moveTo>
                    <a:lnTo>
                      <a:pt x="2798192" y="1530115"/>
                    </a:lnTo>
                    <a:cubicBezTo>
                      <a:pt x="2794546" y="1530711"/>
                      <a:pt x="2791625" y="1531920"/>
                      <a:pt x="2789430" y="1533743"/>
                    </a:cubicBezTo>
                    <a:cubicBezTo>
                      <a:pt x="2787234" y="1535566"/>
                      <a:pt x="2786137" y="1538115"/>
                      <a:pt x="2786137" y="1541389"/>
                    </a:cubicBezTo>
                    <a:cubicBezTo>
                      <a:pt x="2786137" y="1542654"/>
                      <a:pt x="2786341" y="1543919"/>
                      <a:pt x="2786751" y="1545184"/>
                    </a:cubicBezTo>
                    <a:cubicBezTo>
                      <a:pt x="2787160" y="1546449"/>
                      <a:pt x="2787811" y="1547603"/>
                      <a:pt x="2788704" y="1548644"/>
                    </a:cubicBezTo>
                    <a:cubicBezTo>
                      <a:pt x="2789597" y="1549686"/>
                      <a:pt x="2790769" y="1550523"/>
                      <a:pt x="2792220" y="1551156"/>
                    </a:cubicBezTo>
                    <a:cubicBezTo>
                      <a:pt x="2793671" y="1551788"/>
                      <a:pt x="2795439" y="1552105"/>
                      <a:pt x="2797522" y="1552105"/>
                    </a:cubicBezTo>
                    <a:cubicBezTo>
                      <a:pt x="2799903" y="1552105"/>
                      <a:pt x="2802117" y="1551640"/>
                      <a:pt x="2804164" y="1550709"/>
                    </a:cubicBezTo>
                    <a:cubicBezTo>
                      <a:pt x="2806210" y="1549779"/>
                      <a:pt x="2807977" y="1548440"/>
                      <a:pt x="2809466" y="1546691"/>
                    </a:cubicBezTo>
                    <a:cubicBezTo>
                      <a:pt x="2810954" y="1544942"/>
                      <a:pt x="2812126" y="1542840"/>
                      <a:pt x="2812982" y="1540384"/>
                    </a:cubicBezTo>
                    <a:cubicBezTo>
                      <a:pt x="2813837" y="1537929"/>
                      <a:pt x="2814265" y="1535213"/>
                      <a:pt x="2814265" y="1532236"/>
                    </a:cubicBezTo>
                    <a:close/>
                    <a:moveTo>
                      <a:pt x="2272829" y="1491941"/>
                    </a:moveTo>
                    <a:cubicBezTo>
                      <a:pt x="2270299" y="1491941"/>
                      <a:pt x="2268122" y="1492611"/>
                      <a:pt x="2266299" y="1493950"/>
                    </a:cubicBezTo>
                    <a:cubicBezTo>
                      <a:pt x="2264476" y="1495290"/>
                      <a:pt x="2262987" y="1496964"/>
                      <a:pt x="2261834" y="1498973"/>
                    </a:cubicBezTo>
                    <a:cubicBezTo>
                      <a:pt x="2260681" y="1500982"/>
                      <a:pt x="2259825" y="1503122"/>
                      <a:pt x="2259267" y="1505391"/>
                    </a:cubicBezTo>
                    <a:cubicBezTo>
                      <a:pt x="2258709" y="1507661"/>
                      <a:pt x="2258355" y="1509763"/>
                      <a:pt x="2258206" y="1511698"/>
                    </a:cubicBezTo>
                    <a:lnTo>
                      <a:pt x="2287004" y="1511698"/>
                    </a:lnTo>
                    <a:cubicBezTo>
                      <a:pt x="2287004" y="1509614"/>
                      <a:pt x="2286856" y="1507419"/>
                      <a:pt x="2286558" y="1505112"/>
                    </a:cubicBezTo>
                    <a:cubicBezTo>
                      <a:pt x="2286260" y="1502805"/>
                      <a:pt x="2285609" y="1500666"/>
                      <a:pt x="2284605" y="1498694"/>
                    </a:cubicBezTo>
                    <a:cubicBezTo>
                      <a:pt x="2283600" y="1496722"/>
                      <a:pt x="2282168" y="1495104"/>
                      <a:pt x="2280307" y="1493838"/>
                    </a:cubicBezTo>
                    <a:cubicBezTo>
                      <a:pt x="2278447" y="1492573"/>
                      <a:pt x="2275954" y="1491941"/>
                      <a:pt x="2272829" y="1491941"/>
                    </a:cubicBezTo>
                    <a:close/>
                    <a:moveTo>
                      <a:pt x="1835948" y="1472450"/>
                    </a:moveTo>
                    <a:lnTo>
                      <a:pt x="1840669" y="1499754"/>
                    </a:lnTo>
                    <a:cubicBezTo>
                      <a:pt x="1840669" y="1512479"/>
                      <a:pt x="1838585" y="1523958"/>
                      <a:pt x="1834418" y="1534190"/>
                    </a:cubicBezTo>
                    <a:cubicBezTo>
                      <a:pt x="1830251" y="1544421"/>
                      <a:pt x="1824502" y="1553165"/>
                      <a:pt x="1817173" y="1560420"/>
                    </a:cubicBezTo>
                    <a:cubicBezTo>
                      <a:pt x="1809843" y="1567676"/>
                      <a:pt x="1801248" y="1573257"/>
                      <a:pt x="1791388" y="1577164"/>
                    </a:cubicBezTo>
                    <a:lnTo>
                      <a:pt x="1785030" y="1578333"/>
                    </a:lnTo>
                    <a:close/>
                    <a:moveTo>
                      <a:pt x="2606129" y="1465933"/>
                    </a:moveTo>
                    <a:lnTo>
                      <a:pt x="2655689" y="1465933"/>
                    </a:lnTo>
                    <a:lnTo>
                      <a:pt x="2669642" y="1528329"/>
                    </a:lnTo>
                    <a:cubicBezTo>
                      <a:pt x="2669939" y="1529669"/>
                      <a:pt x="2670274" y="1531287"/>
                      <a:pt x="2670646" y="1533185"/>
                    </a:cubicBezTo>
                    <a:cubicBezTo>
                      <a:pt x="2671018" y="1535082"/>
                      <a:pt x="2671390" y="1537073"/>
                      <a:pt x="2671762" y="1539157"/>
                    </a:cubicBezTo>
                    <a:cubicBezTo>
                      <a:pt x="2672134" y="1541240"/>
                      <a:pt x="2672469" y="1543305"/>
                      <a:pt x="2672767" y="1545352"/>
                    </a:cubicBezTo>
                    <a:cubicBezTo>
                      <a:pt x="2673065" y="1547398"/>
                      <a:pt x="2673251" y="1549277"/>
                      <a:pt x="2673325" y="1550988"/>
                    </a:cubicBezTo>
                    <a:lnTo>
                      <a:pt x="2673995" y="1550988"/>
                    </a:lnTo>
                    <a:cubicBezTo>
                      <a:pt x="2674367" y="1547640"/>
                      <a:pt x="2674944" y="1544068"/>
                      <a:pt x="2675725" y="1540273"/>
                    </a:cubicBezTo>
                    <a:cubicBezTo>
                      <a:pt x="2676506" y="1536478"/>
                      <a:pt x="2677306" y="1532720"/>
                      <a:pt x="2678125" y="1528999"/>
                    </a:cubicBezTo>
                    <a:lnTo>
                      <a:pt x="2691184" y="1465933"/>
                    </a:lnTo>
                    <a:lnTo>
                      <a:pt x="2740521" y="1465933"/>
                    </a:lnTo>
                    <a:lnTo>
                      <a:pt x="2700784" y="1580233"/>
                    </a:lnTo>
                    <a:lnTo>
                      <a:pt x="2644304" y="1580233"/>
                    </a:lnTo>
                    <a:close/>
                    <a:moveTo>
                      <a:pt x="2550840" y="1465933"/>
                    </a:moveTo>
                    <a:lnTo>
                      <a:pt x="2598390" y="1465933"/>
                    </a:lnTo>
                    <a:lnTo>
                      <a:pt x="2598390" y="1580233"/>
                    </a:lnTo>
                    <a:lnTo>
                      <a:pt x="2550840" y="1580233"/>
                    </a:lnTo>
                    <a:close/>
                    <a:moveTo>
                      <a:pt x="2802322" y="1463143"/>
                    </a:moveTo>
                    <a:cubicBezTo>
                      <a:pt x="2812740" y="1463143"/>
                      <a:pt x="2821483" y="1464278"/>
                      <a:pt x="2828553" y="1466547"/>
                    </a:cubicBezTo>
                    <a:cubicBezTo>
                      <a:pt x="2835622" y="1468817"/>
                      <a:pt x="2841315" y="1472203"/>
                      <a:pt x="2845631" y="1476705"/>
                    </a:cubicBezTo>
                    <a:cubicBezTo>
                      <a:pt x="2849947" y="1481207"/>
                      <a:pt x="2853035" y="1486825"/>
                      <a:pt x="2854895" y="1493559"/>
                    </a:cubicBezTo>
                    <a:cubicBezTo>
                      <a:pt x="2856756" y="1500294"/>
                      <a:pt x="2857686" y="1508163"/>
                      <a:pt x="2857686" y="1517167"/>
                    </a:cubicBezTo>
                    <a:lnTo>
                      <a:pt x="2857686" y="1580233"/>
                    </a:lnTo>
                    <a:lnTo>
                      <a:pt x="2814265" y="1580233"/>
                    </a:lnTo>
                    <a:lnTo>
                      <a:pt x="2814265" y="1562820"/>
                    </a:lnTo>
                    <a:lnTo>
                      <a:pt x="2813819" y="1562820"/>
                    </a:lnTo>
                    <a:cubicBezTo>
                      <a:pt x="2810247" y="1569146"/>
                      <a:pt x="2805577" y="1574094"/>
                      <a:pt x="2799810" y="1577666"/>
                    </a:cubicBezTo>
                    <a:cubicBezTo>
                      <a:pt x="2794043" y="1581238"/>
                      <a:pt x="2787104" y="1583024"/>
                      <a:pt x="2778993" y="1583024"/>
                    </a:cubicBezTo>
                    <a:cubicBezTo>
                      <a:pt x="2773189" y="1583024"/>
                      <a:pt x="2768129" y="1582112"/>
                      <a:pt x="2763813" y="1580289"/>
                    </a:cubicBezTo>
                    <a:cubicBezTo>
                      <a:pt x="2759497" y="1578466"/>
                      <a:pt x="2755906" y="1575954"/>
                      <a:pt x="2753041" y="1572755"/>
                    </a:cubicBezTo>
                    <a:cubicBezTo>
                      <a:pt x="2750176" y="1569555"/>
                      <a:pt x="2748037" y="1565815"/>
                      <a:pt x="2746623" y="1561537"/>
                    </a:cubicBezTo>
                    <a:cubicBezTo>
                      <a:pt x="2745209" y="1557258"/>
                      <a:pt x="2744502" y="1552663"/>
                      <a:pt x="2744502" y="1547751"/>
                    </a:cubicBezTo>
                    <a:cubicBezTo>
                      <a:pt x="2744502" y="1543584"/>
                      <a:pt x="2745060" y="1539417"/>
                      <a:pt x="2746176" y="1535250"/>
                    </a:cubicBezTo>
                    <a:cubicBezTo>
                      <a:pt x="2747293" y="1531083"/>
                      <a:pt x="2749358" y="1527213"/>
                      <a:pt x="2752371" y="1523641"/>
                    </a:cubicBezTo>
                    <a:cubicBezTo>
                      <a:pt x="2755385" y="1520069"/>
                      <a:pt x="2759590" y="1516963"/>
                      <a:pt x="2764985" y="1514321"/>
                    </a:cubicBezTo>
                    <a:cubicBezTo>
                      <a:pt x="2770380" y="1511679"/>
                      <a:pt x="2777356" y="1509800"/>
                      <a:pt x="2785914" y="1508684"/>
                    </a:cubicBezTo>
                    <a:lnTo>
                      <a:pt x="2814265" y="1505001"/>
                    </a:lnTo>
                    <a:cubicBezTo>
                      <a:pt x="2814265" y="1503066"/>
                      <a:pt x="2813800" y="1501317"/>
                      <a:pt x="2812870" y="1499754"/>
                    </a:cubicBezTo>
                    <a:cubicBezTo>
                      <a:pt x="2811940" y="1498192"/>
                      <a:pt x="2810656" y="1496852"/>
                      <a:pt x="2809019" y="1495736"/>
                    </a:cubicBezTo>
                    <a:cubicBezTo>
                      <a:pt x="2807382" y="1494620"/>
                      <a:pt x="2805429" y="1493764"/>
                      <a:pt x="2803159" y="1493169"/>
                    </a:cubicBezTo>
                    <a:cubicBezTo>
                      <a:pt x="2800889" y="1492573"/>
                      <a:pt x="2798415" y="1492276"/>
                      <a:pt x="2795736" y="1492276"/>
                    </a:cubicBezTo>
                    <a:cubicBezTo>
                      <a:pt x="2791941" y="1492276"/>
                      <a:pt x="2788165" y="1492592"/>
                      <a:pt x="2784407" y="1493225"/>
                    </a:cubicBezTo>
                    <a:cubicBezTo>
                      <a:pt x="2780649" y="1493857"/>
                      <a:pt x="2777040" y="1494694"/>
                      <a:pt x="2773579" y="1495736"/>
                    </a:cubicBezTo>
                    <a:cubicBezTo>
                      <a:pt x="2770119" y="1496778"/>
                      <a:pt x="2766845" y="1497950"/>
                      <a:pt x="2763757" y="1499252"/>
                    </a:cubicBezTo>
                    <a:cubicBezTo>
                      <a:pt x="2760669" y="1500554"/>
                      <a:pt x="2757822" y="1501875"/>
                      <a:pt x="2755218" y="1503215"/>
                    </a:cubicBezTo>
                    <a:lnTo>
                      <a:pt x="2755218" y="1472296"/>
                    </a:lnTo>
                    <a:cubicBezTo>
                      <a:pt x="2757971" y="1471105"/>
                      <a:pt x="2761264" y="1469952"/>
                      <a:pt x="2765096" y="1468835"/>
                    </a:cubicBezTo>
                    <a:cubicBezTo>
                      <a:pt x="2768929" y="1467719"/>
                      <a:pt x="2772984" y="1466752"/>
                      <a:pt x="2777263" y="1465933"/>
                    </a:cubicBezTo>
                    <a:cubicBezTo>
                      <a:pt x="2781542" y="1465115"/>
                      <a:pt x="2785839" y="1464445"/>
                      <a:pt x="2790155" y="1463924"/>
                    </a:cubicBezTo>
                    <a:cubicBezTo>
                      <a:pt x="2794471" y="1463403"/>
                      <a:pt x="2798527" y="1463143"/>
                      <a:pt x="2802322" y="1463143"/>
                    </a:cubicBezTo>
                    <a:close/>
                    <a:moveTo>
                      <a:pt x="2394421" y="1463143"/>
                    </a:moveTo>
                    <a:cubicBezTo>
                      <a:pt x="2397249" y="1463143"/>
                      <a:pt x="2400114" y="1463273"/>
                      <a:pt x="2403016" y="1463533"/>
                    </a:cubicBezTo>
                    <a:cubicBezTo>
                      <a:pt x="2405918" y="1463794"/>
                      <a:pt x="2408746" y="1464129"/>
                      <a:pt x="2411499" y="1464538"/>
                    </a:cubicBezTo>
                    <a:cubicBezTo>
                      <a:pt x="2414253" y="1464947"/>
                      <a:pt x="2416876" y="1465412"/>
                      <a:pt x="2419368" y="1465933"/>
                    </a:cubicBezTo>
                    <a:cubicBezTo>
                      <a:pt x="2421861" y="1466454"/>
                      <a:pt x="2424112" y="1466975"/>
                      <a:pt x="2426122" y="1467496"/>
                    </a:cubicBezTo>
                    <a:lnTo>
                      <a:pt x="2426122" y="1499531"/>
                    </a:lnTo>
                    <a:cubicBezTo>
                      <a:pt x="2424708" y="1498936"/>
                      <a:pt x="2422885" y="1498248"/>
                      <a:pt x="2420652" y="1497466"/>
                    </a:cubicBezTo>
                    <a:cubicBezTo>
                      <a:pt x="2418420" y="1496685"/>
                      <a:pt x="2415964" y="1495922"/>
                      <a:pt x="2413285" y="1495178"/>
                    </a:cubicBezTo>
                    <a:cubicBezTo>
                      <a:pt x="2410606" y="1494434"/>
                      <a:pt x="2407834" y="1493801"/>
                      <a:pt x="2404969" y="1493280"/>
                    </a:cubicBezTo>
                    <a:cubicBezTo>
                      <a:pt x="2402104" y="1492759"/>
                      <a:pt x="2399333" y="1492499"/>
                      <a:pt x="2396654" y="1492499"/>
                    </a:cubicBezTo>
                    <a:cubicBezTo>
                      <a:pt x="2393528" y="1492499"/>
                      <a:pt x="2391035" y="1493020"/>
                      <a:pt x="2389175" y="1494062"/>
                    </a:cubicBezTo>
                    <a:cubicBezTo>
                      <a:pt x="2387315" y="1495104"/>
                      <a:pt x="2386384" y="1496555"/>
                      <a:pt x="2386384" y="1498415"/>
                    </a:cubicBezTo>
                    <a:cubicBezTo>
                      <a:pt x="2386384" y="1499606"/>
                      <a:pt x="2386664" y="1500647"/>
                      <a:pt x="2387222" y="1501540"/>
                    </a:cubicBezTo>
                    <a:cubicBezTo>
                      <a:pt x="2387780" y="1502433"/>
                      <a:pt x="2388673" y="1503252"/>
                      <a:pt x="2389901" y="1503996"/>
                    </a:cubicBezTo>
                    <a:cubicBezTo>
                      <a:pt x="2391128" y="1504740"/>
                      <a:pt x="2392691" y="1505466"/>
                      <a:pt x="2394589" y="1506173"/>
                    </a:cubicBezTo>
                    <a:cubicBezTo>
                      <a:pt x="2396486" y="1506880"/>
                      <a:pt x="2398774" y="1507642"/>
                      <a:pt x="2401453" y="1508461"/>
                    </a:cubicBezTo>
                    <a:cubicBezTo>
                      <a:pt x="2406737" y="1510024"/>
                      <a:pt x="2411425" y="1511809"/>
                      <a:pt x="2415518" y="1513819"/>
                    </a:cubicBezTo>
                    <a:cubicBezTo>
                      <a:pt x="2419610" y="1515828"/>
                      <a:pt x="2423033" y="1518172"/>
                      <a:pt x="2425787" y="1520851"/>
                    </a:cubicBezTo>
                    <a:cubicBezTo>
                      <a:pt x="2428540" y="1523530"/>
                      <a:pt x="2430624" y="1526618"/>
                      <a:pt x="2432037" y="1530115"/>
                    </a:cubicBezTo>
                    <a:cubicBezTo>
                      <a:pt x="2433451" y="1533613"/>
                      <a:pt x="2434158" y="1537668"/>
                      <a:pt x="2434158" y="1542282"/>
                    </a:cubicBezTo>
                    <a:cubicBezTo>
                      <a:pt x="2434158" y="1547863"/>
                      <a:pt x="2433116" y="1553128"/>
                      <a:pt x="2431033" y="1558076"/>
                    </a:cubicBezTo>
                    <a:cubicBezTo>
                      <a:pt x="2428949" y="1563025"/>
                      <a:pt x="2425656" y="1567341"/>
                      <a:pt x="2421154" y="1571024"/>
                    </a:cubicBezTo>
                    <a:cubicBezTo>
                      <a:pt x="2416652" y="1574708"/>
                      <a:pt x="2410867" y="1577629"/>
                      <a:pt x="2403797" y="1579787"/>
                    </a:cubicBezTo>
                    <a:cubicBezTo>
                      <a:pt x="2396728" y="1581945"/>
                      <a:pt x="2388170" y="1583024"/>
                      <a:pt x="2378124" y="1583024"/>
                    </a:cubicBezTo>
                    <a:cubicBezTo>
                      <a:pt x="2374999" y="1583024"/>
                      <a:pt x="2371706" y="1582856"/>
                      <a:pt x="2368246" y="1582521"/>
                    </a:cubicBezTo>
                    <a:cubicBezTo>
                      <a:pt x="2364786" y="1582187"/>
                      <a:pt x="2361381" y="1581777"/>
                      <a:pt x="2358033" y="1581294"/>
                    </a:cubicBezTo>
                    <a:cubicBezTo>
                      <a:pt x="2354684" y="1580810"/>
                      <a:pt x="2351503" y="1580252"/>
                      <a:pt x="2348489" y="1579619"/>
                    </a:cubicBezTo>
                    <a:cubicBezTo>
                      <a:pt x="2345475" y="1578987"/>
                      <a:pt x="2342852" y="1578336"/>
                      <a:pt x="2340620" y="1577666"/>
                    </a:cubicBezTo>
                    <a:lnTo>
                      <a:pt x="2340620" y="1544291"/>
                    </a:lnTo>
                    <a:cubicBezTo>
                      <a:pt x="2343299" y="1545482"/>
                      <a:pt x="2346089" y="1546635"/>
                      <a:pt x="2348991" y="1547751"/>
                    </a:cubicBezTo>
                    <a:cubicBezTo>
                      <a:pt x="2351894" y="1548868"/>
                      <a:pt x="2354814" y="1549872"/>
                      <a:pt x="2357754" y="1550765"/>
                    </a:cubicBezTo>
                    <a:cubicBezTo>
                      <a:pt x="2360693" y="1551658"/>
                      <a:pt x="2363688" y="1552365"/>
                      <a:pt x="2366739" y="1552886"/>
                    </a:cubicBezTo>
                    <a:cubicBezTo>
                      <a:pt x="2369790" y="1553407"/>
                      <a:pt x="2372841" y="1553667"/>
                      <a:pt x="2375892" y="1553667"/>
                    </a:cubicBezTo>
                    <a:cubicBezTo>
                      <a:pt x="2380952" y="1553667"/>
                      <a:pt x="2384543" y="1552979"/>
                      <a:pt x="2386664" y="1551602"/>
                    </a:cubicBezTo>
                    <a:cubicBezTo>
                      <a:pt x="2388784" y="1550226"/>
                      <a:pt x="2389845" y="1548496"/>
                      <a:pt x="2389845" y="1546412"/>
                    </a:cubicBezTo>
                    <a:cubicBezTo>
                      <a:pt x="2389845" y="1545296"/>
                      <a:pt x="2389584" y="1544347"/>
                      <a:pt x="2389063" y="1543566"/>
                    </a:cubicBezTo>
                    <a:cubicBezTo>
                      <a:pt x="2388542" y="1542784"/>
                      <a:pt x="2387556" y="1541984"/>
                      <a:pt x="2386105" y="1541166"/>
                    </a:cubicBezTo>
                    <a:cubicBezTo>
                      <a:pt x="2384654" y="1540347"/>
                      <a:pt x="2382608" y="1539454"/>
                      <a:pt x="2379966" y="1538487"/>
                    </a:cubicBezTo>
                    <a:cubicBezTo>
                      <a:pt x="2377325" y="1537520"/>
                      <a:pt x="2373883" y="1536329"/>
                      <a:pt x="2369641" y="1534915"/>
                    </a:cubicBezTo>
                    <a:cubicBezTo>
                      <a:pt x="2365400" y="1533576"/>
                      <a:pt x="2361493" y="1531976"/>
                      <a:pt x="2357921" y="1530115"/>
                    </a:cubicBezTo>
                    <a:cubicBezTo>
                      <a:pt x="2354349" y="1528255"/>
                      <a:pt x="2351280" y="1526023"/>
                      <a:pt x="2348712" y="1523418"/>
                    </a:cubicBezTo>
                    <a:cubicBezTo>
                      <a:pt x="2346145" y="1520814"/>
                      <a:pt x="2344154" y="1517725"/>
                      <a:pt x="2342741" y="1514154"/>
                    </a:cubicBezTo>
                    <a:cubicBezTo>
                      <a:pt x="2341327" y="1510582"/>
                      <a:pt x="2340620" y="1506377"/>
                      <a:pt x="2340620" y="1501540"/>
                    </a:cubicBezTo>
                    <a:cubicBezTo>
                      <a:pt x="2340620" y="1495513"/>
                      <a:pt x="2341866" y="1490118"/>
                      <a:pt x="2344359" y="1485355"/>
                    </a:cubicBezTo>
                    <a:cubicBezTo>
                      <a:pt x="2346852" y="1480593"/>
                      <a:pt x="2350405" y="1476556"/>
                      <a:pt x="2355019" y="1473244"/>
                    </a:cubicBezTo>
                    <a:cubicBezTo>
                      <a:pt x="2359633" y="1469933"/>
                      <a:pt x="2365269" y="1467421"/>
                      <a:pt x="2371930" y="1465710"/>
                    </a:cubicBezTo>
                    <a:cubicBezTo>
                      <a:pt x="2378590" y="1463998"/>
                      <a:pt x="2386087" y="1463143"/>
                      <a:pt x="2394421" y="1463143"/>
                    </a:cubicBezTo>
                    <a:close/>
                    <a:moveTo>
                      <a:pt x="2273052" y="1463143"/>
                    </a:moveTo>
                    <a:cubicBezTo>
                      <a:pt x="2283247" y="1463143"/>
                      <a:pt x="2291897" y="1464724"/>
                      <a:pt x="2299004" y="1467887"/>
                    </a:cubicBezTo>
                    <a:cubicBezTo>
                      <a:pt x="2306110" y="1471049"/>
                      <a:pt x="2311896" y="1475216"/>
                      <a:pt x="2316361" y="1480388"/>
                    </a:cubicBezTo>
                    <a:cubicBezTo>
                      <a:pt x="2320826" y="1485560"/>
                      <a:pt x="2324063" y="1491476"/>
                      <a:pt x="2326072" y="1498136"/>
                    </a:cubicBezTo>
                    <a:cubicBezTo>
                      <a:pt x="2328081" y="1504796"/>
                      <a:pt x="2329086" y="1511661"/>
                      <a:pt x="2329086" y="1518730"/>
                    </a:cubicBezTo>
                    <a:lnTo>
                      <a:pt x="2329086" y="1536589"/>
                    </a:lnTo>
                    <a:lnTo>
                      <a:pt x="2258429" y="1536589"/>
                    </a:lnTo>
                    <a:cubicBezTo>
                      <a:pt x="2258727" y="1538375"/>
                      <a:pt x="2259415" y="1540198"/>
                      <a:pt x="2260494" y="1542059"/>
                    </a:cubicBezTo>
                    <a:cubicBezTo>
                      <a:pt x="2261573" y="1543919"/>
                      <a:pt x="2263192" y="1545612"/>
                      <a:pt x="2265350" y="1547138"/>
                    </a:cubicBezTo>
                    <a:cubicBezTo>
                      <a:pt x="2267508" y="1548663"/>
                      <a:pt x="2270280" y="1549909"/>
                      <a:pt x="2273666" y="1550877"/>
                    </a:cubicBezTo>
                    <a:cubicBezTo>
                      <a:pt x="2277052" y="1551844"/>
                      <a:pt x="2281200" y="1552328"/>
                      <a:pt x="2286112" y="1552328"/>
                    </a:cubicBezTo>
                    <a:cubicBezTo>
                      <a:pt x="2289460" y="1552328"/>
                      <a:pt x="2292679" y="1552123"/>
                      <a:pt x="2295767" y="1551714"/>
                    </a:cubicBezTo>
                    <a:cubicBezTo>
                      <a:pt x="2298855" y="1551305"/>
                      <a:pt x="2301757" y="1550784"/>
                      <a:pt x="2304473" y="1550151"/>
                    </a:cubicBezTo>
                    <a:cubicBezTo>
                      <a:pt x="2307189" y="1549519"/>
                      <a:pt x="2309664" y="1548830"/>
                      <a:pt x="2311896" y="1548086"/>
                    </a:cubicBezTo>
                    <a:cubicBezTo>
                      <a:pt x="2314128" y="1547342"/>
                      <a:pt x="2316026" y="1546635"/>
                      <a:pt x="2317589" y="1545966"/>
                    </a:cubicBezTo>
                    <a:lnTo>
                      <a:pt x="2317589" y="1576103"/>
                    </a:lnTo>
                    <a:cubicBezTo>
                      <a:pt x="2315728" y="1576847"/>
                      <a:pt x="2313459" y="1577629"/>
                      <a:pt x="2310780" y="1578447"/>
                    </a:cubicBezTo>
                    <a:cubicBezTo>
                      <a:pt x="2308101" y="1579266"/>
                      <a:pt x="2305013" y="1580010"/>
                      <a:pt x="2301515" y="1580680"/>
                    </a:cubicBezTo>
                    <a:cubicBezTo>
                      <a:pt x="2298018" y="1581349"/>
                      <a:pt x="2294111" y="1581908"/>
                      <a:pt x="2289795" y="1582354"/>
                    </a:cubicBezTo>
                    <a:cubicBezTo>
                      <a:pt x="2285479" y="1582801"/>
                      <a:pt x="2280754" y="1583024"/>
                      <a:pt x="2275619" y="1583024"/>
                    </a:cubicBezTo>
                    <a:cubicBezTo>
                      <a:pt x="2264903" y="1583024"/>
                      <a:pt x="2255602" y="1581591"/>
                      <a:pt x="2247714" y="1578726"/>
                    </a:cubicBezTo>
                    <a:cubicBezTo>
                      <a:pt x="2239826" y="1575861"/>
                      <a:pt x="2233259" y="1571862"/>
                      <a:pt x="2228013" y="1566727"/>
                    </a:cubicBezTo>
                    <a:cubicBezTo>
                      <a:pt x="2222767" y="1561592"/>
                      <a:pt x="2218860" y="1555528"/>
                      <a:pt x="2216293" y="1548533"/>
                    </a:cubicBezTo>
                    <a:cubicBezTo>
                      <a:pt x="2213725" y="1541538"/>
                      <a:pt x="2212442" y="1533910"/>
                      <a:pt x="2212442" y="1525651"/>
                    </a:cubicBezTo>
                    <a:cubicBezTo>
                      <a:pt x="2212442" y="1518060"/>
                      <a:pt x="2213297" y="1511270"/>
                      <a:pt x="2215009" y="1505280"/>
                    </a:cubicBezTo>
                    <a:cubicBezTo>
                      <a:pt x="2216720" y="1499289"/>
                      <a:pt x="2219046" y="1493969"/>
                      <a:pt x="2221985" y="1489318"/>
                    </a:cubicBezTo>
                    <a:cubicBezTo>
                      <a:pt x="2224925" y="1484667"/>
                      <a:pt x="2228385" y="1480686"/>
                      <a:pt x="2232366" y="1477374"/>
                    </a:cubicBezTo>
                    <a:cubicBezTo>
                      <a:pt x="2236347" y="1474063"/>
                      <a:pt x="2240570" y="1471365"/>
                      <a:pt x="2245035" y="1469282"/>
                    </a:cubicBezTo>
                    <a:cubicBezTo>
                      <a:pt x="2249500" y="1467198"/>
                      <a:pt x="2254132" y="1465654"/>
                      <a:pt x="2258932" y="1464650"/>
                    </a:cubicBezTo>
                    <a:cubicBezTo>
                      <a:pt x="2263731" y="1463645"/>
                      <a:pt x="2268438" y="1463143"/>
                      <a:pt x="2273052" y="1463143"/>
                    </a:cubicBezTo>
                    <a:close/>
                    <a:moveTo>
                      <a:pt x="3389970" y="1458566"/>
                    </a:moveTo>
                    <a:cubicBezTo>
                      <a:pt x="3384537" y="1458566"/>
                      <a:pt x="3379887" y="1459682"/>
                      <a:pt x="3376017" y="1461915"/>
                    </a:cubicBezTo>
                    <a:cubicBezTo>
                      <a:pt x="3372148" y="1464147"/>
                      <a:pt x="3368985" y="1467161"/>
                      <a:pt x="3366529" y="1470956"/>
                    </a:cubicBezTo>
                    <a:cubicBezTo>
                      <a:pt x="3364074" y="1474751"/>
                      <a:pt x="3362288" y="1479179"/>
                      <a:pt x="3361171" y="1484239"/>
                    </a:cubicBezTo>
                    <a:cubicBezTo>
                      <a:pt x="3360055" y="1489299"/>
                      <a:pt x="3359497" y="1494694"/>
                      <a:pt x="3359497" y="1500424"/>
                    </a:cubicBezTo>
                    <a:cubicBezTo>
                      <a:pt x="3359497" y="1507866"/>
                      <a:pt x="3360316" y="1514209"/>
                      <a:pt x="3361953" y="1519456"/>
                    </a:cubicBezTo>
                    <a:cubicBezTo>
                      <a:pt x="3363590" y="1524702"/>
                      <a:pt x="3365785" y="1528981"/>
                      <a:pt x="3368538" y="1532292"/>
                    </a:cubicBezTo>
                    <a:cubicBezTo>
                      <a:pt x="3371292" y="1535603"/>
                      <a:pt x="3374454" y="1538022"/>
                      <a:pt x="3378026" y="1539547"/>
                    </a:cubicBezTo>
                    <a:cubicBezTo>
                      <a:pt x="3381598" y="1541073"/>
                      <a:pt x="3385319" y="1541836"/>
                      <a:pt x="3389188" y="1541836"/>
                    </a:cubicBezTo>
                    <a:cubicBezTo>
                      <a:pt x="3392909" y="1541836"/>
                      <a:pt x="3396518" y="1541036"/>
                      <a:pt x="3400016" y="1539436"/>
                    </a:cubicBezTo>
                    <a:cubicBezTo>
                      <a:pt x="3403513" y="1537836"/>
                      <a:pt x="3406620" y="1535380"/>
                      <a:pt x="3409336" y="1532069"/>
                    </a:cubicBezTo>
                    <a:cubicBezTo>
                      <a:pt x="3412052" y="1528757"/>
                      <a:pt x="3414229" y="1524534"/>
                      <a:pt x="3415866" y="1519400"/>
                    </a:cubicBezTo>
                    <a:cubicBezTo>
                      <a:pt x="3417503" y="1514265"/>
                      <a:pt x="3418321" y="1508163"/>
                      <a:pt x="3418321" y="1501094"/>
                    </a:cubicBezTo>
                    <a:cubicBezTo>
                      <a:pt x="3418321" y="1494248"/>
                      <a:pt x="3417633" y="1488183"/>
                      <a:pt x="3416256" y="1482900"/>
                    </a:cubicBezTo>
                    <a:cubicBezTo>
                      <a:pt x="3414880" y="1477616"/>
                      <a:pt x="3412945" y="1473170"/>
                      <a:pt x="3410452" y="1469561"/>
                    </a:cubicBezTo>
                    <a:cubicBezTo>
                      <a:pt x="3407959" y="1465952"/>
                      <a:pt x="3404983" y="1463217"/>
                      <a:pt x="3401522" y="1461357"/>
                    </a:cubicBezTo>
                    <a:cubicBezTo>
                      <a:pt x="3398062" y="1459496"/>
                      <a:pt x="3394211" y="1458566"/>
                      <a:pt x="3389970" y="1458566"/>
                    </a:cubicBezTo>
                    <a:close/>
                    <a:moveTo>
                      <a:pt x="3218520" y="1458566"/>
                    </a:moveTo>
                    <a:cubicBezTo>
                      <a:pt x="3213087" y="1458566"/>
                      <a:pt x="3208437" y="1459682"/>
                      <a:pt x="3204567" y="1461915"/>
                    </a:cubicBezTo>
                    <a:cubicBezTo>
                      <a:pt x="3200698" y="1464147"/>
                      <a:pt x="3197535" y="1467161"/>
                      <a:pt x="3195079" y="1470956"/>
                    </a:cubicBezTo>
                    <a:cubicBezTo>
                      <a:pt x="3192624" y="1474751"/>
                      <a:pt x="3190838" y="1479179"/>
                      <a:pt x="3189721" y="1484239"/>
                    </a:cubicBezTo>
                    <a:cubicBezTo>
                      <a:pt x="3188605" y="1489299"/>
                      <a:pt x="3188047" y="1494694"/>
                      <a:pt x="3188047" y="1500424"/>
                    </a:cubicBezTo>
                    <a:cubicBezTo>
                      <a:pt x="3188047" y="1507866"/>
                      <a:pt x="3188866" y="1514209"/>
                      <a:pt x="3190503" y="1519456"/>
                    </a:cubicBezTo>
                    <a:cubicBezTo>
                      <a:pt x="3192140" y="1524702"/>
                      <a:pt x="3194335" y="1528981"/>
                      <a:pt x="3197088" y="1532292"/>
                    </a:cubicBezTo>
                    <a:cubicBezTo>
                      <a:pt x="3199842" y="1535603"/>
                      <a:pt x="3203004" y="1538022"/>
                      <a:pt x="3206576" y="1539547"/>
                    </a:cubicBezTo>
                    <a:cubicBezTo>
                      <a:pt x="3210148" y="1541073"/>
                      <a:pt x="3213869" y="1541836"/>
                      <a:pt x="3217738" y="1541836"/>
                    </a:cubicBezTo>
                    <a:cubicBezTo>
                      <a:pt x="3221459" y="1541836"/>
                      <a:pt x="3225068" y="1541036"/>
                      <a:pt x="3228566" y="1539436"/>
                    </a:cubicBezTo>
                    <a:cubicBezTo>
                      <a:pt x="3232063" y="1537836"/>
                      <a:pt x="3235170" y="1535380"/>
                      <a:pt x="3237886" y="1532069"/>
                    </a:cubicBezTo>
                    <a:cubicBezTo>
                      <a:pt x="3240602" y="1528757"/>
                      <a:pt x="3242779" y="1524534"/>
                      <a:pt x="3244416" y="1519400"/>
                    </a:cubicBezTo>
                    <a:cubicBezTo>
                      <a:pt x="3246053" y="1514265"/>
                      <a:pt x="3246871" y="1508163"/>
                      <a:pt x="3246871" y="1501094"/>
                    </a:cubicBezTo>
                    <a:cubicBezTo>
                      <a:pt x="3246871" y="1494248"/>
                      <a:pt x="3246183" y="1488183"/>
                      <a:pt x="3244806" y="1482900"/>
                    </a:cubicBezTo>
                    <a:cubicBezTo>
                      <a:pt x="3243430" y="1477616"/>
                      <a:pt x="3241495" y="1473170"/>
                      <a:pt x="3239002" y="1469561"/>
                    </a:cubicBezTo>
                    <a:cubicBezTo>
                      <a:pt x="3236509" y="1465952"/>
                      <a:pt x="3233533" y="1463217"/>
                      <a:pt x="3230072" y="1461357"/>
                    </a:cubicBezTo>
                    <a:cubicBezTo>
                      <a:pt x="3226612" y="1459496"/>
                      <a:pt x="3222761" y="1458566"/>
                      <a:pt x="3218520" y="1458566"/>
                    </a:cubicBezTo>
                    <a:close/>
                    <a:moveTo>
                      <a:pt x="3536863" y="1457896"/>
                    </a:moveTo>
                    <a:lnTo>
                      <a:pt x="3536863" y="1542505"/>
                    </a:lnTo>
                    <a:lnTo>
                      <a:pt x="3550369" y="1542505"/>
                    </a:lnTo>
                    <a:cubicBezTo>
                      <a:pt x="3556248" y="1542505"/>
                      <a:pt x="3561531" y="1541445"/>
                      <a:pt x="3566219" y="1539324"/>
                    </a:cubicBezTo>
                    <a:cubicBezTo>
                      <a:pt x="3570908" y="1537203"/>
                      <a:pt x="3574889" y="1534227"/>
                      <a:pt x="3578163" y="1530394"/>
                    </a:cubicBezTo>
                    <a:cubicBezTo>
                      <a:pt x="3581437" y="1526562"/>
                      <a:pt x="3583949" y="1521948"/>
                      <a:pt x="3585697" y="1516553"/>
                    </a:cubicBezTo>
                    <a:cubicBezTo>
                      <a:pt x="3587446" y="1511158"/>
                      <a:pt x="3588320" y="1505187"/>
                      <a:pt x="3588320" y="1498638"/>
                    </a:cubicBezTo>
                    <a:cubicBezTo>
                      <a:pt x="3588320" y="1493429"/>
                      <a:pt x="3587539" y="1488369"/>
                      <a:pt x="3585976" y="1483458"/>
                    </a:cubicBezTo>
                    <a:cubicBezTo>
                      <a:pt x="3584414" y="1478546"/>
                      <a:pt x="3582032" y="1474193"/>
                      <a:pt x="3578833" y="1470398"/>
                    </a:cubicBezTo>
                    <a:cubicBezTo>
                      <a:pt x="3575633" y="1466603"/>
                      <a:pt x="3571577" y="1463571"/>
                      <a:pt x="3566666" y="1461301"/>
                    </a:cubicBezTo>
                    <a:cubicBezTo>
                      <a:pt x="3561755" y="1459031"/>
                      <a:pt x="3555950" y="1457896"/>
                      <a:pt x="3549253" y="1457896"/>
                    </a:cubicBezTo>
                    <a:close/>
                    <a:moveTo>
                      <a:pt x="1908088" y="1457896"/>
                    </a:moveTo>
                    <a:lnTo>
                      <a:pt x="1908088" y="1542505"/>
                    </a:lnTo>
                    <a:lnTo>
                      <a:pt x="1921594" y="1542505"/>
                    </a:lnTo>
                    <a:cubicBezTo>
                      <a:pt x="1927473" y="1542505"/>
                      <a:pt x="1932756" y="1541445"/>
                      <a:pt x="1937445" y="1539324"/>
                    </a:cubicBezTo>
                    <a:cubicBezTo>
                      <a:pt x="1942133" y="1537203"/>
                      <a:pt x="1946114" y="1534227"/>
                      <a:pt x="1949388" y="1530394"/>
                    </a:cubicBezTo>
                    <a:cubicBezTo>
                      <a:pt x="1952662" y="1526562"/>
                      <a:pt x="1955174" y="1521948"/>
                      <a:pt x="1956922" y="1516553"/>
                    </a:cubicBezTo>
                    <a:cubicBezTo>
                      <a:pt x="1958671" y="1511158"/>
                      <a:pt x="1959546" y="1505187"/>
                      <a:pt x="1959546" y="1498638"/>
                    </a:cubicBezTo>
                    <a:cubicBezTo>
                      <a:pt x="1959546" y="1493429"/>
                      <a:pt x="1958764" y="1488369"/>
                      <a:pt x="1957201" y="1483458"/>
                    </a:cubicBezTo>
                    <a:cubicBezTo>
                      <a:pt x="1955639" y="1478546"/>
                      <a:pt x="1953257" y="1474193"/>
                      <a:pt x="1950058" y="1470398"/>
                    </a:cubicBezTo>
                    <a:cubicBezTo>
                      <a:pt x="1946858" y="1466603"/>
                      <a:pt x="1942802" y="1463571"/>
                      <a:pt x="1937891" y="1461301"/>
                    </a:cubicBezTo>
                    <a:cubicBezTo>
                      <a:pt x="1932980" y="1459031"/>
                      <a:pt x="1927175" y="1457896"/>
                      <a:pt x="1920478" y="1457896"/>
                    </a:cubicBezTo>
                    <a:close/>
                    <a:moveTo>
                      <a:pt x="2512293" y="1430549"/>
                    </a:moveTo>
                    <a:lnTo>
                      <a:pt x="2512293" y="1465933"/>
                    </a:lnTo>
                    <a:lnTo>
                      <a:pt x="2536068" y="1465933"/>
                    </a:lnTo>
                    <a:lnTo>
                      <a:pt x="2536068" y="1498861"/>
                    </a:lnTo>
                    <a:lnTo>
                      <a:pt x="2512293" y="1498861"/>
                    </a:lnTo>
                    <a:lnTo>
                      <a:pt x="2512293" y="1533129"/>
                    </a:lnTo>
                    <a:cubicBezTo>
                      <a:pt x="2512293" y="1538264"/>
                      <a:pt x="2513353" y="1542059"/>
                      <a:pt x="2515474" y="1544514"/>
                    </a:cubicBezTo>
                    <a:cubicBezTo>
                      <a:pt x="2517595" y="1546970"/>
                      <a:pt x="2520516" y="1548198"/>
                      <a:pt x="2524237" y="1548198"/>
                    </a:cubicBezTo>
                    <a:cubicBezTo>
                      <a:pt x="2526395" y="1548198"/>
                      <a:pt x="2528385" y="1547993"/>
                      <a:pt x="2530208" y="1547584"/>
                    </a:cubicBezTo>
                    <a:cubicBezTo>
                      <a:pt x="2532031" y="1547175"/>
                      <a:pt x="2533985" y="1546561"/>
                      <a:pt x="2536068" y="1545742"/>
                    </a:cubicBezTo>
                    <a:lnTo>
                      <a:pt x="2536068" y="1578671"/>
                    </a:lnTo>
                    <a:cubicBezTo>
                      <a:pt x="2533910" y="1579712"/>
                      <a:pt x="2530376" y="1580698"/>
                      <a:pt x="2525464" y="1581628"/>
                    </a:cubicBezTo>
                    <a:cubicBezTo>
                      <a:pt x="2520553" y="1582559"/>
                      <a:pt x="2514637" y="1583024"/>
                      <a:pt x="2507717" y="1583024"/>
                    </a:cubicBezTo>
                    <a:cubicBezTo>
                      <a:pt x="2500498" y="1583024"/>
                      <a:pt x="2494229" y="1581963"/>
                      <a:pt x="2488908" y="1579843"/>
                    </a:cubicBezTo>
                    <a:cubicBezTo>
                      <a:pt x="2483588" y="1577722"/>
                      <a:pt x="2479179" y="1574801"/>
                      <a:pt x="2475681" y="1571080"/>
                    </a:cubicBezTo>
                    <a:cubicBezTo>
                      <a:pt x="2472184" y="1567360"/>
                      <a:pt x="2469598" y="1562913"/>
                      <a:pt x="2467924" y="1557742"/>
                    </a:cubicBezTo>
                    <a:cubicBezTo>
                      <a:pt x="2466249" y="1552570"/>
                      <a:pt x="2465412" y="1546970"/>
                      <a:pt x="2465412" y="1540943"/>
                    </a:cubicBezTo>
                    <a:lnTo>
                      <a:pt x="2465412" y="1498861"/>
                    </a:lnTo>
                    <a:lnTo>
                      <a:pt x="2447441" y="1498861"/>
                    </a:lnTo>
                    <a:lnTo>
                      <a:pt x="2447441" y="1465933"/>
                    </a:lnTo>
                    <a:lnTo>
                      <a:pt x="2465412" y="1465933"/>
                    </a:lnTo>
                    <a:lnTo>
                      <a:pt x="2465412" y="1443497"/>
                    </a:lnTo>
                    <a:close/>
                    <a:moveTo>
                      <a:pt x="3488643" y="1420169"/>
                    </a:moveTo>
                    <a:lnTo>
                      <a:pt x="3554946" y="1420169"/>
                    </a:lnTo>
                    <a:cubicBezTo>
                      <a:pt x="3565736" y="1420169"/>
                      <a:pt x="3575317" y="1421080"/>
                      <a:pt x="3583688" y="1422903"/>
                    </a:cubicBezTo>
                    <a:cubicBezTo>
                      <a:pt x="3592060" y="1424726"/>
                      <a:pt x="3599389" y="1427312"/>
                      <a:pt x="3605677" y="1430661"/>
                    </a:cubicBezTo>
                    <a:cubicBezTo>
                      <a:pt x="3611965" y="1434010"/>
                      <a:pt x="3617249" y="1438028"/>
                      <a:pt x="3621528" y="1442716"/>
                    </a:cubicBezTo>
                    <a:cubicBezTo>
                      <a:pt x="3625806" y="1447404"/>
                      <a:pt x="3629285" y="1452650"/>
                      <a:pt x="3631964" y="1458455"/>
                    </a:cubicBezTo>
                    <a:lnTo>
                      <a:pt x="3634107" y="1465376"/>
                    </a:lnTo>
                    <a:lnTo>
                      <a:pt x="3584903" y="1575382"/>
                    </a:lnTo>
                    <a:lnTo>
                      <a:pt x="3556397" y="1580233"/>
                    </a:lnTo>
                    <a:lnTo>
                      <a:pt x="3488643" y="1580233"/>
                    </a:lnTo>
                    <a:close/>
                    <a:moveTo>
                      <a:pt x="3021918" y="1420169"/>
                    </a:moveTo>
                    <a:lnTo>
                      <a:pt x="3122265" y="1420169"/>
                    </a:lnTo>
                    <a:lnTo>
                      <a:pt x="3122265" y="1457896"/>
                    </a:lnTo>
                    <a:lnTo>
                      <a:pt x="3070138" y="1457896"/>
                    </a:lnTo>
                    <a:lnTo>
                      <a:pt x="3070138" y="1486695"/>
                    </a:lnTo>
                    <a:lnTo>
                      <a:pt x="3117689" y="1486695"/>
                    </a:lnTo>
                    <a:lnTo>
                      <a:pt x="3117689" y="1524423"/>
                    </a:lnTo>
                    <a:lnTo>
                      <a:pt x="3070138" y="1524423"/>
                    </a:lnTo>
                    <a:lnTo>
                      <a:pt x="3070138" y="1580233"/>
                    </a:lnTo>
                    <a:lnTo>
                      <a:pt x="3021918" y="1580233"/>
                    </a:lnTo>
                    <a:close/>
                    <a:moveTo>
                      <a:pt x="2097993" y="1420169"/>
                    </a:moveTo>
                    <a:lnTo>
                      <a:pt x="2198340" y="1420169"/>
                    </a:lnTo>
                    <a:lnTo>
                      <a:pt x="2198340" y="1457896"/>
                    </a:lnTo>
                    <a:lnTo>
                      <a:pt x="2146213" y="1457896"/>
                    </a:lnTo>
                    <a:lnTo>
                      <a:pt x="2146213" y="1486695"/>
                    </a:lnTo>
                    <a:lnTo>
                      <a:pt x="2193764" y="1486695"/>
                    </a:lnTo>
                    <a:lnTo>
                      <a:pt x="2193764" y="1524423"/>
                    </a:lnTo>
                    <a:lnTo>
                      <a:pt x="2146213" y="1524423"/>
                    </a:lnTo>
                    <a:lnTo>
                      <a:pt x="2146213" y="1580233"/>
                    </a:lnTo>
                    <a:lnTo>
                      <a:pt x="2097993" y="1580233"/>
                    </a:lnTo>
                    <a:close/>
                    <a:moveTo>
                      <a:pt x="1861090" y="1420169"/>
                    </a:moveTo>
                    <a:lnTo>
                      <a:pt x="1926171" y="1420169"/>
                    </a:lnTo>
                    <a:cubicBezTo>
                      <a:pt x="1936961" y="1420169"/>
                      <a:pt x="1946542" y="1421080"/>
                      <a:pt x="1954913" y="1422903"/>
                    </a:cubicBezTo>
                    <a:cubicBezTo>
                      <a:pt x="1963285" y="1424726"/>
                      <a:pt x="1970615" y="1427312"/>
                      <a:pt x="1976903" y="1430661"/>
                    </a:cubicBezTo>
                    <a:cubicBezTo>
                      <a:pt x="1983191" y="1434010"/>
                      <a:pt x="1988474" y="1438028"/>
                      <a:pt x="1992753" y="1442716"/>
                    </a:cubicBezTo>
                    <a:cubicBezTo>
                      <a:pt x="1997032" y="1447404"/>
                      <a:pt x="2000510" y="1452650"/>
                      <a:pt x="2003189" y="1458455"/>
                    </a:cubicBezTo>
                    <a:cubicBezTo>
                      <a:pt x="2005868" y="1464259"/>
                      <a:pt x="2007803" y="1470510"/>
                      <a:pt x="2008994" y="1477207"/>
                    </a:cubicBezTo>
                    <a:cubicBezTo>
                      <a:pt x="2010184" y="1483904"/>
                      <a:pt x="2010780" y="1490899"/>
                      <a:pt x="2010780" y="1498192"/>
                    </a:cubicBezTo>
                    <a:cubicBezTo>
                      <a:pt x="2010780" y="1510693"/>
                      <a:pt x="2008789" y="1522004"/>
                      <a:pt x="2004808" y="1532125"/>
                    </a:cubicBezTo>
                    <a:cubicBezTo>
                      <a:pt x="2000827" y="1542245"/>
                      <a:pt x="1995208" y="1550858"/>
                      <a:pt x="1987953" y="1557965"/>
                    </a:cubicBezTo>
                    <a:cubicBezTo>
                      <a:pt x="1980698" y="1565071"/>
                      <a:pt x="1971954" y="1570559"/>
                      <a:pt x="1961722" y="1574429"/>
                    </a:cubicBezTo>
                    <a:cubicBezTo>
                      <a:pt x="1951490" y="1578298"/>
                      <a:pt x="1940123" y="1580233"/>
                      <a:pt x="1927622" y="1580233"/>
                    </a:cubicBezTo>
                    <a:lnTo>
                      <a:pt x="1859868" y="1580233"/>
                    </a:lnTo>
                    <a:lnTo>
                      <a:pt x="1859868" y="1422708"/>
                    </a:lnTo>
                    <a:close/>
                    <a:moveTo>
                      <a:pt x="3390416" y="1417490"/>
                    </a:moveTo>
                    <a:cubicBezTo>
                      <a:pt x="3401876" y="1417490"/>
                      <a:pt x="3412443" y="1419406"/>
                      <a:pt x="3422117" y="1423238"/>
                    </a:cubicBezTo>
                    <a:cubicBezTo>
                      <a:pt x="3431790" y="1427070"/>
                      <a:pt x="3440125" y="1432540"/>
                      <a:pt x="3447120" y="1439646"/>
                    </a:cubicBezTo>
                    <a:cubicBezTo>
                      <a:pt x="3454115" y="1446753"/>
                      <a:pt x="3459584" y="1455385"/>
                      <a:pt x="3463528" y="1465543"/>
                    </a:cubicBezTo>
                    <a:cubicBezTo>
                      <a:pt x="3467472" y="1475700"/>
                      <a:pt x="3469444" y="1487104"/>
                      <a:pt x="3469444" y="1499754"/>
                    </a:cubicBezTo>
                    <a:cubicBezTo>
                      <a:pt x="3469444" y="1512479"/>
                      <a:pt x="3467360" y="1523958"/>
                      <a:pt x="3463193" y="1534190"/>
                    </a:cubicBezTo>
                    <a:cubicBezTo>
                      <a:pt x="3459026" y="1544421"/>
                      <a:pt x="3453277" y="1553165"/>
                      <a:pt x="3445948" y="1560420"/>
                    </a:cubicBezTo>
                    <a:cubicBezTo>
                      <a:pt x="3438618" y="1567676"/>
                      <a:pt x="3430023" y="1573257"/>
                      <a:pt x="3420163" y="1577164"/>
                    </a:cubicBezTo>
                    <a:cubicBezTo>
                      <a:pt x="3410303" y="1581070"/>
                      <a:pt x="3399681" y="1583024"/>
                      <a:pt x="3388295" y="1583024"/>
                    </a:cubicBezTo>
                    <a:cubicBezTo>
                      <a:pt x="3377282" y="1583024"/>
                      <a:pt x="3366920" y="1581163"/>
                      <a:pt x="3357209" y="1577443"/>
                    </a:cubicBezTo>
                    <a:cubicBezTo>
                      <a:pt x="3347498" y="1573722"/>
                      <a:pt x="3339015" y="1568383"/>
                      <a:pt x="3331759" y="1561425"/>
                    </a:cubicBezTo>
                    <a:cubicBezTo>
                      <a:pt x="3324504" y="1554467"/>
                      <a:pt x="3318774" y="1546003"/>
                      <a:pt x="3314570" y="1536031"/>
                    </a:cubicBezTo>
                    <a:cubicBezTo>
                      <a:pt x="3310365" y="1526060"/>
                      <a:pt x="3308263" y="1514823"/>
                      <a:pt x="3308263" y="1502322"/>
                    </a:cubicBezTo>
                    <a:cubicBezTo>
                      <a:pt x="3308263" y="1489820"/>
                      <a:pt x="3310272" y="1478360"/>
                      <a:pt x="3314291" y="1467942"/>
                    </a:cubicBezTo>
                    <a:cubicBezTo>
                      <a:pt x="3318309" y="1457524"/>
                      <a:pt x="3323927" y="1448576"/>
                      <a:pt x="3331145" y="1441098"/>
                    </a:cubicBezTo>
                    <a:cubicBezTo>
                      <a:pt x="3338364" y="1433619"/>
                      <a:pt x="3347014" y="1427815"/>
                      <a:pt x="3357097" y="1423685"/>
                    </a:cubicBezTo>
                    <a:cubicBezTo>
                      <a:pt x="3367180" y="1419555"/>
                      <a:pt x="3378287" y="1417490"/>
                      <a:pt x="3390416" y="1417490"/>
                    </a:cubicBezTo>
                    <a:close/>
                    <a:moveTo>
                      <a:pt x="3218966" y="1417490"/>
                    </a:moveTo>
                    <a:cubicBezTo>
                      <a:pt x="3230426" y="1417490"/>
                      <a:pt x="3240993" y="1419406"/>
                      <a:pt x="3250667" y="1423238"/>
                    </a:cubicBezTo>
                    <a:cubicBezTo>
                      <a:pt x="3260340" y="1427070"/>
                      <a:pt x="3268675" y="1432540"/>
                      <a:pt x="3275670" y="1439646"/>
                    </a:cubicBezTo>
                    <a:cubicBezTo>
                      <a:pt x="3282665" y="1446753"/>
                      <a:pt x="3288134" y="1455385"/>
                      <a:pt x="3292078" y="1465543"/>
                    </a:cubicBezTo>
                    <a:cubicBezTo>
                      <a:pt x="3296022" y="1475700"/>
                      <a:pt x="3297994" y="1487104"/>
                      <a:pt x="3297994" y="1499754"/>
                    </a:cubicBezTo>
                    <a:cubicBezTo>
                      <a:pt x="3297994" y="1512479"/>
                      <a:pt x="3295910" y="1523958"/>
                      <a:pt x="3291743" y="1534190"/>
                    </a:cubicBezTo>
                    <a:cubicBezTo>
                      <a:pt x="3287576" y="1544421"/>
                      <a:pt x="3281827" y="1553165"/>
                      <a:pt x="3274498" y="1560420"/>
                    </a:cubicBezTo>
                    <a:cubicBezTo>
                      <a:pt x="3267168" y="1567676"/>
                      <a:pt x="3258573" y="1573257"/>
                      <a:pt x="3248713" y="1577164"/>
                    </a:cubicBezTo>
                    <a:cubicBezTo>
                      <a:pt x="3238853" y="1581070"/>
                      <a:pt x="3228231" y="1583024"/>
                      <a:pt x="3216845" y="1583024"/>
                    </a:cubicBezTo>
                    <a:cubicBezTo>
                      <a:pt x="3205832" y="1583024"/>
                      <a:pt x="3195470" y="1581163"/>
                      <a:pt x="3185759" y="1577443"/>
                    </a:cubicBezTo>
                    <a:cubicBezTo>
                      <a:pt x="3176048" y="1573722"/>
                      <a:pt x="3167565" y="1568383"/>
                      <a:pt x="3160309" y="1561425"/>
                    </a:cubicBezTo>
                    <a:cubicBezTo>
                      <a:pt x="3153054" y="1554467"/>
                      <a:pt x="3147324" y="1546003"/>
                      <a:pt x="3143120" y="1536031"/>
                    </a:cubicBezTo>
                    <a:cubicBezTo>
                      <a:pt x="3138915" y="1526060"/>
                      <a:pt x="3136813" y="1514823"/>
                      <a:pt x="3136813" y="1502322"/>
                    </a:cubicBezTo>
                    <a:cubicBezTo>
                      <a:pt x="3136813" y="1489820"/>
                      <a:pt x="3138822" y="1478360"/>
                      <a:pt x="3142841" y="1467942"/>
                    </a:cubicBezTo>
                    <a:cubicBezTo>
                      <a:pt x="3146859" y="1457524"/>
                      <a:pt x="3152477" y="1448576"/>
                      <a:pt x="3159695" y="1441098"/>
                    </a:cubicBezTo>
                    <a:cubicBezTo>
                      <a:pt x="3166914" y="1433619"/>
                      <a:pt x="3175564" y="1427815"/>
                      <a:pt x="3185647" y="1423685"/>
                    </a:cubicBezTo>
                    <a:cubicBezTo>
                      <a:pt x="3195730" y="1419555"/>
                      <a:pt x="3206837" y="1417490"/>
                      <a:pt x="3218966" y="1417490"/>
                    </a:cubicBezTo>
                    <a:close/>
                    <a:moveTo>
                      <a:pt x="2574615" y="1413136"/>
                    </a:moveTo>
                    <a:cubicBezTo>
                      <a:pt x="2578633" y="1413136"/>
                      <a:pt x="2582279" y="1413676"/>
                      <a:pt x="2585554" y="1414755"/>
                    </a:cubicBezTo>
                    <a:cubicBezTo>
                      <a:pt x="2588828" y="1415834"/>
                      <a:pt x="2591618" y="1417341"/>
                      <a:pt x="2593925" y="1419276"/>
                    </a:cubicBezTo>
                    <a:cubicBezTo>
                      <a:pt x="2596232" y="1421210"/>
                      <a:pt x="2598018" y="1423517"/>
                      <a:pt x="2599283" y="1426196"/>
                    </a:cubicBezTo>
                    <a:cubicBezTo>
                      <a:pt x="2600548" y="1428875"/>
                      <a:pt x="2601181" y="1431852"/>
                      <a:pt x="2601181" y="1435126"/>
                    </a:cubicBezTo>
                    <a:cubicBezTo>
                      <a:pt x="2601181" y="1438251"/>
                      <a:pt x="2600585" y="1441191"/>
                      <a:pt x="2599395" y="1443944"/>
                    </a:cubicBezTo>
                    <a:cubicBezTo>
                      <a:pt x="2598204" y="1446697"/>
                      <a:pt x="2596493" y="1449078"/>
                      <a:pt x="2594260" y="1451088"/>
                    </a:cubicBezTo>
                    <a:cubicBezTo>
                      <a:pt x="2592028" y="1453097"/>
                      <a:pt x="2589256" y="1454697"/>
                      <a:pt x="2585944" y="1455887"/>
                    </a:cubicBezTo>
                    <a:cubicBezTo>
                      <a:pt x="2582633" y="1457078"/>
                      <a:pt x="2578856" y="1457673"/>
                      <a:pt x="2574615" y="1457673"/>
                    </a:cubicBezTo>
                    <a:cubicBezTo>
                      <a:pt x="2570522" y="1457673"/>
                      <a:pt x="2566839" y="1457059"/>
                      <a:pt x="2563564" y="1455832"/>
                    </a:cubicBezTo>
                    <a:cubicBezTo>
                      <a:pt x="2560290" y="1454604"/>
                      <a:pt x="2557518" y="1452967"/>
                      <a:pt x="2555249" y="1450920"/>
                    </a:cubicBezTo>
                    <a:cubicBezTo>
                      <a:pt x="2552979" y="1448874"/>
                      <a:pt x="2551230" y="1446474"/>
                      <a:pt x="2550002" y="1443721"/>
                    </a:cubicBezTo>
                    <a:cubicBezTo>
                      <a:pt x="2548775" y="1440967"/>
                      <a:pt x="2548161" y="1438102"/>
                      <a:pt x="2548161" y="1435126"/>
                    </a:cubicBezTo>
                    <a:cubicBezTo>
                      <a:pt x="2548161" y="1431703"/>
                      <a:pt x="2548830" y="1428633"/>
                      <a:pt x="2550170" y="1425917"/>
                    </a:cubicBezTo>
                    <a:cubicBezTo>
                      <a:pt x="2551509" y="1423201"/>
                      <a:pt x="2553351" y="1420894"/>
                      <a:pt x="2555695" y="1418997"/>
                    </a:cubicBezTo>
                    <a:cubicBezTo>
                      <a:pt x="2558039" y="1417099"/>
                      <a:pt x="2560830" y="1415648"/>
                      <a:pt x="2564067" y="1414643"/>
                    </a:cubicBezTo>
                    <a:cubicBezTo>
                      <a:pt x="2567304" y="1413639"/>
                      <a:pt x="2570820" y="1413136"/>
                      <a:pt x="2574615" y="1413136"/>
                    </a:cubicBezTo>
                    <a:close/>
                    <a:moveTo>
                      <a:pt x="2874690" y="1411016"/>
                    </a:moveTo>
                    <a:lnTo>
                      <a:pt x="2922240" y="1411016"/>
                    </a:lnTo>
                    <a:lnTo>
                      <a:pt x="2922240" y="1580233"/>
                    </a:lnTo>
                    <a:lnTo>
                      <a:pt x="2874690" y="1580233"/>
                    </a:lnTo>
                    <a:close/>
                    <a:moveTo>
                      <a:pt x="1893540" y="1352689"/>
                    </a:moveTo>
                    <a:lnTo>
                      <a:pt x="1893540" y="1361158"/>
                    </a:lnTo>
                    <a:lnTo>
                      <a:pt x="1889467" y="1361158"/>
                    </a:lnTo>
                    <a:close/>
                    <a:moveTo>
                      <a:pt x="3738190" y="1308808"/>
                    </a:moveTo>
                    <a:lnTo>
                      <a:pt x="3722117" y="1311040"/>
                    </a:lnTo>
                    <a:cubicBezTo>
                      <a:pt x="3718471" y="1311636"/>
                      <a:pt x="3715550" y="1312845"/>
                      <a:pt x="3713355" y="1314668"/>
                    </a:cubicBezTo>
                    <a:cubicBezTo>
                      <a:pt x="3711159" y="1316491"/>
                      <a:pt x="3710062" y="1319040"/>
                      <a:pt x="3710062" y="1322314"/>
                    </a:cubicBezTo>
                    <a:cubicBezTo>
                      <a:pt x="3710062" y="1323579"/>
                      <a:pt x="3710266" y="1324844"/>
                      <a:pt x="3710676" y="1326109"/>
                    </a:cubicBezTo>
                    <a:cubicBezTo>
                      <a:pt x="3711085" y="1327374"/>
                      <a:pt x="3711736" y="1328528"/>
                      <a:pt x="3712629" y="1329569"/>
                    </a:cubicBezTo>
                    <a:cubicBezTo>
                      <a:pt x="3713522" y="1330611"/>
                      <a:pt x="3714694" y="1331448"/>
                      <a:pt x="3716145" y="1332081"/>
                    </a:cubicBezTo>
                    <a:cubicBezTo>
                      <a:pt x="3717596" y="1332713"/>
                      <a:pt x="3719364" y="1333030"/>
                      <a:pt x="3721447" y="1333030"/>
                    </a:cubicBezTo>
                    <a:cubicBezTo>
                      <a:pt x="3723828" y="1333030"/>
                      <a:pt x="3726042" y="1332565"/>
                      <a:pt x="3728089" y="1331634"/>
                    </a:cubicBezTo>
                    <a:cubicBezTo>
                      <a:pt x="3730135" y="1330704"/>
                      <a:pt x="3731902" y="1329365"/>
                      <a:pt x="3733391" y="1327616"/>
                    </a:cubicBezTo>
                    <a:cubicBezTo>
                      <a:pt x="3734879" y="1325867"/>
                      <a:pt x="3736051" y="1323765"/>
                      <a:pt x="3736907" y="1321309"/>
                    </a:cubicBezTo>
                    <a:cubicBezTo>
                      <a:pt x="3737762" y="1318854"/>
                      <a:pt x="3738190" y="1316138"/>
                      <a:pt x="3738190" y="1313161"/>
                    </a:cubicBezTo>
                    <a:close/>
                    <a:moveTo>
                      <a:pt x="2109415" y="1308808"/>
                    </a:moveTo>
                    <a:lnTo>
                      <a:pt x="2093342" y="1311040"/>
                    </a:lnTo>
                    <a:cubicBezTo>
                      <a:pt x="2089696" y="1311636"/>
                      <a:pt x="2086775" y="1312845"/>
                      <a:pt x="2084580" y="1314668"/>
                    </a:cubicBezTo>
                    <a:cubicBezTo>
                      <a:pt x="2082384" y="1316491"/>
                      <a:pt x="2081287" y="1319040"/>
                      <a:pt x="2081287" y="1322314"/>
                    </a:cubicBezTo>
                    <a:cubicBezTo>
                      <a:pt x="2081287" y="1323579"/>
                      <a:pt x="2081491" y="1324844"/>
                      <a:pt x="2081901" y="1326109"/>
                    </a:cubicBezTo>
                    <a:cubicBezTo>
                      <a:pt x="2082310" y="1327374"/>
                      <a:pt x="2082961" y="1328528"/>
                      <a:pt x="2083854" y="1329569"/>
                    </a:cubicBezTo>
                    <a:cubicBezTo>
                      <a:pt x="2084747" y="1330611"/>
                      <a:pt x="2085919" y="1331448"/>
                      <a:pt x="2087370" y="1332081"/>
                    </a:cubicBezTo>
                    <a:cubicBezTo>
                      <a:pt x="2088821" y="1332713"/>
                      <a:pt x="2090589" y="1333030"/>
                      <a:pt x="2092672" y="1333030"/>
                    </a:cubicBezTo>
                    <a:cubicBezTo>
                      <a:pt x="2095053" y="1333030"/>
                      <a:pt x="2097267" y="1332565"/>
                      <a:pt x="2099314" y="1331634"/>
                    </a:cubicBezTo>
                    <a:cubicBezTo>
                      <a:pt x="2101360" y="1330704"/>
                      <a:pt x="2103127" y="1329365"/>
                      <a:pt x="2104616" y="1327616"/>
                    </a:cubicBezTo>
                    <a:cubicBezTo>
                      <a:pt x="2106104" y="1325867"/>
                      <a:pt x="2107276" y="1323765"/>
                      <a:pt x="2108132" y="1321309"/>
                    </a:cubicBezTo>
                    <a:cubicBezTo>
                      <a:pt x="2108987" y="1318854"/>
                      <a:pt x="2109415" y="1316138"/>
                      <a:pt x="2109415" y="1313161"/>
                    </a:cubicBezTo>
                    <a:close/>
                    <a:moveTo>
                      <a:pt x="3196754" y="1272866"/>
                    </a:moveTo>
                    <a:cubicBezTo>
                      <a:pt x="3194224" y="1272866"/>
                      <a:pt x="3192047" y="1273536"/>
                      <a:pt x="3190224" y="1274875"/>
                    </a:cubicBezTo>
                    <a:cubicBezTo>
                      <a:pt x="3188401" y="1276215"/>
                      <a:pt x="3186912" y="1277889"/>
                      <a:pt x="3185759" y="1279898"/>
                    </a:cubicBezTo>
                    <a:cubicBezTo>
                      <a:pt x="3184606" y="1281907"/>
                      <a:pt x="3183750" y="1284047"/>
                      <a:pt x="3183192" y="1286316"/>
                    </a:cubicBezTo>
                    <a:cubicBezTo>
                      <a:pt x="3182634" y="1288586"/>
                      <a:pt x="3182280" y="1290688"/>
                      <a:pt x="3182131" y="1292623"/>
                    </a:cubicBezTo>
                    <a:lnTo>
                      <a:pt x="3210929" y="1292623"/>
                    </a:lnTo>
                    <a:cubicBezTo>
                      <a:pt x="3210929" y="1290539"/>
                      <a:pt x="3210781" y="1288344"/>
                      <a:pt x="3210483" y="1286037"/>
                    </a:cubicBezTo>
                    <a:cubicBezTo>
                      <a:pt x="3210185" y="1283730"/>
                      <a:pt x="3209534" y="1281591"/>
                      <a:pt x="3208530" y="1279619"/>
                    </a:cubicBezTo>
                    <a:cubicBezTo>
                      <a:pt x="3207525" y="1277647"/>
                      <a:pt x="3206093" y="1276029"/>
                      <a:pt x="3204232" y="1274763"/>
                    </a:cubicBezTo>
                    <a:cubicBezTo>
                      <a:pt x="3202372" y="1273498"/>
                      <a:pt x="3199879" y="1272866"/>
                      <a:pt x="3196754" y="1272866"/>
                    </a:cubicBezTo>
                    <a:close/>
                    <a:moveTo>
                      <a:pt x="3530054" y="1246858"/>
                    </a:moveTo>
                    <a:lnTo>
                      <a:pt x="3579614" y="1246858"/>
                    </a:lnTo>
                    <a:lnTo>
                      <a:pt x="3593567" y="1309254"/>
                    </a:lnTo>
                    <a:cubicBezTo>
                      <a:pt x="3593864" y="1310594"/>
                      <a:pt x="3594199" y="1312212"/>
                      <a:pt x="3594571" y="1314110"/>
                    </a:cubicBezTo>
                    <a:cubicBezTo>
                      <a:pt x="3594943" y="1316007"/>
                      <a:pt x="3595315" y="1317998"/>
                      <a:pt x="3595687" y="1320082"/>
                    </a:cubicBezTo>
                    <a:cubicBezTo>
                      <a:pt x="3596059" y="1322165"/>
                      <a:pt x="3596394" y="1324230"/>
                      <a:pt x="3596692" y="1326277"/>
                    </a:cubicBezTo>
                    <a:cubicBezTo>
                      <a:pt x="3596990" y="1328323"/>
                      <a:pt x="3597176" y="1330202"/>
                      <a:pt x="3597250" y="1331913"/>
                    </a:cubicBezTo>
                    <a:lnTo>
                      <a:pt x="3597920" y="1331913"/>
                    </a:lnTo>
                    <a:cubicBezTo>
                      <a:pt x="3598292" y="1328565"/>
                      <a:pt x="3598869" y="1324993"/>
                      <a:pt x="3599650" y="1321198"/>
                    </a:cubicBezTo>
                    <a:cubicBezTo>
                      <a:pt x="3600431" y="1317403"/>
                      <a:pt x="3601231" y="1313645"/>
                      <a:pt x="3602050" y="1309924"/>
                    </a:cubicBezTo>
                    <a:lnTo>
                      <a:pt x="3615109" y="1246858"/>
                    </a:lnTo>
                    <a:lnTo>
                      <a:pt x="3664446" y="1246858"/>
                    </a:lnTo>
                    <a:lnTo>
                      <a:pt x="3624709" y="1361158"/>
                    </a:lnTo>
                    <a:lnTo>
                      <a:pt x="3568229" y="1361158"/>
                    </a:lnTo>
                    <a:close/>
                    <a:moveTo>
                      <a:pt x="3474765" y="1246858"/>
                    </a:moveTo>
                    <a:lnTo>
                      <a:pt x="3522315" y="1246858"/>
                    </a:lnTo>
                    <a:lnTo>
                      <a:pt x="3522315" y="1361158"/>
                    </a:lnTo>
                    <a:lnTo>
                      <a:pt x="3474765" y="1361158"/>
                    </a:lnTo>
                    <a:close/>
                    <a:moveTo>
                      <a:pt x="1944433" y="1246858"/>
                    </a:moveTo>
                    <a:lnTo>
                      <a:pt x="1950839" y="1246858"/>
                    </a:lnTo>
                    <a:lnTo>
                      <a:pt x="1964792" y="1309254"/>
                    </a:lnTo>
                    <a:cubicBezTo>
                      <a:pt x="1965089" y="1310594"/>
                      <a:pt x="1965424" y="1312212"/>
                      <a:pt x="1965796" y="1314110"/>
                    </a:cubicBezTo>
                    <a:cubicBezTo>
                      <a:pt x="1966168" y="1316007"/>
                      <a:pt x="1966540" y="1317998"/>
                      <a:pt x="1966913" y="1320082"/>
                    </a:cubicBezTo>
                    <a:cubicBezTo>
                      <a:pt x="1967285" y="1322165"/>
                      <a:pt x="1967619" y="1324230"/>
                      <a:pt x="1967917" y="1326277"/>
                    </a:cubicBezTo>
                    <a:cubicBezTo>
                      <a:pt x="1968215" y="1328323"/>
                      <a:pt x="1968401" y="1330202"/>
                      <a:pt x="1968475" y="1331913"/>
                    </a:cubicBezTo>
                    <a:lnTo>
                      <a:pt x="1969145" y="1331913"/>
                    </a:lnTo>
                    <a:cubicBezTo>
                      <a:pt x="1969517" y="1328565"/>
                      <a:pt x="1970094" y="1324993"/>
                      <a:pt x="1970875" y="1321198"/>
                    </a:cubicBezTo>
                    <a:cubicBezTo>
                      <a:pt x="1971656" y="1317403"/>
                      <a:pt x="1972456" y="1313645"/>
                      <a:pt x="1973275" y="1309924"/>
                    </a:cubicBezTo>
                    <a:lnTo>
                      <a:pt x="1986334" y="1246858"/>
                    </a:lnTo>
                    <a:lnTo>
                      <a:pt x="2035671" y="1246858"/>
                    </a:lnTo>
                    <a:lnTo>
                      <a:pt x="1995934" y="1361158"/>
                    </a:lnTo>
                    <a:lnTo>
                      <a:pt x="1939454" y="1361158"/>
                    </a:lnTo>
                    <a:lnTo>
                      <a:pt x="1918966" y="1299816"/>
                    </a:lnTo>
                    <a:close/>
                    <a:moveTo>
                      <a:pt x="3726247" y="1244068"/>
                    </a:moveTo>
                    <a:cubicBezTo>
                      <a:pt x="3736665" y="1244068"/>
                      <a:pt x="3745408" y="1245203"/>
                      <a:pt x="3752478" y="1247472"/>
                    </a:cubicBezTo>
                    <a:cubicBezTo>
                      <a:pt x="3759547" y="1249742"/>
                      <a:pt x="3765240" y="1253128"/>
                      <a:pt x="3769556" y="1257630"/>
                    </a:cubicBezTo>
                    <a:cubicBezTo>
                      <a:pt x="3773872" y="1262132"/>
                      <a:pt x="3776960" y="1267750"/>
                      <a:pt x="3778820" y="1274484"/>
                    </a:cubicBezTo>
                    <a:cubicBezTo>
                      <a:pt x="3780680" y="1281219"/>
                      <a:pt x="3781611" y="1289088"/>
                      <a:pt x="3781611" y="1298092"/>
                    </a:cubicBezTo>
                    <a:lnTo>
                      <a:pt x="3781611" y="1358798"/>
                    </a:lnTo>
                    <a:lnTo>
                      <a:pt x="3760102" y="1355725"/>
                    </a:lnTo>
                    <a:lnTo>
                      <a:pt x="3738190" y="1349749"/>
                    </a:lnTo>
                    <a:lnTo>
                      <a:pt x="3738190" y="1343745"/>
                    </a:lnTo>
                    <a:lnTo>
                      <a:pt x="3737744" y="1343745"/>
                    </a:lnTo>
                    <a:lnTo>
                      <a:pt x="3733330" y="1348424"/>
                    </a:lnTo>
                    <a:lnTo>
                      <a:pt x="3725177" y="1346200"/>
                    </a:lnTo>
                    <a:lnTo>
                      <a:pt x="3690252" y="1339850"/>
                    </a:lnTo>
                    <a:lnTo>
                      <a:pt x="3682374" y="1357463"/>
                    </a:lnTo>
                    <a:lnTo>
                      <a:pt x="3676966" y="1353680"/>
                    </a:lnTo>
                    <a:cubicBezTo>
                      <a:pt x="3674101" y="1350480"/>
                      <a:pt x="3671962" y="1346740"/>
                      <a:pt x="3670548" y="1342462"/>
                    </a:cubicBezTo>
                    <a:cubicBezTo>
                      <a:pt x="3669134" y="1338183"/>
                      <a:pt x="3668427" y="1333588"/>
                      <a:pt x="3668427" y="1328676"/>
                    </a:cubicBezTo>
                    <a:cubicBezTo>
                      <a:pt x="3668427" y="1324509"/>
                      <a:pt x="3668985" y="1320342"/>
                      <a:pt x="3670101" y="1316175"/>
                    </a:cubicBezTo>
                    <a:cubicBezTo>
                      <a:pt x="3671218" y="1312008"/>
                      <a:pt x="3673283" y="1308138"/>
                      <a:pt x="3676296" y="1304566"/>
                    </a:cubicBezTo>
                    <a:cubicBezTo>
                      <a:pt x="3679310" y="1300994"/>
                      <a:pt x="3683515" y="1297888"/>
                      <a:pt x="3688910" y="1295246"/>
                    </a:cubicBezTo>
                    <a:cubicBezTo>
                      <a:pt x="3694305" y="1292604"/>
                      <a:pt x="3701281" y="1290725"/>
                      <a:pt x="3709839" y="1289609"/>
                    </a:cubicBezTo>
                    <a:lnTo>
                      <a:pt x="3738190" y="1285926"/>
                    </a:lnTo>
                    <a:cubicBezTo>
                      <a:pt x="3738190" y="1283991"/>
                      <a:pt x="3737725" y="1282242"/>
                      <a:pt x="3736795" y="1280679"/>
                    </a:cubicBezTo>
                    <a:cubicBezTo>
                      <a:pt x="3735865" y="1279117"/>
                      <a:pt x="3734581" y="1277777"/>
                      <a:pt x="3732944" y="1276661"/>
                    </a:cubicBezTo>
                    <a:cubicBezTo>
                      <a:pt x="3731307" y="1275545"/>
                      <a:pt x="3729354" y="1274689"/>
                      <a:pt x="3727084" y="1274094"/>
                    </a:cubicBezTo>
                    <a:cubicBezTo>
                      <a:pt x="3724814" y="1273498"/>
                      <a:pt x="3722340" y="1273201"/>
                      <a:pt x="3719661" y="1273201"/>
                    </a:cubicBezTo>
                    <a:cubicBezTo>
                      <a:pt x="3715866" y="1273201"/>
                      <a:pt x="3712090" y="1273517"/>
                      <a:pt x="3708332" y="1274150"/>
                    </a:cubicBezTo>
                    <a:cubicBezTo>
                      <a:pt x="3704574" y="1274782"/>
                      <a:pt x="3700965" y="1275619"/>
                      <a:pt x="3697504" y="1276661"/>
                    </a:cubicBezTo>
                    <a:cubicBezTo>
                      <a:pt x="3694044" y="1277703"/>
                      <a:pt x="3690770" y="1278875"/>
                      <a:pt x="3687682" y="1280177"/>
                    </a:cubicBezTo>
                    <a:cubicBezTo>
                      <a:pt x="3684594" y="1281479"/>
                      <a:pt x="3681747" y="1282800"/>
                      <a:pt x="3679143" y="1284140"/>
                    </a:cubicBezTo>
                    <a:lnTo>
                      <a:pt x="3679143" y="1253221"/>
                    </a:lnTo>
                    <a:cubicBezTo>
                      <a:pt x="3681896" y="1252030"/>
                      <a:pt x="3685189" y="1250877"/>
                      <a:pt x="3689021" y="1249760"/>
                    </a:cubicBezTo>
                    <a:cubicBezTo>
                      <a:pt x="3692854" y="1248644"/>
                      <a:pt x="3696909" y="1247677"/>
                      <a:pt x="3701188" y="1246858"/>
                    </a:cubicBezTo>
                    <a:cubicBezTo>
                      <a:pt x="3705467" y="1246040"/>
                      <a:pt x="3709764" y="1245370"/>
                      <a:pt x="3714080" y="1244849"/>
                    </a:cubicBezTo>
                    <a:cubicBezTo>
                      <a:pt x="3718396" y="1244328"/>
                      <a:pt x="3722452" y="1244068"/>
                      <a:pt x="3726247" y="1244068"/>
                    </a:cubicBezTo>
                    <a:close/>
                    <a:moveTo>
                      <a:pt x="3318346" y="1244068"/>
                    </a:moveTo>
                    <a:cubicBezTo>
                      <a:pt x="3321174" y="1244068"/>
                      <a:pt x="3324039" y="1244198"/>
                      <a:pt x="3326941" y="1244458"/>
                    </a:cubicBezTo>
                    <a:cubicBezTo>
                      <a:pt x="3329843" y="1244719"/>
                      <a:pt x="3332671" y="1245054"/>
                      <a:pt x="3335424" y="1245463"/>
                    </a:cubicBezTo>
                    <a:cubicBezTo>
                      <a:pt x="3338178" y="1245872"/>
                      <a:pt x="3340801" y="1246337"/>
                      <a:pt x="3343293" y="1246858"/>
                    </a:cubicBezTo>
                    <a:cubicBezTo>
                      <a:pt x="3345786" y="1247379"/>
                      <a:pt x="3348037" y="1247900"/>
                      <a:pt x="3350047" y="1248421"/>
                    </a:cubicBezTo>
                    <a:lnTo>
                      <a:pt x="3350047" y="1280456"/>
                    </a:lnTo>
                    <a:cubicBezTo>
                      <a:pt x="3348633" y="1279861"/>
                      <a:pt x="3346810" y="1279173"/>
                      <a:pt x="3344577" y="1278391"/>
                    </a:cubicBezTo>
                    <a:cubicBezTo>
                      <a:pt x="3342345" y="1277610"/>
                      <a:pt x="3339889" y="1276847"/>
                      <a:pt x="3337210" y="1276103"/>
                    </a:cubicBezTo>
                    <a:cubicBezTo>
                      <a:pt x="3334531" y="1275359"/>
                      <a:pt x="3331759" y="1274726"/>
                      <a:pt x="3328894" y="1274205"/>
                    </a:cubicBezTo>
                    <a:cubicBezTo>
                      <a:pt x="3326029" y="1273684"/>
                      <a:pt x="3323258" y="1273424"/>
                      <a:pt x="3320579" y="1273424"/>
                    </a:cubicBezTo>
                    <a:cubicBezTo>
                      <a:pt x="3317453" y="1273424"/>
                      <a:pt x="3314960" y="1273945"/>
                      <a:pt x="3313100" y="1274987"/>
                    </a:cubicBezTo>
                    <a:cubicBezTo>
                      <a:pt x="3311240" y="1276029"/>
                      <a:pt x="3310309" y="1277480"/>
                      <a:pt x="3310309" y="1279340"/>
                    </a:cubicBezTo>
                    <a:cubicBezTo>
                      <a:pt x="3310309" y="1280531"/>
                      <a:pt x="3310589" y="1281572"/>
                      <a:pt x="3311147" y="1282465"/>
                    </a:cubicBezTo>
                    <a:cubicBezTo>
                      <a:pt x="3311705" y="1283358"/>
                      <a:pt x="3312598" y="1284177"/>
                      <a:pt x="3313826" y="1284921"/>
                    </a:cubicBezTo>
                    <a:cubicBezTo>
                      <a:pt x="3315053" y="1285665"/>
                      <a:pt x="3316616" y="1286391"/>
                      <a:pt x="3318514" y="1287098"/>
                    </a:cubicBezTo>
                    <a:cubicBezTo>
                      <a:pt x="3320411" y="1287805"/>
                      <a:pt x="3322699" y="1288567"/>
                      <a:pt x="3325378" y="1289386"/>
                    </a:cubicBezTo>
                    <a:cubicBezTo>
                      <a:pt x="3330662" y="1290949"/>
                      <a:pt x="3335350" y="1292734"/>
                      <a:pt x="3339443" y="1294744"/>
                    </a:cubicBezTo>
                    <a:cubicBezTo>
                      <a:pt x="3343535" y="1296753"/>
                      <a:pt x="3346958" y="1299097"/>
                      <a:pt x="3349712" y="1301776"/>
                    </a:cubicBezTo>
                    <a:cubicBezTo>
                      <a:pt x="3352465" y="1304455"/>
                      <a:pt x="3354549" y="1307543"/>
                      <a:pt x="3355962" y="1311040"/>
                    </a:cubicBezTo>
                    <a:cubicBezTo>
                      <a:pt x="3357376" y="1314538"/>
                      <a:pt x="3358083" y="1318593"/>
                      <a:pt x="3358083" y="1323207"/>
                    </a:cubicBezTo>
                    <a:cubicBezTo>
                      <a:pt x="3358083" y="1328788"/>
                      <a:pt x="3357041" y="1334053"/>
                      <a:pt x="3354958" y="1339001"/>
                    </a:cubicBezTo>
                    <a:cubicBezTo>
                      <a:pt x="3352874" y="1343950"/>
                      <a:pt x="3349581" y="1348266"/>
                      <a:pt x="3345079" y="1351949"/>
                    </a:cubicBezTo>
                    <a:cubicBezTo>
                      <a:pt x="3340577" y="1355633"/>
                      <a:pt x="3334792" y="1358554"/>
                      <a:pt x="3327722" y="1360712"/>
                    </a:cubicBezTo>
                    <a:cubicBezTo>
                      <a:pt x="3320653" y="1362870"/>
                      <a:pt x="3312095" y="1363949"/>
                      <a:pt x="3302049" y="1363949"/>
                    </a:cubicBezTo>
                    <a:cubicBezTo>
                      <a:pt x="3298924" y="1363949"/>
                      <a:pt x="3295631" y="1363781"/>
                      <a:pt x="3292171" y="1363446"/>
                    </a:cubicBezTo>
                    <a:cubicBezTo>
                      <a:pt x="3288711" y="1363112"/>
                      <a:pt x="3285306" y="1362702"/>
                      <a:pt x="3281958" y="1362219"/>
                    </a:cubicBezTo>
                    <a:cubicBezTo>
                      <a:pt x="3278609" y="1361735"/>
                      <a:pt x="3275428" y="1361177"/>
                      <a:pt x="3272414" y="1360544"/>
                    </a:cubicBezTo>
                    <a:cubicBezTo>
                      <a:pt x="3269400" y="1359912"/>
                      <a:pt x="3266777" y="1359261"/>
                      <a:pt x="3264545" y="1358591"/>
                    </a:cubicBezTo>
                    <a:lnTo>
                      <a:pt x="3264545" y="1325216"/>
                    </a:lnTo>
                    <a:cubicBezTo>
                      <a:pt x="3267224" y="1326407"/>
                      <a:pt x="3270014" y="1327560"/>
                      <a:pt x="3272916" y="1328676"/>
                    </a:cubicBezTo>
                    <a:cubicBezTo>
                      <a:pt x="3275819" y="1329793"/>
                      <a:pt x="3278739" y="1330797"/>
                      <a:pt x="3281679" y="1331690"/>
                    </a:cubicBezTo>
                    <a:cubicBezTo>
                      <a:pt x="3284618" y="1332583"/>
                      <a:pt x="3287613" y="1333290"/>
                      <a:pt x="3290664" y="1333811"/>
                    </a:cubicBezTo>
                    <a:cubicBezTo>
                      <a:pt x="3293715" y="1334332"/>
                      <a:pt x="3296766" y="1334592"/>
                      <a:pt x="3299817" y="1334592"/>
                    </a:cubicBezTo>
                    <a:cubicBezTo>
                      <a:pt x="3304877" y="1334592"/>
                      <a:pt x="3308468" y="1333904"/>
                      <a:pt x="3310589" y="1332527"/>
                    </a:cubicBezTo>
                    <a:cubicBezTo>
                      <a:pt x="3312709" y="1331151"/>
                      <a:pt x="3313770" y="1329421"/>
                      <a:pt x="3313770" y="1327337"/>
                    </a:cubicBezTo>
                    <a:cubicBezTo>
                      <a:pt x="3313770" y="1326221"/>
                      <a:pt x="3313509" y="1325272"/>
                      <a:pt x="3312988" y="1324491"/>
                    </a:cubicBezTo>
                    <a:cubicBezTo>
                      <a:pt x="3312467" y="1323709"/>
                      <a:pt x="3311481" y="1322909"/>
                      <a:pt x="3310030" y="1322091"/>
                    </a:cubicBezTo>
                    <a:cubicBezTo>
                      <a:pt x="3308579" y="1321272"/>
                      <a:pt x="3306533" y="1320379"/>
                      <a:pt x="3303891" y="1319412"/>
                    </a:cubicBezTo>
                    <a:cubicBezTo>
                      <a:pt x="3301250" y="1318445"/>
                      <a:pt x="3297808" y="1317254"/>
                      <a:pt x="3293566" y="1315840"/>
                    </a:cubicBezTo>
                    <a:cubicBezTo>
                      <a:pt x="3289325" y="1314501"/>
                      <a:pt x="3285418" y="1312901"/>
                      <a:pt x="3281846" y="1311040"/>
                    </a:cubicBezTo>
                    <a:cubicBezTo>
                      <a:pt x="3278274" y="1309180"/>
                      <a:pt x="3275205" y="1306948"/>
                      <a:pt x="3272637" y="1304343"/>
                    </a:cubicBezTo>
                    <a:cubicBezTo>
                      <a:pt x="3270070" y="1301739"/>
                      <a:pt x="3268079" y="1298650"/>
                      <a:pt x="3266666" y="1295079"/>
                    </a:cubicBezTo>
                    <a:cubicBezTo>
                      <a:pt x="3265252" y="1291507"/>
                      <a:pt x="3264545" y="1287302"/>
                      <a:pt x="3264545" y="1282465"/>
                    </a:cubicBezTo>
                    <a:cubicBezTo>
                      <a:pt x="3264545" y="1276438"/>
                      <a:pt x="3265791" y="1271043"/>
                      <a:pt x="3268284" y="1266280"/>
                    </a:cubicBezTo>
                    <a:cubicBezTo>
                      <a:pt x="3270777" y="1261518"/>
                      <a:pt x="3274330" y="1257481"/>
                      <a:pt x="3278944" y="1254169"/>
                    </a:cubicBezTo>
                    <a:cubicBezTo>
                      <a:pt x="3283558" y="1250858"/>
                      <a:pt x="3289194" y="1248346"/>
                      <a:pt x="3295855" y="1246635"/>
                    </a:cubicBezTo>
                    <a:cubicBezTo>
                      <a:pt x="3302515" y="1244923"/>
                      <a:pt x="3310012" y="1244068"/>
                      <a:pt x="3318346" y="1244068"/>
                    </a:cubicBezTo>
                    <a:close/>
                    <a:moveTo>
                      <a:pt x="3196977" y="1244068"/>
                    </a:moveTo>
                    <a:cubicBezTo>
                      <a:pt x="3207172" y="1244068"/>
                      <a:pt x="3215822" y="1245649"/>
                      <a:pt x="3222929" y="1248812"/>
                    </a:cubicBezTo>
                    <a:cubicBezTo>
                      <a:pt x="3230035" y="1251974"/>
                      <a:pt x="3235821" y="1256141"/>
                      <a:pt x="3240286" y="1261313"/>
                    </a:cubicBezTo>
                    <a:cubicBezTo>
                      <a:pt x="3244751" y="1266485"/>
                      <a:pt x="3247988" y="1272401"/>
                      <a:pt x="3249997" y="1279061"/>
                    </a:cubicBezTo>
                    <a:cubicBezTo>
                      <a:pt x="3252006" y="1285721"/>
                      <a:pt x="3253011" y="1292586"/>
                      <a:pt x="3253011" y="1299655"/>
                    </a:cubicBezTo>
                    <a:lnTo>
                      <a:pt x="3253011" y="1317514"/>
                    </a:lnTo>
                    <a:lnTo>
                      <a:pt x="3182354" y="1317514"/>
                    </a:lnTo>
                    <a:cubicBezTo>
                      <a:pt x="3182652" y="1319300"/>
                      <a:pt x="3183340" y="1321123"/>
                      <a:pt x="3184419" y="1322984"/>
                    </a:cubicBezTo>
                    <a:cubicBezTo>
                      <a:pt x="3185498" y="1324844"/>
                      <a:pt x="3187117" y="1326537"/>
                      <a:pt x="3189275" y="1328063"/>
                    </a:cubicBezTo>
                    <a:cubicBezTo>
                      <a:pt x="3191433" y="1329588"/>
                      <a:pt x="3194205" y="1330834"/>
                      <a:pt x="3197591" y="1331802"/>
                    </a:cubicBezTo>
                    <a:cubicBezTo>
                      <a:pt x="3200977" y="1332769"/>
                      <a:pt x="3205125" y="1333253"/>
                      <a:pt x="3210037" y="1333253"/>
                    </a:cubicBezTo>
                    <a:cubicBezTo>
                      <a:pt x="3213385" y="1333253"/>
                      <a:pt x="3216604" y="1333048"/>
                      <a:pt x="3219692" y="1332639"/>
                    </a:cubicBezTo>
                    <a:cubicBezTo>
                      <a:pt x="3222780" y="1332230"/>
                      <a:pt x="3225682" y="1331709"/>
                      <a:pt x="3228398" y="1331076"/>
                    </a:cubicBezTo>
                    <a:cubicBezTo>
                      <a:pt x="3231114" y="1330444"/>
                      <a:pt x="3233589" y="1329755"/>
                      <a:pt x="3235821" y="1329011"/>
                    </a:cubicBezTo>
                    <a:cubicBezTo>
                      <a:pt x="3238053" y="1328267"/>
                      <a:pt x="3239951" y="1327560"/>
                      <a:pt x="3241514" y="1326891"/>
                    </a:cubicBezTo>
                    <a:lnTo>
                      <a:pt x="3241514" y="1357028"/>
                    </a:lnTo>
                    <a:cubicBezTo>
                      <a:pt x="3239653" y="1357772"/>
                      <a:pt x="3237384" y="1358554"/>
                      <a:pt x="3234705" y="1359372"/>
                    </a:cubicBezTo>
                    <a:cubicBezTo>
                      <a:pt x="3232026" y="1360191"/>
                      <a:pt x="3228938" y="1360935"/>
                      <a:pt x="3225440" y="1361605"/>
                    </a:cubicBezTo>
                    <a:cubicBezTo>
                      <a:pt x="3221943" y="1362274"/>
                      <a:pt x="3218036" y="1362833"/>
                      <a:pt x="3213720" y="1363279"/>
                    </a:cubicBezTo>
                    <a:cubicBezTo>
                      <a:pt x="3209404" y="1363726"/>
                      <a:pt x="3204679" y="1363949"/>
                      <a:pt x="3199544" y="1363949"/>
                    </a:cubicBezTo>
                    <a:cubicBezTo>
                      <a:pt x="3188828" y="1363949"/>
                      <a:pt x="3179527" y="1362516"/>
                      <a:pt x="3171639" y="1359651"/>
                    </a:cubicBezTo>
                    <a:cubicBezTo>
                      <a:pt x="3163751" y="1356786"/>
                      <a:pt x="3157184" y="1352787"/>
                      <a:pt x="3151938" y="1347652"/>
                    </a:cubicBezTo>
                    <a:cubicBezTo>
                      <a:pt x="3146692" y="1342517"/>
                      <a:pt x="3142785" y="1336453"/>
                      <a:pt x="3140218" y="1329458"/>
                    </a:cubicBezTo>
                    <a:cubicBezTo>
                      <a:pt x="3137650" y="1322463"/>
                      <a:pt x="3136367" y="1314835"/>
                      <a:pt x="3136367" y="1306576"/>
                    </a:cubicBezTo>
                    <a:cubicBezTo>
                      <a:pt x="3136367" y="1298985"/>
                      <a:pt x="3137222" y="1292195"/>
                      <a:pt x="3138934" y="1286205"/>
                    </a:cubicBezTo>
                    <a:cubicBezTo>
                      <a:pt x="3140645" y="1280214"/>
                      <a:pt x="3142971" y="1274894"/>
                      <a:pt x="3145910" y="1270243"/>
                    </a:cubicBezTo>
                    <a:cubicBezTo>
                      <a:pt x="3148850" y="1265592"/>
                      <a:pt x="3152310" y="1261611"/>
                      <a:pt x="3156291" y="1258299"/>
                    </a:cubicBezTo>
                    <a:cubicBezTo>
                      <a:pt x="3160272" y="1254988"/>
                      <a:pt x="3164495" y="1252290"/>
                      <a:pt x="3168960" y="1250207"/>
                    </a:cubicBezTo>
                    <a:cubicBezTo>
                      <a:pt x="3173425" y="1248123"/>
                      <a:pt x="3178057" y="1246579"/>
                      <a:pt x="3182857" y="1245575"/>
                    </a:cubicBezTo>
                    <a:cubicBezTo>
                      <a:pt x="3187656" y="1244570"/>
                      <a:pt x="3192363" y="1244068"/>
                      <a:pt x="3196977" y="1244068"/>
                    </a:cubicBezTo>
                    <a:close/>
                    <a:moveTo>
                      <a:pt x="2097472" y="1244068"/>
                    </a:moveTo>
                    <a:cubicBezTo>
                      <a:pt x="2107890" y="1244068"/>
                      <a:pt x="2116633" y="1245203"/>
                      <a:pt x="2123703" y="1247472"/>
                    </a:cubicBezTo>
                    <a:cubicBezTo>
                      <a:pt x="2130772" y="1249742"/>
                      <a:pt x="2136465" y="1253128"/>
                      <a:pt x="2140781" y="1257630"/>
                    </a:cubicBezTo>
                    <a:cubicBezTo>
                      <a:pt x="2145097" y="1262132"/>
                      <a:pt x="2148185" y="1267750"/>
                      <a:pt x="2150045" y="1274484"/>
                    </a:cubicBezTo>
                    <a:cubicBezTo>
                      <a:pt x="2151906" y="1281219"/>
                      <a:pt x="2152836" y="1289088"/>
                      <a:pt x="2152836" y="1298092"/>
                    </a:cubicBezTo>
                    <a:lnTo>
                      <a:pt x="2152836" y="1361158"/>
                    </a:lnTo>
                    <a:lnTo>
                      <a:pt x="2109415" y="1361158"/>
                    </a:lnTo>
                    <a:lnTo>
                      <a:pt x="2109415" y="1343745"/>
                    </a:lnTo>
                    <a:lnTo>
                      <a:pt x="2108969" y="1343745"/>
                    </a:lnTo>
                    <a:cubicBezTo>
                      <a:pt x="2105397" y="1350071"/>
                      <a:pt x="2100727" y="1355019"/>
                      <a:pt x="2094960" y="1358591"/>
                    </a:cubicBezTo>
                    <a:cubicBezTo>
                      <a:pt x="2089193" y="1362163"/>
                      <a:pt x="2082254" y="1363949"/>
                      <a:pt x="2074143" y="1363949"/>
                    </a:cubicBezTo>
                    <a:cubicBezTo>
                      <a:pt x="2068339" y="1363949"/>
                      <a:pt x="2063279" y="1363037"/>
                      <a:pt x="2058963" y="1361214"/>
                    </a:cubicBezTo>
                    <a:cubicBezTo>
                      <a:pt x="2054647" y="1359391"/>
                      <a:pt x="2051056" y="1356879"/>
                      <a:pt x="2048191" y="1353680"/>
                    </a:cubicBezTo>
                    <a:cubicBezTo>
                      <a:pt x="2045326" y="1350480"/>
                      <a:pt x="2043187" y="1346740"/>
                      <a:pt x="2041773" y="1342462"/>
                    </a:cubicBezTo>
                    <a:cubicBezTo>
                      <a:pt x="2040359" y="1338183"/>
                      <a:pt x="2039652" y="1333588"/>
                      <a:pt x="2039652" y="1328676"/>
                    </a:cubicBezTo>
                    <a:cubicBezTo>
                      <a:pt x="2039652" y="1324509"/>
                      <a:pt x="2040210" y="1320342"/>
                      <a:pt x="2041326" y="1316175"/>
                    </a:cubicBezTo>
                    <a:cubicBezTo>
                      <a:pt x="2042443" y="1312008"/>
                      <a:pt x="2044508" y="1308138"/>
                      <a:pt x="2047522" y="1304566"/>
                    </a:cubicBezTo>
                    <a:cubicBezTo>
                      <a:pt x="2050535" y="1300994"/>
                      <a:pt x="2054740" y="1297888"/>
                      <a:pt x="2060135" y="1295246"/>
                    </a:cubicBezTo>
                    <a:cubicBezTo>
                      <a:pt x="2065530" y="1292604"/>
                      <a:pt x="2072506" y="1290725"/>
                      <a:pt x="2081064" y="1289609"/>
                    </a:cubicBezTo>
                    <a:lnTo>
                      <a:pt x="2109415" y="1285926"/>
                    </a:lnTo>
                    <a:cubicBezTo>
                      <a:pt x="2109415" y="1283991"/>
                      <a:pt x="2108950" y="1282242"/>
                      <a:pt x="2108020" y="1280679"/>
                    </a:cubicBezTo>
                    <a:cubicBezTo>
                      <a:pt x="2107090" y="1279117"/>
                      <a:pt x="2105806" y="1277777"/>
                      <a:pt x="2104169" y="1276661"/>
                    </a:cubicBezTo>
                    <a:cubicBezTo>
                      <a:pt x="2102532" y="1275545"/>
                      <a:pt x="2100579" y="1274689"/>
                      <a:pt x="2098309" y="1274094"/>
                    </a:cubicBezTo>
                    <a:cubicBezTo>
                      <a:pt x="2096039" y="1273498"/>
                      <a:pt x="2093565" y="1273201"/>
                      <a:pt x="2090886" y="1273201"/>
                    </a:cubicBezTo>
                    <a:cubicBezTo>
                      <a:pt x="2087091" y="1273201"/>
                      <a:pt x="2083315" y="1273517"/>
                      <a:pt x="2079557" y="1274150"/>
                    </a:cubicBezTo>
                    <a:cubicBezTo>
                      <a:pt x="2075799" y="1274782"/>
                      <a:pt x="2072190" y="1275619"/>
                      <a:pt x="2068730" y="1276661"/>
                    </a:cubicBezTo>
                    <a:cubicBezTo>
                      <a:pt x="2065269" y="1277703"/>
                      <a:pt x="2061995" y="1278875"/>
                      <a:pt x="2058907" y="1280177"/>
                    </a:cubicBezTo>
                    <a:cubicBezTo>
                      <a:pt x="2055819" y="1281479"/>
                      <a:pt x="2052972" y="1282800"/>
                      <a:pt x="2050368" y="1284140"/>
                    </a:cubicBezTo>
                    <a:lnTo>
                      <a:pt x="2050368" y="1253221"/>
                    </a:lnTo>
                    <a:cubicBezTo>
                      <a:pt x="2053121" y="1252030"/>
                      <a:pt x="2056414" y="1250877"/>
                      <a:pt x="2060246" y="1249760"/>
                    </a:cubicBezTo>
                    <a:cubicBezTo>
                      <a:pt x="2064079" y="1248644"/>
                      <a:pt x="2068134" y="1247677"/>
                      <a:pt x="2072413" y="1246858"/>
                    </a:cubicBezTo>
                    <a:cubicBezTo>
                      <a:pt x="2076692" y="1246040"/>
                      <a:pt x="2080989" y="1245370"/>
                      <a:pt x="2085305" y="1244849"/>
                    </a:cubicBezTo>
                    <a:cubicBezTo>
                      <a:pt x="2089621" y="1244328"/>
                      <a:pt x="2093677" y="1244068"/>
                      <a:pt x="2097472" y="1244068"/>
                    </a:cubicBezTo>
                    <a:close/>
                    <a:moveTo>
                      <a:pt x="2685120" y="1239491"/>
                    </a:moveTo>
                    <a:cubicBezTo>
                      <a:pt x="2679687" y="1239491"/>
                      <a:pt x="2675037" y="1240607"/>
                      <a:pt x="2671167" y="1242840"/>
                    </a:cubicBezTo>
                    <a:cubicBezTo>
                      <a:pt x="2667298" y="1245072"/>
                      <a:pt x="2664135" y="1248086"/>
                      <a:pt x="2661679" y="1251881"/>
                    </a:cubicBezTo>
                    <a:cubicBezTo>
                      <a:pt x="2659224" y="1255676"/>
                      <a:pt x="2657438" y="1260104"/>
                      <a:pt x="2656321" y="1265164"/>
                    </a:cubicBezTo>
                    <a:cubicBezTo>
                      <a:pt x="2655205" y="1270224"/>
                      <a:pt x="2654647" y="1275619"/>
                      <a:pt x="2654647" y="1281349"/>
                    </a:cubicBezTo>
                    <a:cubicBezTo>
                      <a:pt x="2654647" y="1288791"/>
                      <a:pt x="2655466" y="1295134"/>
                      <a:pt x="2657103" y="1300381"/>
                    </a:cubicBezTo>
                    <a:cubicBezTo>
                      <a:pt x="2658740" y="1305627"/>
                      <a:pt x="2660935" y="1309906"/>
                      <a:pt x="2663688" y="1313217"/>
                    </a:cubicBezTo>
                    <a:cubicBezTo>
                      <a:pt x="2666442" y="1316528"/>
                      <a:pt x="2669604" y="1318947"/>
                      <a:pt x="2673176" y="1320472"/>
                    </a:cubicBezTo>
                    <a:cubicBezTo>
                      <a:pt x="2676748" y="1321998"/>
                      <a:pt x="2680469" y="1322761"/>
                      <a:pt x="2684338" y="1322761"/>
                    </a:cubicBezTo>
                    <a:cubicBezTo>
                      <a:pt x="2688059" y="1322761"/>
                      <a:pt x="2691668" y="1321961"/>
                      <a:pt x="2695166" y="1320361"/>
                    </a:cubicBezTo>
                    <a:cubicBezTo>
                      <a:pt x="2698663" y="1318761"/>
                      <a:pt x="2701770" y="1316305"/>
                      <a:pt x="2704486" y="1312994"/>
                    </a:cubicBezTo>
                    <a:cubicBezTo>
                      <a:pt x="2707202" y="1309682"/>
                      <a:pt x="2709379" y="1305459"/>
                      <a:pt x="2711016" y="1300325"/>
                    </a:cubicBezTo>
                    <a:cubicBezTo>
                      <a:pt x="2712653" y="1295190"/>
                      <a:pt x="2713471" y="1289088"/>
                      <a:pt x="2713471" y="1282019"/>
                    </a:cubicBezTo>
                    <a:cubicBezTo>
                      <a:pt x="2713471" y="1275173"/>
                      <a:pt x="2712783" y="1269108"/>
                      <a:pt x="2711406" y="1263825"/>
                    </a:cubicBezTo>
                    <a:cubicBezTo>
                      <a:pt x="2710030" y="1258541"/>
                      <a:pt x="2708095" y="1254095"/>
                      <a:pt x="2705602" y="1250486"/>
                    </a:cubicBezTo>
                    <a:cubicBezTo>
                      <a:pt x="2703109" y="1246877"/>
                      <a:pt x="2700133" y="1244142"/>
                      <a:pt x="2696672" y="1242282"/>
                    </a:cubicBezTo>
                    <a:cubicBezTo>
                      <a:pt x="2693212" y="1240421"/>
                      <a:pt x="2689361" y="1239491"/>
                      <a:pt x="2685120" y="1239491"/>
                    </a:cubicBezTo>
                    <a:close/>
                    <a:moveTo>
                      <a:pt x="2513670" y="1239491"/>
                    </a:moveTo>
                    <a:cubicBezTo>
                      <a:pt x="2508237" y="1239491"/>
                      <a:pt x="2503587" y="1240607"/>
                      <a:pt x="2499717" y="1242840"/>
                    </a:cubicBezTo>
                    <a:cubicBezTo>
                      <a:pt x="2495848" y="1245072"/>
                      <a:pt x="2492685" y="1248086"/>
                      <a:pt x="2490229" y="1251881"/>
                    </a:cubicBezTo>
                    <a:cubicBezTo>
                      <a:pt x="2487774" y="1255676"/>
                      <a:pt x="2485988" y="1260104"/>
                      <a:pt x="2484871" y="1265164"/>
                    </a:cubicBezTo>
                    <a:cubicBezTo>
                      <a:pt x="2483755" y="1270224"/>
                      <a:pt x="2483197" y="1275619"/>
                      <a:pt x="2483197" y="1281349"/>
                    </a:cubicBezTo>
                    <a:cubicBezTo>
                      <a:pt x="2483197" y="1288791"/>
                      <a:pt x="2484016" y="1295134"/>
                      <a:pt x="2485653" y="1300381"/>
                    </a:cubicBezTo>
                    <a:cubicBezTo>
                      <a:pt x="2487290" y="1305627"/>
                      <a:pt x="2489485" y="1309906"/>
                      <a:pt x="2492238" y="1313217"/>
                    </a:cubicBezTo>
                    <a:cubicBezTo>
                      <a:pt x="2494992" y="1316528"/>
                      <a:pt x="2498154" y="1318947"/>
                      <a:pt x="2501726" y="1320472"/>
                    </a:cubicBezTo>
                    <a:cubicBezTo>
                      <a:pt x="2505298" y="1321998"/>
                      <a:pt x="2509019" y="1322761"/>
                      <a:pt x="2512888" y="1322761"/>
                    </a:cubicBezTo>
                    <a:cubicBezTo>
                      <a:pt x="2516609" y="1322761"/>
                      <a:pt x="2520218" y="1321961"/>
                      <a:pt x="2523716" y="1320361"/>
                    </a:cubicBezTo>
                    <a:cubicBezTo>
                      <a:pt x="2527213" y="1318761"/>
                      <a:pt x="2530320" y="1316305"/>
                      <a:pt x="2533036" y="1312994"/>
                    </a:cubicBezTo>
                    <a:cubicBezTo>
                      <a:pt x="2535752" y="1309682"/>
                      <a:pt x="2537929" y="1305459"/>
                      <a:pt x="2539566" y="1300325"/>
                    </a:cubicBezTo>
                    <a:cubicBezTo>
                      <a:pt x="2541203" y="1295190"/>
                      <a:pt x="2542021" y="1289088"/>
                      <a:pt x="2542021" y="1282019"/>
                    </a:cubicBezTo>
                    <a:cubicBezTo>
                      <a:pt x="2542021" y="1275173"/>
                      <a:pt x="2541333" y="1269108"/>
                      <a:pt x="2539956" y="1263825"/>
                    </a:cubicBezTo>
                    <a:cubicBezTo>
                      <a:pt x="2538580" y="1258541"/>
                      <a:pt x="2536645" y="1254095"/>
                      <a:pt x="2534152" y="1250486"/>
                    </a:cubicBezTo>
                    <a:cubicBezTo>
                      <a:pt x="2531659" y="1246877"/>
                      <a:pt x="2528683" y="1244142"/>
                      <a:pt x="2525222" y="1242282"/>
                    </a:cubicBezTo>
                    <a:cubicBezTo>
                      <a:pt x="2521762" y="1240421"/>
                      <a:pt x="2517911" y="1239491"/>
                      <a:pt x="2513670" y="1239491"/>
                    </a:cubicBezTo>
                    <a:close/>
                    <a:moveTo>
                      <a:pt x="2832013" y="1238821"/>
                    </a:moveTo>
                    <a:lnTo>
                      <a:pt x="2832013" y="1323430"/>
                    </a:lnTo>
                    <a:lnTo>
                      <a:pt x="2845519" y="1323430"/>
                    </a:lnTo>
                    <a:cubicBezTo>
                      <a:pt x="2851398" y="1323430"/>
                      <a:pt x="2856681" y="1322370"/>
                      <a:pt x="2861369" y="1320249"/>
                    </a:cubicBezTo>
                    <a:cubicBezTo>
                      <a:pt x="2866058" y="1318128"/>
                      <a:pt x="2870039" y="1315152"/>
                      <a:pt x="2873313" y="1311319"/>
                    </a:cubicBezTo>
                    <a:cubicBezTo>
                      <a:pt x="2876587" y="1307487"/>
                      <a:pt x="2879099" y="1302873"/>
                      <a:pt x="2880847" y="1297478"/>
                    </a:cubicBezTo>
                    <a:cubicBezTo>
                      <a:pt x="2882596" y="1292083"/>
                      <a:pt x="2883470" y="1286112"/>
                      <a:pt x="2883470" y="1279563"/>
                    </a:cubicBezTo>
                    <a:cubicBezTo>
                      <a:pt x="2883470" y="1274354"/>
                      <a:pt x="2882689" y="1269294"/>
                      <a:pt x="2881126" y="1264383"/>
                    </a:cubicBezTo>
                    <a:cubicBezTo>
                      <a:pt x="2879564" y="1259471"/>
                      <a:pt x="2877182" y="1255118"/>
                      <a:pt x="2873983" y="1251323"/>
                    </a:cubicBezTo>
                    <a:cubicBezTo>
                      <a:pt x="2870783" y="1247528"/>
                      <a:pt x="2866727" y="1244496"/>
                      <a:pt x="2861816" y="1242226"/>
                    </a:cubicBezTo>
                    <a:cubicBezTo>
                      <a:pt x="2856905" y="1239956"/>
                      <a:pt x="2851100" y="1238821"/>
                      <a:pt x="2844403" y="1238821"/>
                    </a:cubicBezTo>
                    <a:close/>
                    <a:moveTo>
                      <a:pt x="3436218" y="1211477"/>
                    </a:moveTo>
                    <a:lnTo>
                      <a:pt x="3436218" y="1246858"/>
                    </a:lnTo>
                    <a:lnTo>
                      <a:pt x="3459993" y="1246858"/>
                    </a:lnTo>
                    <a:lnTo>
                      <a:pt x="3459993" y="1279786"/>
                    </a:lnTo>
                    <a:lnTo>
                      <a:pt x="3436218" y="1279786"/>
                    </a:lnTo>
                    <a:lnTo>
                      <a:pt x="3436218" y="1314054"/>
                    </a:lnTo>
                    <a:cubicBezTo>
                      <a:pt x="3436218" y="1319189"/>
                      <a:pt x="3437278" y="1322984"/>
                      <a:pt x="3439399" y="1325439"/>
                    </a:cubicBezTo>
                    <a:cubicBezTo>
                      <a:pt x="3441520" y="1327895"/>
                      <a:pt x="3444441" y="1329123"/>
                      <a:pt x="3448162" y="1329123"/>
                    </a:cubicBezTo>
                    <a:cubicBezTo>
                      <a:pt x="3450320" y="1329123"/>
                      <a:pt x="3452310" y="1328918"/>
                      <a:pt x="3454133" y="1328509"/>
                    </a:cubicBezTo>
                    <a:cubicBezTo>
                      <a:pt x="3455956" y="1328100"/>
                      <a:pt x="3457910" y="1327486"/>
                      <a:pt x="3459993" y="1326667"/>
                    </a:cubicBezTo>
                    <a:lnTo>
                      <a:pt x="3459993" y="1359596"/>
                    </a:lnTo>
                    <a:cubicBezTo>
                      <a:pt x="3457835" y="1360637"/>
                      <a:pt x="3454301" y="1361623"/>
                      <a:pt x="3449389" y="1362553"/>
                    </a:cubicBezTo>
                    <a:cubicBezTo>
                      <a:pt x="3444478" y="1363484"/>
                      <a:pt x="3438562" y="1363949"/>
                      <a:pt x="3431642" y="1363949"/>
                    </a:cubicBezTo>
                    <a:cubicBezTo>
                      <a:pt x="3424423" y="1363949"/>
                      <a:pt x="3418154" y="1362888"/>
                      <a:pt x="3412833" y="1360768"/>
                    </a:cubicBezTo>
                    <a:cubicBezTo>
                      <a:pt x="3407513" y="1358647"/>
                      <a:pt x="3403104" y="1355726"/>
                      <a:pt x="3399606" y="1352005"/>
                    </a:cubicBezTo>
                    <a:cubicBezTo>
                      <a:pt x="3396109" y="1348285"/>
                      <a:pt x="3393523" y="1343838"/>
                      <a:pt x="3391849" y="1338667"/>
                    </a:cubicBezTo>
                    <a:cubicBezTo>
                      <a:pt x="3390174" y="1333495"/>
                      <a:pt x="3389337" y="1327895"/>
                      <a:pt x="3389337" y="1321868"/>
                    </a:cubicBezTo>
                    <a:lnTo>
                      <a:pt x="3389337" y="1279786"/>
                    </a:lnTo>
                    <a:lnTo>
                      <a:pt x="3371366" y="1279786"/>
                    </a:lnTo>
                    <a:lnTo>
                      <a:pt x="3371366" y="1246858"/>
                    </a:lnTo>
                    <a:lnTo>
                      <a:pt x="3389337" y="1246858"/>
                    </a:lnTo>
                    <a:lnTo>
                      <a:pt x="3389337" y="1224425"/>
                    </a:lnTo>
                    <a:close/>
                    <a:moveTo>
                      <a:pt x="4112120" y="1204139"/>
                    </a:moveTo>
                    <a:lnTo>
                      <a:pt x="4109352" y="1209675"/>
                    </a:lnTo>
                    <a:lnTo>
                      <a:pt x="4093477" y="1235075"/>
                    </a:lnTo>
                    <a:lnTo>
                      <a:pt x="4077602" y="1257300"/>
                    </a:lnTo>
                    <a:lnTo>
                      <a:pt x="4062669" y="1272233"/>
                    </a:lnTo>
                    <a:lnTo>
                      <a:pt x="4066766" y="1248867"/>
                    </a:lnTo>
                    <a:cubicBezTo>
                      <a:pt x="4070784" y="1238449"/>
                      <a:pt x="4076402" y="1229503"/>
                      <a:pt x="4083620" y="1222025"/>
                    </a:cubicBezTo>
                    <a:cubicBezTo>
                      <a:pt x="4090838" y="1214546"/>
                      <a:pt x="4099489" y="1208742"/>
                      <a:pt x="4109572" y="1204613"/>
                    </a:cubicBezTo>
                    <a:close/>
                    <a:moveTo>
                      <a:pt x="3945842" y="1201096"/>
                    </a:moveTo>
                    <a:lnTo>
                      <a:pt x="4046190" y="1201096"/>
                    </a:lnTo>
                    <a:lnTo>
                      <a:pt x="4046190" y="1238821"/>
                    </a:lnTo>
                    <a:lnTo>
                      <a:pt x="3994063" y="1238821"/>
                    </a:lnTo>
                    <a:lnTo>
                      <a:pt x="3994063" y="1267620"/>
                    </a:lnTo>
                    <a:lnTo>
                      <a:pt x="4041614" y="1267620"/>
                    </a:lnTo>
                    <a:lnTo>
                      <a:pt x="4041614" y="1293288"/>
                    </a:lnTo>
                    <a:lnTo>
                      <a:pt x="4033152" y="1301750"/>
                    </a:lnTo>
                    <a:lnTo>
                      <a:pt x="4028355" y="1305348"/>
                    </a:lnTo>
                    <a:lnTo>
                      <a:pt x="3994063" y="1305348"/>
                    </a:lnTo>
                    <a:lnTo>
                      <a:pt x="3994063" y="1329356"/>
                    </a:lnTo>
                    <a:lnTo>
                      <a:pt x="3982352" y="1336675"/>
                    </a:lnTo>
                    <a:lnTo>
                      <a:pt x="3963302" y="1349375"/>
                    </a:lnTo>
                    <a:lnTo>
                      <a:pt x="3945842" y="1355195"/>
                    </a:lnTo>
                    <a:close/>
                    <a:moveTo>
                      <a:pt x="3021918" y="1201096"/>
                    </a:moveTo>
                    <a:lnTo>
                      <a:pt x="3122265" y="1201096"/>
                    </a:lnTo>
                    <a:lnTo>
                      <a:pt x="3122265" y="1238821"/>
                    </a:lnTo>
                    <a:lnTo>
                      <a:pt x="3070138" y="1238821"/>
                    </a:lnTo>
                    <a:lnTo>
                      <a:pt x="3070138" y="1267620"/>
                    </a:lnTo>
                    <a:lnTo>
                      <a:pt x="3117689" y="1267620"/>
                    </a:lnTo>
                    <a:lnTo>
                      <a:pt x="3117689" y="1305348"/>
                    </a:lnTo>
                    <a:lnTo>
                      <a:pt x="3070138" y="1305348"/>
                    </a:lnTo>
                    <a:lnTo>
                      <a:pt x="3070138" y="1361158"/>
                    </a:lnTo>
                    <a:lnTo>
                      <a:pt x="3021918" y="1361158"/>
                    </a:lnTo>
                    <a:close/>
                    <a:moveTo>
                      <a:pt x="2783793" y="1201096"/>
                    </a:moveTo>
                    <a:lnTo>
                      <a:pt x="2850096" y="1201096"/>
                    </a:lnTo>
                    <a:cubicBezTo>
                      <a:pt x="2860886" y="1201096"/>
                      <a:pt x="2870467" y="1202008"/>
                      <a:pt x="2878838" y="1203831"/>
                    </a:cubicBezTo>
                    <a:cubicBezTo>
                      <a:pt x="2887210" y="1205655"/>
                      <a:pt x="2894539" y="1208240"/>
                      <a:pt x="2900827" y="1211588"/>
                    </a:cubicBezTo>
                    <a:cubicBezTo>
                      <a:pt x="2907115" y="1214938"/>
                      <a:pt x="2912399" y="1218956"/>
                      <a:pt x="2916678" y="1223643"/>
                    </a:cubicBezTo>
                    <a:cubicBezTo>
                      <a:pt x="2920956" y="1228333"/>
                      <a:pt x="2924435" y="1233575"/>
                      <a:pt x="2927114" y="1239380"/>
                    </a:cubicBezTo>
                    <a:cubicBezTo>
                      <a:pt x="2929793" y="1245184"/>
                      <a:pt x="2931728" y="1251435"/>
                      <a:pt x="2932919" y="1258132"/>
                    </a:cubicBezTo>
                    <a:cubicBezTo>
                      <a:pt x="2934109" y="1264829"/>
                      <a:pt x="2934704" y="1271824"/>
                      <a:pt x="2934704" y="1279117"/>
                    </a:cubicBezTo>
                    <a:cubicBezTo>
                      <a:pt x="2934704" y="1291618"/>
                      <a:pt x="2932714" y="1302929"/>
                      <a:pt x="2928733" y="1313050"/>
                    </a:cubicBezTo>
                    <a:cubicBezTo>
                      <a:pt x="2924752" y="1323170"/>
                      <a:pt x="2919133" y="1331783"/>
                      <a:pt x="2911878" y="1338890"/>
                    </a:cubicBezTo>
                    <a:cubicBezTo>
                      <a:pt x="2904623" y="1345996"/>
                      <a:pt x="2895879" y="1351484"/>
                      <a:pt x="2885647" y="1355354"/>
                    </a:cubicBezTo>
                    <a:cubicBezTo>
                      <a:pt x="2875415" y="1359223"/>
                      <a:pt x="2864048" y="1361158"/>
                      <a:pt x="2851547" y="1361158"/>
                    </a:cubicBezTo>
                    <a:lnTo>
                      <a:pt x="2783793" y="1361158"/>
                    </a:lnTo>
                    <a:close/>
                    <a:moveTo>
                      <a:pt x="2317068" y="1201096"/>
                    </a:moveTo>
                    <a:lnTo>
                      <a:pt x="2417415" y="1201096"/>
                    </a:lnTo>
                    <a:lnTo>
                      <a:pt x="2417415" y="1238821"/>
                    </a:lnTo>
                    <a:lnTo>
                      <a:pt x="2365288" y="1238821"/>
                    </a:lnTo>
                    <a:lnTo>
                      <a:pt x="2365288" y="1267620"/>
                    </a:lnTo>
                    <a:lnTo>
                      <a:pt x="2412839" y="1267620"/>
                    </a:lnTo>
                    <a:lnTo>
                      <a:pt x="2412839" y="1305348"/>
                    </a:lnTo>
                    <a:lnTo>
                      <a:pt x="2365288" y="1305348"/>
                    </a:lnTo>
                    <a:lnTo>
                      <a:pt x="2365288" y="1361158"/>
                    </a:lnTo>
                    <a:lnTo>
                      <a:pt x="2317068" y="1361158"/>
                    </a:lnTo>
                    <a:close/>
                    <a:moveTo>
                      <a:pt x="2685566" y="1198416"/>
                    </a:moveTo>
                    <a:cubicBezTo>
                      <a:pt x="2697026" y="1198416"/>
                      <a:pt x="2707593" y="1200332"/>
                      <a:pt x="2717267" y="1204166"/>
                    </a:cubicBezTo>
                    <a:cubicBezTo>
                      <a:pt x="2726940" y="1207999"/>
                      <a:pt x="2735275" y="1213467"/>
                      <a:pt x="2742270" y="1220575"/>
                    </a:cubicBezTo>
                    <a:cubicBezTo>
                      <a:pt x="2749265" y="1227680"/>
                      <a:pt x="2754734" y="1236310"/>
                      <a:pt x="2758678" y="1246468"/>
                    </a:cubicBezTo>
                    <a:cubicBezTo>
                      <a:pt x="2762622" y="1256625"/>
                      <a:pt x="2764594" y="1268029"/>
                      <a:pt x="2764594" y="1280679"/>
                    </a:cubicBezTo>
                    <a:cubicBezTo>
                      <a:pt x="2764594" y="1293404"/>
                      <a:pt x="2762510" y="1304883"/>
                      <a:pt x="2758343" y="1315115"/>
                    </a:cubicBezTo>
                    <a:cubicBezTo>
                      <a:pt x="2754176" y="1325346"/>
                      <a:pt x="2748427" y="1334090"/>
                      <a:pt x="2741098" y="1341345"/>
                    </a:cubicBezTo>
                    <a:cubicBezTo>
                      <a:pt x="2733768" y="1348601"/>
                      <a:pt x="2725173" y="1354182"/>
                      <a:pt x="2715313" y="1358089"/>
                    </a:cubicBezTo>
                    <a:cubicBezTo>
                      <a:pt x="2705453" y="1361995"/>
                      <a:pt x="2694831" y="1363949"/>
                      <a:pt x="2683445" y="1363949"/>
                    </a:cubicBezTo>
                    <a:cubicBezTo>
                      <a:pt x="2672432" y="1363949"/>
                      <a:pt x="2662070" y="1362088"/>
                      <a:pt x="2652359" y="1358368"/>
                    </a:cubicBezTo>
                    <a:cubicBezTo>
                      <a:pt x="2642648" y="1354647"/>
                      <a:pt x="2634165" y="1349308"/>
                      <a:pt x="2626909" y="1342350"/>
                    </a:cubicBezTo>
                    <a:cubicBezTo>
                      <a:pt x="2619654" y="1335392"/>
                      <a:pt x="2613924" y="1326928"/>
                      <a:pt x="2609720" y="1316956"/>
                    </a:cubicBezTo>
                    <a:cubicBezTo>
                      <a:pt x="2605515" y="1306985"/>
                      <a:pt x="2603413" y="1295748"/>
                      <a:pt x="2603413" y="1283247"/>
                    </a:cubicBezTo>
                    <a:cubicBezTo>
                      <a:pt x="2603413" y="1270745"/>
                      <a:pt x="2605422" y="1259285"/>
                      <a:pt x="2609441" y="1248867"/>
                    </a:cubicBezTo>
                    <a:cubicBezTo>
                      <a:pt x="2613459" y="1238449"/>
                      <a:pt x="2619077" y="1229503"/>
                      <a:pt x="2626295" y="1222025"/>
                    </a:cubicBezTo>
                    <a:cubicBezTo>
                      <a:pt x="2633514" y="1214546"/>
                      <a:pt x="2642164" y="1208742"/>
                      <a:pt x="2652247" y="1204613"/>
                    </a:cubicBezTo>
                    <a:cubicBezTo>
                      <a:pt x="2662330" y="1200483"/>
                      <a:pt x="2673437" y="1198416"/>
                      <a:pt x="2685566" y="1198416"/>
                    </a:cubicBezTo>
                    <a:close/>
                    <a:moveTo>
                      <a:pt x="2514116" y="1198416"/>
                    </a:moveTo>
                    <a:cubicBezTo>
                      <a:pt x="2525576" y="1198416"/>
                      <a:pt x="2536143" y="1200332"/>
                      <a:pt x="2545817" y="1204166"/>
                    </a:cubicBezTo>
                    <a:cubicBezTo>
                      <a:pt x="2555490" y="1207999"/>
                      <a:pt x="2563825" y="1213467"/>
                      <a:pt x="2570820" y="1220575"/>
                    </a:cubicBezTo>
                    <a:cubicBezTo>
                      <a:pt x="2577815" y="1227680"/>
                      <a:pt x="2583284" y="1236310"/>
                      <a:pt x="2587228" y="1246468"/>
                    </a:cubicBezTo>
                    <a:cubicBezTo>
                      <a:pt x="2591172" y="1256625"/>
                      <a:pt x="2593144" y="1268029"/>
                      <a:pt x="2593144" y="1280679"/>
                    </a:cubicBezTo>
                    <a:cubicBezTo>
                      <a:pt x="2593144" y="1293404"/>
                      <a:pt x="2591060" y="1304883"/>
                      <a:pt x="2586893" y="1315115"/>
                    </a:cubicBezTo>
                    <a:cubicBezTo>
                      <a:pt x="2582726" y="1325346"/>
                      <a:pt x="2576977" y="1334090"/>
                      <a:pt x="2569648" y="1341345"/>
                    </a:cubicBezTo>
                    <a:cubicBezTo>
                      <a:pt x="2562318" y="1348601"/>
                      <a:pt x="2553723" y="1354182"/>
                      <a:pt x="2543863" y="1358089"/>
                    </a:cubicBezTo>
                    <a:cubicBezTo>
                      <a:pt x="2534003" y="1361995"/>
                      <a:pt x="2523381" y="1363949"/>
                      <a:pt x="2511995" y="1363949"/>
                    </a:cubicBezTo>
                    <a:cubicBezTo>
                      <a:pt x="2500982" y="1363949"/>
                      <a:pt x="2490620" y="1362088"/>
                      <a:pt x="2480909" y="1358368"/>
                    </a:cubicBezTo>
                    <a:cubicBezTo>
                      <a:pt x="2471198" y="1354647"/>
                      <a:pt x="2462715" y="1349308"/>
                      <a:pt x="2455459" y="1342350"/>
                    </a:cubicBezTo>
                    <a:cubicBezTo>
                      <a:pt x="2448204" y="1335392"/>
                      <a:pt x="2442474" y="1326928"/>
                      <a:pt x="2438270" y="1316956"/>
                    </a:cubicBezTo>
                    <a:cubicBezTo>
                      <a:pt x="2434065" y="1306985"/>
                      <a:pt x="2431963" y="1295748"/>
                      <a:pt x="2431963" y="1283247"/>
                    </a:cubicBezTo>
                    <a:cubicBezTo>
                      <a:pt x="2431963" y="1270745"/>
                      <a:pt x="2433972" y="1259285"/>
                      <a:pt x="2437991" y="1248867"/>
                    </a:cubicBezTo>
                    <a:cubicBezTo>
                      <a:pt x="2442009" y="1238449"/>
                      <a:pt x="2447627" y="1229503"/>
                      <a:pt x="2454845" y="1222025"/>
                    </a:cubicBezTo>
                    <a:cubicBezTo>
                      <a:pt x="2462064" y="1214546"/>
                      <a:pt x="2470714" y="1208742"/>
                      <a:pt x="2480797" y="1204613"/>
                    </a:cubicBezTo>
                    <a:cubicBezTo>
                      <a:pt x="2490880" y="1200483"/>
                      <a:pt x="2501987" y="1198416"/>
                      <a:pt x="2514116" y="1198416"/>
                    </a:cubicBezTo>
                    <a:close/>
                    <a:moveTo>
                      <a:pt x="3498540" y="1194064"/>
                    </a:moveTo>
                    <a:cubicBezTo>
                      <a:pt x="3502558" y="1194064"/>
                      <a:pt x="3506204" y="1194605"/>
                      <a:pt x="3509479" y="1195683"/>
                    </a:cubicBezTo>
                    <a:cubicBezTo>
                      <a:pt x="3512753" y="1196762"/>
                      <a:pt x="3515543" y="1198269"/>
                      <a:pt x="3517850" y="1200204"/>
                    </a:cubicBezTo>
                    <a:cubicBezTo>
                      <a:pt x="3520157" y="1202138"/>
                      <a:pt x="3521943" y="1204445"/>
                      <a:pt x="3523208" y="1207124"/>
                    </a:cubicBezTo>
                    <a:cubicBezTo>
                      <a:pt x="3524473" y="1209803"/>
                      <a:pt x="3525106" y="1212779"/>
                      <a:pt x="3525106" y="1216054"/>
                    </a:cubicBezTo>
                    <a:cubicBezTo>
                      <a:pt x="3525106" y="1219179"/>
                      <a:pt x="3524510" y="1222119"/>
                      <a:pt x="3523320" y="1224871"/>
                    </a:cubicBezTo>
                    <a:cubicBezTo>
                      <a:pt x="3522129" y="1227625"/>
                      <a:pt x="3520418" y="1230006"/>
                      <a:pt x="3518185" y="1232013"/>
                    </a:cubicBezTo>
                    <a:cubicBezTo>
                      <a:pt x="3515953" y="1234022"/>
                      <a:pt x="3513181" y="1235622"/>
                      <a:pt x="3509869" y="1236812"/>
                    </a:cubicBezTo>
                    <a:cubicBezTo>
                      <a:pt x="3506558" y="1238003"/>
                      <a:pt x="3502781" y="1238598"/>
                      <a:pt x="3498540" y="1238598"/>
                    </a:cubicBezTo>
                    <a:cubicBezTo>
                      <a:pt x="3494447" y="1238598"/>
                      <a:pt x="3490764" y="1237984"/>
                      <a:pt x="3487489" y="1236757"/>
                    </a:cubicBezTo>
                    <a:cubicBezTo>
                      <a:pt x="3484215" y="1235529"/>
                      <a:pt x="3481443" y="1233892"/>
                      <a:pt x="3479174" y="1231848"/>
                    </a:cubicBezTo>
                    <a:cubicBezTo>
                      <a:pt x="3476904" y="1229801"/>
                      <a:pt x="3475155" y="1227403"/>
                      <a:pt x="3473927" y="1224648"/>
                    </a:cubicBezTo>
                    <a:cubicBezTo>
                      <a:pt x="3472700" y="1221895"/>
                      <a:pt x="3472086" y="1219029"/>
                      <a:pt x="3472086" y="1216054"/>
                    </a:cubicBezTo>
                    <a:cubicBezTo>
                      <a:pt x="3472086" y="1212632"/>
                      <a:pt x="3472755" y="1209561"/>
                      <a:pt x="3474095" y="1206845"/>
                    </a:cubicBezTo>
                    <a:cubicBezTo>
                      <a:pt x="3475434" y="1204129"/>
                      <a:pt x="3477276" y="1201822"/>
                      <a:pt x="3479620" y="1199924"/>
                    </a:cubicBezTo>
                    <a:cubicBezTo>
                      <a:pt x="3481964" y="1198028"/>
                      <a:pt x="3484755" y="1196576"/>
                      <a:pt x="3487992" y="1195571"/>
                    </a:cubicBezTo>
                    <a:cubicBezTo>
                      <a:pt x="3491229" y="1194566"/>
                      <a:pt x="3494745" y="1194064"/>
                      <a:pt x="3498540" y="1194064"/>
                    </a:cubicBezTo>
                    <a:close/>
                    <a:moveTo>
                      <a:pt x="3798614" y="1191943"/>
                    </a:moveTo>
                    <a:lnTo>
                      <a:pt x="3846165" y="1191943"/>
                    </a:lnTo>
                    <a:lnTo>
                      <a:pt x="3846165" y="1361158"/>
                    </a:lnTo>
                    <a:lnTo>
                      <a:pt x="3798614" y="1361158"/>
                    </a:lnTo>
                    <a:close/>
                    <a:moveTo>
                      <a:pt x="2169840" y="1191943"/>
                    </a:moveTo>
                    <a:lnTo>
                      <a:pt x="2217390" y="1191943"/>
                    </a:lnTo>
                    <a:lnTo>
                      <a:pt x="2217390" y="1361158"/>
                    </a:lnTo>
                    <a:lnTo>
                      <a:pt x="2169840" y="1361158"/>
                    </a:lnTo>
                    <a:close/>
                    <a:moveTo>
                      <a:pt x="2814265" y="1089736"/>
                    </a:moveTo>
                    <a:lnTo>
                      <a:pt x="2798192" y="1091969"/>
                    </a:lnTo>
                    <a:cubicBezTo>
                      <a:pt x="2794546" y="1092564"/>
                      <a:pt x="2791625" y="1093773"/>
                      <a:pt x="2789430" y="1095596"/>
                    </a:cubicBezTo>
                    <a:cubicBezTo>
                      <a:pt x="2787234" y="1097420"/>
                      <a:pt x="2786137" y="1099967"/>
                      <a:pt x="2786137" y="1103242"/>
                    </a:cubicBezTo>
                    <a:cubicBezTo>
                      <a:pt x="2786137" y="1104507"/>
                      <a:pt x="2786341" y="1105772"/>
                      <a:pt x="2786751" y="1107038"/>
                    </a:cubicBezTo>
                    <a:cubicBezTo>
                      <a:pt x="2787160" y="1108303"/>
                      <a:pt x="2787811" y="1109456"/>
                      <a:pt x="2788704" y="1110498"/>
                    </a:cubicBezTo>
                    <a:cubicBezTo>
                      <a:pt x="2789597" y="1111538"/>
                      <a:pt x="2790769" y="1112376"/>
                      <a:pt x="2792220" y="1113009"/>
                    </a:cubicBezTo>
                    <a:cubicBezTo>
                      <a:pt x="2793671" y="1113641"/>
                      <a:pt x="2795439" y="1113957"/>
                      <a:pt x="2797522" y="1113957"/>
                    </a:cubicBezTo>
                    <a:cubicBezTo>
                      <a:pt x="2799903" y="1113957"/>
                      <a:pt x="2802117" y="1113492"/>
                      <a:pt x="2804164" y="1112562"/>
                    </a:cubicBezTo>
                    <a:cubicBezTo>
                      <a:pt x="2806210" y="1111631"/>
                      <a:pt x="2807977" y="1110292"/>
                      <a:pt x="2809466" y="1108544"/>
                    </a:cubicBezTo>
                    <a:cubicBezTo>
                      <a:pt x="2810954" y="1106795"/>
                      <a:pt x="2812126" y="1104693"/>
                      <a:pt x="2812982" y="1102238"/>
                    </a:cubicBezTo>
                    <a:cubicBezTo>
                      <a:pt x="2813837" y="1099782"/>
                      <a:pt x="2814265" y="1097066"/>
                      <a:pt x="2814265" y="1094089"/>
                    </a:cubicBezTo>
                    <a:close/>
                    <a:moveTo>
                      <a:pt x="3911128" y="1053794"/>
                    </a:moveTo>
                    <a:cubicBezTo>
                      <a:pt x="3908598" y="1053794"/>
                      <a:pt x="3906422" y="1054465"/>
                      <a:pt x="3904598" y="1055803"/>
                    </a:cubicBezTo>
                    <a:cubicBezTo>
                      <a:pt x="3902776" y="1057142"/>
                      <a:pt x="3901287" y="1058816"/>
                      <a:pt x="3900134" y="1060826"/>
                    </a:cubicBezTo>
                    <a:cubicBezTo>
                      <a:pt x="3898980" y="1062834"/>
                      <a:pt x="3898124" y="1064975"/>
                      <a:pt x="3897566" y="1067244"/>
                    </a:cubicBezTo>
                    <a:cubicBezTo>
                      <a:pt x="3897008" y="1069515"/>
                      <a:pt x="3896655" y="1071617"/>
                      <a:pt x="3896506" y="1073551"/>
                    </a:cubicBezTo>
                    <a:lnTo>
                      <a:pt x="3925304" y="1073551"/>
                    </a:lnTo>
                    <a:cubicBezTo>
                      <a:pt x="3925304" y="1071467"/>
                      <a:pt x="3925156" y="1069272"/>
                      <a:pt x="3924858" y="1066966"/>
                    </a:cubicBezTo>
                    <a:cubicBezTo>
                      <a:pt x="3924560" y="1064658"/>
                      <a:pt x="3923909" y="1062520"/>
                      <a:pt x="3922904" y="1060547"/>
                    </a:cubicBezTo>
                    <a:cubicBezTo>
                      <a:pt x="3921900" y="1058576"/>
                      <a:pt x="3920468" y="1056957"/>
                      <a:pt x="3918607" y="1055690"/>
                    </a:cubicBezTo>
                    <a:cubicBezTo>
                      <a:pt x="3916746" y="1054426"/>
                      <a:pt x="3914254" y="1053794"/>
                      <a:pt x="3911128" y="1053794"/>
                    </a:cubicBezTo>
                    <a:close/>
                    <a:moveTo>
                      <a:pt x="2272829" y="1053794"/>
                    </a:moveTo>
                    <a:cubicBezTo>
                      <a:pt x="2270299" y="1053794"/>
                      <a:pt x="2268122" y="1054465"/>
                      <a:pt x="2266299" y="1055803"/>
                    </a:cubicBezTo>
                    <a:cubicBezTo>
                      <a:pt x="2264476" y="1057142"/>
                      <a:pt x="2262987" y="1058816"/>
                      <a:pt x="2261834" y="1060826"/>
                    </a:cubicBezTo>
                    <a:cubicBezTo>
                      <a:pt x="2260681" y="1062834"/>
                      <a:pt x="2259825" y="1064975"/>
                      <a:pt x="2259267" y="1067244"/>
                    </a:cubicBezTo>
                    <a:cubicBezTo>
                      <a:pt x="2258709" y="1069515"/>
                      <a:pt x="2258355" y="1071617"/>
                      <a:pt x="2258206" y="1073551"/>
                    </a:cubicBezTo>
                    <a:lnTo>
                      <a:pt x="2287004" y="1073551"/>
                    </a:lnTo>
                    <a:cubicBezTo>
                      <a:pt x="2287004" y="1071467"/>
                      <a:pt x="2286856" y="1069272"/>
                      <a:pt x="2286558" y="1066966"/>
                    </a:cubicBezTo>
                    <a:cubicBezTo>
                      <a:pt x="2286260" y="1064658"/>
                      <a:pt x="2285609" y="1062520"/>
                      <a:pt x="2284605" y="1060547"/>
                    </a:cubicBezTo>
                    <a:cubicBezTo>
                      <a:pt x="2283600" y="1058576"/>
                      <a:pt x="2282168" y="1056957"/>
                      <a:pt x="2280307" y="1055690"/>
                    </a:cubicBezTo>
                    <a:cubicBezTo>
                      <a:pt x="2278447" y="1054426"/>
                      <a:pt x="2275954" y="1053794"/>
                      <a:pt x="2272829" y="1053794"/>
                    </a:cubicBezTo>
                    <a:close/>
                    <a:moveTo>
                      <a:pt x="2606129" y="1027786"/>
                    </a:moveTo>
                    <a:lnTo>
                      <a:pt x="2655689" y="1027786"/>
                    </a:lnTo>
                    <a:lnTo>
                      <a:pt x="2669642" y="1090182"/>
                    </a:lnTo>
                    <a:cubicBezTo>
                      <a:pt x="2669939" y="1091522"/>
                      <a:pt x="2670274" y="1093140"/>
                      <a:pt x="2670646" y="1095038"/>
                    </a:cubicBezTo>
                    <a:cubicBezTo>
                      <a:pt x="2671018" y="1096935"/>
                      <a:pt x="2671390" y="1098927"/>
                      <a:pt x="2671762" y="1101009"/>
                    </a:cubicBezTo>
                    <a:cubicBezTo>
                      <a:pt x="2672134" y="1103093"/>
                      <a:pt x="2672469" y="1105157"/>
                      <a:pt x="2672767" y="1107205"/>
                    </a:cubicBezTo>
                    <a:cubicBezTo>
                      <a:pt x="2673065" y="1109251"/>
                      <a:pt x="2673251" y="1111129"/>
                      <a:pt x="2673325" y="1112842"/>
                    </a:cubicBezTo>
                    <a:lnTo>
                      <a:pt x="2673995" y="1112842"/>
                    </a:lnTo>
                    <a:cubicBezTo>
                      <a:pt x="2674367" y="1109492"/>
                      <a:pt x="2674944" y="1105921"/>
                      <a:pt x="2675725" y="1102126"/>
                    </a:cubicBezTo>
                    <a:cubicBezTo>
                      <a:pt x="2676506" y="1098331"/>
                      <a:pt x="2677306" y="1094573"/>
                      <a:pt x="2678125" y="1090852"/>
                    </a:cubicBezTo>
                    <a:lnTo>
                      <a:pt x="2691184" y="1027786"/>
                    </a:lnTo>
                    <a:lnTo>
                      <a:pt x="2740521" y="1027786"/>
                    </a:lnTo>
                    <a:lnTo>
                      <a:pt x="2700784" y="1142086"/>
                    </a:lnTo>
                    <a:lnTo>
                      <a:pt x="2644304" y="1142086"/>
                    </a:lnTo>
                    <a:close/>
                    <a:moveTo>
                      <a:pt x="2550840" y="1027786"/>
                    </a:moveTo>
                    <a:lnTo>
                      <a:pt x="2598390" y="1027786"/>
                    </a:lnTo>
                    <a:lnTo>
                      <a:pt x="2598390" y="1142086"/>
                    </a:lnTo>
                    <a:lnTo>
                      <a:pt x="2550840" y="1142086"/>
                    </a:lnTo>
                    <a:close/>
                    <a:moveTo>
                      <a:pt x="4032721" y="1024995"/>
                    </a:moveTo>
                    <a:cubicBezTo>
                      <a:pt x="4035549" y="1024995"/>
                      <a:pt x="4038414" y="1025126"/>
                      <a:pt x="4041316" y="1025386"/>
                    </a:cubicBezTo>
                    <a:cubicBezTo>
                      <a:pt x="4044218" y="1025647"/>
                      <a:pt x="4047046" y="1025981"/>
                      <a:pt x="4049799" y="1026391"/>
                    </a:cubicBezTo>
                    <a:cubicBezTo>
                      <a:pt x="4052552" y="1026800"/>
                      <a:pt x="4055176" y="1027264"/>
                      <a:pt x="4057668" y="1027786"/>
                    </a:cubicBezTo>
                    <a:cubicBezTo>
                      <a:pt x="4060161" y="1028307"/>
                      <a:pt x="4062412" y="1028828"/>
                      <a:pt x="4064422" y="1029349"/>
                    </a:cubicBezTo>
                    <a:lnTo>
                      <a:pt x="4064422" y="1061384"/>
                    </a:lnTo>
                    <a:cubicBezTo>
                      <a:pt x="4063008" y="1060789"/>
                      <a:pt x="4061184" y="1060101"/>
                      <a:pt x="4058952" y="1059319"/>
                    </a:cubicBezTo>
                    <a:cubicBezTo>
                      <a:pt x="4056720" y="1058537"/>
                      <a:pt x="4054264" y="1057775"/>
                      <a:pt x="4051585" y="1057031"/>
                    </a:cubicBezTo>
                    <a:cubicBezTo>
                      <a:pt x="4048906" y="1056286"/>
                      <a:pt x="4046134" y="1055653"/>
                      <a:pt x="4043269" y="1055134"/>
                    </a:cubicBezTo>
                    <a:cubicBezTo>
                      <a:pt x="4040404" y="1054612"/>
                      <a:pt x="4037632" y="1054354"/>
                      <a:pt x="4034954" y="1054354"/>
                    </a:cubicBezTo>
                    <a:cubicBezTo>
                      <a:pt x="4031828" y="1054354"/>
                      <a:pt x="4029335" y="1054873"/>
                      <a:pt x="4027475" y="1055915"/>
                    </a:cubicBezTo>
                    <a:cubicBezTo>
                      <a:pt x="4025614" y="1056957"/>
                      <a:pt x="4024684" y="1058407"/>
                      <a:pt x="4024684" y="1060268"/>
                    </a:cubicBezTo>
                    <a:cubicBezTo>
                      <a:pt x="4024684" y="1061459"/>
                      <a:pt x="4024964" y="1062501"/>
                      <a:pt x="4025522" y="1063393"/>
                    </a:cubicBezTo>
                    <a:cubicBezTo>
                      <a:pt x="4026080" y="1064286"/>
                      <a:pt x="4026972" y="1065104"/>
                      <a:pt x="4028200" y="1065848"/>
                    </a:cubicBezTo>
                    <a:cubicBezTo>
                      <a:pt x="4029428" y="1066593"/>
                      <a:pt x="4030991" y="1067319"/>
                      <a:pt x="4032888" y="1068026"/>
                    </a:cubicBezTo>
                    <a:cubicBezTo>
                      <a:pt x="4034786" y="1068732"/>
                      <a:pt x="4037074" y="1069495"/>
                      <a:pt x="4039753" y="1070314"/>
                    </a:cubicBezTo>
                    <a:cubicBezTo>
                      <a:pt x="4045036" y="1071876"/>
                      <a:pt x="4049724" y="1073662"/>
                      <a:pt x="4053818" y="1075671"/>
                    </a:cubicBezTo>
                    <a:cubicBezTo>
                      <a:pt x="4057910" y="1077679"/>
                      <a:pt x="4061334" y="1080025"/>
                      <a:pt x="4064086" y="1082704"/>
                    </a:cubicBezTo>
                    <a:cubicBezTo>
                      <a:pt x="4066840" y="1085384"/>
                      <a:pt x="4068924" y="1088471"/>
                      <a:pt x="4070338" y="1091969"/>
                    </a:cubicBezTo>
                    <a:cubicBezTo>
                      <a:pt x="4071751" y="1095466"/>
                      <a:pt x="4072458" y="1099521"/>
                      <a:pt x="4072458" y="1104135"/>
                    </a:cubicBezTo>
                    <a:cubicBezTo>
                      <a:pt x="4072458" y="1109716"/>
                      <a:pt x="4071416" y="1114981"/>
                      <a:pt x="4069333" y="1119929"/>
                    </a:cubicBezTo>
                    <a:cubicBezTo>
                      <a:pt x="4067249" y="1124877"/>
                      <a:pt x="4063956" y="1129194"/>
                      <a:pt x="4059454" y="1132877"/>
                    </a:cubicBezTo>
                    <a:cubicBezTo>
                      <a:pt x="4054952" y="1136561"/>
                      <a:pt x="4049166" y="1139482"/>
                      <a:pt x="4042097" y="1141640"/>
                    </a:cubicBezTo>
                    <a:cubicBezTo>
                      <a:pt x="4035028" y="1143797"/>
                      <a:pt x="4026470" y="1144877"/>
                      <a:pt x="4016424" y="1144877"/>
                    </a:cubicBezTo>
                    <a:cubicBezTo>
                      <a:pt x="4013299" y="1144877"/>
                      <a:pt x="4010006" y="1144709"/>
                      <a:pt x="4006546" y="1144374"/>
                    </a:cubicBezTo>
                    <a:cubicBezTo>
                      <a:pt x="4003086" y="1144039"/>
                      <a:pt x="3999681" y="1143631"/>
                      <a:pt x="3996332" y="1143146"/>
                    </a:cubicBezTo>
                    <a:cubicBezTo>
                      <a:pt x="3992984" y="1142663"/>
                      <a:pt x="3989802" y="1142105"/>
                      <a:pt x="3986789" y="1141472"/>
                    </a:cubicBezTo>
                    <a:cubicBezTo>
                      <a:pt x="3983775" y="1140839"/>
                      <a:pt x="3981152" y="1140189"/>
                      <a:pt x="3978920" y="1139518"/>
                    </a:cubicBezTo>
                    <a:lnTo>
                      <a:pt x="3978920" y="1106143"/>
                    </a:lnTo>
                    <a:cubicBezTo>
                      <a:pt x="3981598" y="1107334"/>
                      <a:pt x="3984389" y="1108488"/>
                      <a:pt x="3987292" y="1109604"/>
                    </a:cubicBezTo>
                    <a:cubicBezTo>
                      <a:pt x="3990194" y="1110721"/>
                      <a:pt x="3993114" y="1111726"/>
                      <a:pt x="3996054" y="1112618"/>
                    </a:cubicBezTo>
                    <a:cubicBezTo>
                      <a:pt x="3998993" y="1113511"/>
                      <a:pt x="4001988" y="1114218"/>
                      <a:pt x="4005039" y="1114740"/>
                    </a:cubicBezTo>
                    <a:cubicBezTo>
                      <a:pt x="4008090" y="1115260"/>
                      <a:pt x="4011141" y="1115521"/>
                      <a:pt x="4014192" y="1115521"/>
                    </a:cubicBezTo>
                    <a:cubicBezTo>
                      <a:pt x="4019252" y="1115521"/>
                      <a:pt x="4022842" y="1114832"/>
                      <a:pt x="4024964" y="1113456"/>
                    </a:cubicBezTo>
                    <a:cubicBezTo>
                      <a:pt x="4027084" y="1112079"/>
                      <a:pt x="4028144" y="1110349"/>
                      <a:pt x="4028144" y="1108265"/>
                    </a:cubicBezTo>
                    <a:cubicBezTo>
                      <a:pt x="4028144" y="1107149"/>
                      <a:pt x="4027884" y="1106201"/>
                      <a:pt x="4027363" y="1105419"/>
                    </a:cubicBezTo>
                    <a:cubicBezTo>
                      <a:pt x="4026842" y="1104636"/>
                      <a:pt x="4025856" y="1103837"/>
                      <a:pt x="4024406" y="1103018"/>
                    </a:cubicBezTo>
                    <a:cubicBezTo>
                      <a:pt x="4022954" y="1102199"/>
                      <a:pt x="4020908" y="1101308"/>
                      <a:pt x="4018266" y="1100339"/>
                    </a:cubicBezTo>
                    <a:cubicBezTo>
                      <a:pt x="4015624" y="1099372"/>
                      <a:pt x="4012183" y="1098183"/>
                      <a:pt x="4007941" y="1096768"/>
                    </a:cubicBezTo>
                    <a:cubicBezTo>
                      <a:pt x="4003700" y="1095428"/>
                      <a:pt x="3999793" y="1093828"/>
                      <a:pt x="3996221" y="1091969"/>
                    </a:cubicBezTo>
                    <a:cubicBezTo>
                      <a:pt x="3992649" y="1090107"/>
                      <a:pt x="3989580" y="1087875"/>
                      <a:pt x="3987012" y="1085271"/>
                    </a:cubicBezTo>
                    <a:cubicBezTo>
                      <a:pt x="3984445" y="1082667"/>
                      <a:pt x="3982454" y="1079577"/>
                      <a:pt x="3981040" y="1076006"/>
                    </a:cubicBezTo>
                    <a:cubicBezTo>
                      <a:pt x="3979626" y="1072435"/>
                      <a:pt x="3978920" y="1068229"/>
                      <a:pt x="3978920" y="1063393"/>
                    </a:cubicBezTo>
                    <a:cubicBezTo>
                      <a:pt x="3978920" y="1057366"/>
                      <a:pt x="3980166" y="1051970"/>
                      <a:pt x="3982659" y="1047207"/>
                    </a:cubicBezTo>
                    <a:cubicBezTo>
                      <a:pt x="3985152" y="1042446"/>
                      <a:pt x="3988705" y="1038408"/>
                      <a:pt x="3993319" y="1035097"/>
                    </a:cubicBezTo>
                    <a:cubicBezTo>
                      <a:pt x="3997932" y="1031785"/>
                      <a:pt x="4003570" y="1029274"/>
                      <a:pt x="4010230" y="1027563"/>
                    </a:cubicBezTo>
                    <a:cubicBezTo>
                      <a:pt x="4016890" y="1025852"/>
                      <a:pt x="4024386" y="1024995"/>
                      <a:pt x="4032721" y="1024995"/>
                    </a:cubicBezTo>
                    <a:close/>
                    <a:moveTo>
                      <a:pt x="3911352" y="1024995"/>
                    </a:moveTo>
                    <a:cubicBezTo>
                      <a:pt x="3921546" y="1024995"/>
                      <a:pt x="3930197" y="1026577"/>
                      <a:pt x="3937304" y="1029740"/>
                    </a:cubicBezTo>
                    <a:cubicBezTo>
                      <a:pt x="3944410" y="1032902"/>
                      <a:pt x="3950196" y="1037069"/>
                      <a:pt x="3954660" y="1042242"/>
                    </a:cubicBezTo>
                    <a:cubicBezTo>
                      <a:pt x="3959126" y="1047413"/>
                      <a:pt x="3962362" y="1053329"/>
                      <a:pt x="3964372" y="1059989"/>
                    </a:cubicBezTo>
                    <a:cubicBezTo>
                      <a:pt x="3966381" y="1066650"/>
                      <a:pt x="3967386" y="1073513"/>
                      <a:pt x="3967386" y="1080584"/>
                    </a:cubicBezTo>
                    <a:lnTo>
                      <a:pt x="3967386" y="1098442"/>
                    </a:lnTo>
                    <a:lnTo>
                      <a:pt x="3896730" y="1098442"/>
                    </a:lnTo>
                    <a:cubicBezTo>
                      <a:pt x="3897027" y="1100228"/>
                      <a:pt x="3897716" y="1102051"/>
                      <a:pt x="3898794" y="1103912"/>
                    </a:cubicBezTo>
                    <a:cubicBezTo>
                      <a:pt x="3899874" y="1105772"/>
                      <a:pt x="3901492" y="1107465"/>
                      <a:pt x="3903650" y="1108990"/>
                    </a:cubicBezTo>
                    <a:cubicBezTo>
                      <a:pt x="3905808" y="1110515"/>
                      <a:pt x="3908580" y="1111762"/>
                      <a:pt x="3911966" y="1112730"/>
                    </a:cubicBezTo>
                    <a:cubicBezTo>
                      <a:pt x="3915352" y="1113697"/>
                      <a:pt x="3919500" y="1114180"/>
                      <a:pt x="3924412" y="1114180"/>
                    </a:cubicBezTo>
                    <a:cubicBezTo>
                      <a:pt x="3927760" y="1114180"/>
                      <a:pt x="3930978" y="1113977"/>
                      <a:pt x="3934066" y="1113567"/>
                    </a:cubicBezTo>
                    <a:cubicBezTo>
                      <a:pt x="3937155" y="1113157"/>
                      <a:pt x="3940057" y="1112636"/>
                      <a:pt x="3942773" y="1112005"/>
                    </a:cubicBezTo>
                    <a:cubicBezTo>
                      <a:pt x="3945489" y="1111372"/>
                      <a:pt x="3947964" y="1110684"/>
                      <a:pt x="3950196" y="1109940"/>
                    </a:cubicBezTo>
                    <a:cubicBezTo>
                      <a:pt x="3952428" y="1109195"/>
                      <a:pt x="3954326" y="1108488"/>
                      <a:pt x="3955888" y="1107819"/>
                    </a:cubicBezTo>
                    <a:lnTo>
                      <a:pt x="3955888" y="1137956"/>
                    </a:lnTo>
                    <a:cubicBezTo>
                      <a:pt x="3954028" y="1138700"/>
                      <a:pt x="3951758" y="1139482"/>
                      <a:pt x="3949080" y="1140300"/>
                    </a:cubicBezTo>
                    <a:cubicBezTo>
                      <a:pt x="3946400" y="1141119"/>
                      <a:pt x="3943312" y="1141862"/>
                      <a:pt x="3939815" y="1142533"/>
                    </a:cubicBezTo>
                    <a:cubicBezTo>
                      <a:pt x="3936318" y="1143203"/>
                      <a:pt x="3932411" y="1143760"/>
                      <a:pt x="3928095" y="1144207"/>
                    </a:cubicBezTo>
                    <a:cubicBezTo>
                      <a:pt x="3923779" y="1144654"/>
                      <a:pt x="3919054" y="1144877"/>
                      <a:pt x="3913919" y="1144877"/>
                    </a:cubicBezTo>
                    <a:cubicBezTo>
                      <a:pt x="3903204" y="1144877"/>
                      <a:pt x="3893902" y="1143444"/>
                      <a:pt x="3886014" y="1140579"/>
                    </a:cubicBezTo>
                    <a:cubicBezTo>
                      <a:pt x="3878126" y="1137714"/>
                      <a:pt x="3871559" y="1133716"/>
                      <a:pt x="3866312" y="1128580"/>
                    </a:cubicBezTo>
                    <a:cubicBezTo>
                      <a:pt x="3861066" y="1123445"/>
                      <a:pt x="3857160" y="1117381"/>
                      <a:pt x="3854592" y="1110385"/>
                    </a:cubicBezTo>
                    <a:cubicBezTo>
                      <a:pt x="3852025" y="1103390"/>
                      <a:pt x="3850742" y="1095763"/>
                      <a:pt x="3850742" y="1087503"/>
                    </a:cubicBezTo>
                    <a:cubicBezTo>
                      <a:pt x="3850742" y="1079913"/>
                      <a:pt x="3851597" y="1073123"/>
                      <a:pt x="3853308" y="1067133"/>
                    </a:cubicBezTo>
                    <a:cubicBezTo>
                      <a:pt x="3855020" y="1061142"/>
                      <a:pt x="3857346" y="1055822"/>
                      <a:pt x="3860285" y="1051171"/>
                    </a:cubicBezTo>
                    <a:cubicBezTo>
                      <a:pt x="3863224" y="1046519"/>
                      <a:pt x="3866684" y="1042538"/>
                      <a:pt x="3870666" y="1039228"/>
                    </a:cubicBezTo>
                    <a:cubicBezTo>
                      <a:pt x="3874647" y="1035915"/>
                      <a:pt x="3878870" y="1033218"/>
                      <a:pt x="3883335" y="1031135"/>
                    </a:cubicBezTo>
                    <a:cubicBezTo>
                      <a:pt x="3887800" y="1029050"/>
                      <a:pt x="3892432" y="1027507"/>
                      <a:pt x="3897232" y="1026502"/>
                    </a:cubicBezTo>
                    <a:cubicBezTo>
                      <a:pt x="3902032" y="1025497"/>
                      <a:pt x="3906738" y="1024995"/>
                      <a:pt x="3911352" y="1024995"/>
                    </a:cubicBezTo>
                    <a:close/>
                    <a:moveTo>
                      <a:pt x="2802322" y="1024995"/>
                    </a:moveTo>
                    <a:cubicBezTo>
                      <a:pt x="2812740" y="1024995"/>
                      <a:pt x="2821483" y="1026130"/>
                      <a:pt x="2828553" y="1028401"/>
                    </a:cubicBezTo>
                    <a:cubicBezTo>
                      <a:pt x="2835622" y="1030669"/>
                      <a:pt x="2841315" y="1034055"/>
                      <a:pt x="2845631" y="1038557"/>
                    </a:cubicBezTo>
                    <a:cubicBezTo>
                      <a:pt x="2849947" y="1043059"/>
                      <a:pt x="2853035" y="1048678"/>
                      <a:pt x="2854895" y="1055412"/>
                    </a:cubicBezTo>
                    <a:cubicBezTo>
                      <a:pt x="2856756" y="1062147"/>
                      <a:pt x="2857686" y="1070016"/>
                      <a:pt x="2857686" y="1079020"/>
                    </a:cubicBezTo>
                    <a:lnTo>
                      <a:pt x="2857686" y="1142086"/>
                    </a:lnTo>
                    <a:lnTo>
                      <a:pt x="2814265" y="1142086"/>
                    </a:lnTo>
                    <a:lnTo>
                      <a:pt x="2814265" y="1124672"/>
                    </a:lnTo>
                    <a:lnTo>
                      <a:pt x="2813819" y="1124672"/>
                    </a:lnTo>
                    <a:cubicBezTo>
                      <a:pt x="2810247" y="1130998"/>
                      <a:pt x="2805577" y="1135947"/>
                      <a:pt x="2799810" y="1139518"/>
                    </a:cubicBezTo>
                    <a:cubicBezTo>
                      <a:pt x="2794043" y="1143091"/>
                      <a:pt x="2787104" y="1144877"/>
                      <a:pt x="2778993" y="1144877"/>
                    </a:cubicBezTo>
                    <a:cubicBezTo>
                      <a:pt x="2773189" y="1144877"/>
                      <a:pt x="2768129" y="1143965"/>
                      <a:pt x="2763813" y="1142142"/>
                    </a:cubicBezTo>
                    <a:cubicBezTo>
                      <a:pt x="2759497" y="1140318"/>
                      <a:pt x="2755906" y="1137808"/>
                      <a:pt x="2753041" y="1134607"/>
                    </a:cubicBezTo>
                    <a:cubicBezTo>
                      <a:pt x="2750176" y="1131407"/>
                      <a:pt x="2748037" y="1127669"/>
                      <a:pt x="2746623" y="1123389"/>
                    </a:cubicBezTo>
                    <a:cubicBezTo>
                      <a:pt x="2745209" y="1119111"/>
                      <a:pt x="2744502" y="1114515"/>
                      <a:pt x="2744502" y="1109604"/>
                    </a:cubicBezTo>
                    <a:cubicBezTo>
                      <a:pt x="2744502" y="1105436"/>
                      <a:pt x="2745060" y="1101270"/>
                      <a:pt x="2746176" y="1097104"/>
                    </a:cubicBezTo>
                    <a:cubicBezTo>
                      <a:pt x="2747293" y="1092936"/>
                      <a:pt x="2749358" y="1089066"/>
                      <a:pt x="2752371" y="1085493"/>
                    </a:cubicBezTo>
                    <a:cubicBezTo>
                      <a:pt x="2755385" y="1081922"/>
                      <a:pt x="2759590" y="1078816"/>
                      <a:pt x="2764985" y="1076175"/>
                    </a:cubicBezTo>
                    <a:cubicBezTo>
                      <a:pt x="2770380" y="1073532"/>
                      <a:pt x="2777356" y="1071653"/>
                      <a:pt x="2785914" y="1070537"/>
                    </a:cubicBezTo>
                    <a:lnTo>
                      <a:pt x="2814265" y="1066854"/>
                    </a:lnTo>
                    <a:cubicBezTo>
                      <a:pt x="2814265" y="1064919"/>
                      <a:pt x="2813800" y="1063171"/>
                      <a:pt x="2812870" y="1061606"/>
                    </a:cubicBezTo>
                    <a:cubicBezTo>
                      <a:pt x="2811940" y="1060045"/>
                      <a:pt x="2810656" y="1058706"/>
                      <a:pt x="2809019" y="1057588"/>
                    </a:cubicBezTo>
                    <a:cubicBezTo>
                      <a:pt x="2807382" y="1056473"/>
                      <a:pt x="2805429" y="1055617"/>
                      <a:pt x="2803159" y="1055023"/>
                    </a:cubicBezTo>
                    <a:cubicBezTo>
                      <a:pt x="2800889" y="1054426"/>
                      <a:pt x="2798415" y="1054128"/>
                      <a:pt x="2795736" y="1054128"/>
                    </a:cubicBezTo>
                    <a:cubicBezTo>
                      <a:pt x="2791941" y="1054128"/>
                      <a:pt x="2788165" y="1054444"/>
                      <a:pt x="2784407" y="1055078"/>
                    </a:cubicBezTo>
                    <a:cubicBezTo>
                      <a:pt x="2780649" y="1055710"/>
                      <a:pt x="2777040" y="1056547"/>
                      <a:pt x="2773579" y="1057588"/>
                    </a:cubicBezTo>
                    <a:cubicBezTo>
                      <a:pt x="2770119" y="1058631"/>
                      <a:pt x="2766845" y="1059802"/>
                      <a:pt x="2763757" y="1061105"/>
                    </a:cubicBezTo>
                    <a:cubicBezTo>
                      <a:pt x="2760669" y="1062408"/>
                      <a:pt x="2757822" y="1063727"/>
                      <a:pt x="2755218" y="1065068"/>
                    </a:cubicBezTo>
                    <a:lnTo>
                      <a:pt x="2755218" y="1034149"/>
                    </a:lnTo>
                    <a:cubicBezTo>
                      <a:pt x="2757971" y="1032958"/>
                      <a:pt x="2761264" y="1031804"/>
                      <a:pt x="2765096" y="1030689"/>
                    </a:cubicBezTo>
                    <a:cubicBezTo>
                      <a:pt x="2768929" y="1029572"/>
                      <a:pt x="2772984" y="1028604"/>
                      <a:pt x="2777263" y="1027786"/>
                    </a:cubicBezTo>
                    <a:cubicBezTo>
                      <a:pt x="2781542" y="1026967"/>
                      <a:pt x="2785839" y="1026297"/>
                      <a:pt x="2790155" y="1025777"/>
                    </a:cubicBezTo>
                    <a:cubicBezTo>
                      <a:pt x="2794471" y="1025256"/>
                      <a:pt x="2798527" y="1024995"/>
                      <a:pt x="2802322" y="1024995"/>
                    </a:cubicBezTo>
                    <a:close/>
                    <a:moveTo>
                      <a:pt x="2394421" y="1024995"/>
                    </a:moveTo>
                    <a:cubicBezTo>
                      <a:pt x="2397249" y="1024995"/>
                      <a:pt x="2400114" y="1025126"/>
                      <a:pt x="2403016" y="1025386"/>
                    </a:cubicBezTo>
                    <a:cubicBezTo>
                      <a:pt x="2405918" y="1025647"/>
                      <a:pt x="2408746" y="1025981"/>
                      <a:pt x="2411499" y="1026391"/>
                    </a:cubicBezTo>
                    <a:cubicBezTo>
                      <a:pt x="2414253" y="1026800"/>
                      <a:pt x="2416876" y="1027264"/>
                      <a:pt x="2419368" y="1027786"/>
                    </a:cubicBezTo>
                    <a:cubicBezTo>
                      <a:pt x="2421861" y="1028307"/>
                      <a:pt x="2424112" y="1028828"/>
                      <a:pt x="2426122" y="1029349"/>
                    </a:cubicBezTo>
                    <a:lnTo>
                      <a:pt x="2426122" y="1061384"/>
                    </a:lnTo>
                    <a:cubicBezTo>
                      <a:pt x="2424708" y="1060789"/>
                      <a:pt x="2422885" y="1060101"/>
                      <a:pt x="2420652" y="1059319"/>
                    </a:cubicBezTo>
                    <a:cubicBezTo>
                      <a:pt x="2418420" y="1058537"/>
                      <a:pt x="2415964" y="1057775"/>
                      <a:pt x="2413285" y="1057031"/>
                    </a:cubicBezTo>
                    <a:cubicBezTo>
                      <a:pt x="2410606" y="1056286"/>
                      <a:pt x="2407834" y="1055653"/>
                      <a:pt x="2404969" y="1055134"/>
                    </a:cubicBezTo>
                    <a:cubicBezTo>
                      <a:pt x="2402104" y="1054612"/>
                      <a:pt x="2399333" y="1054354"/>
                      <a:pt x="2396654" y="1054354"/>
                    </a:cubicBezTo>
                    <a:cubicBezTo>
                      <a:pt x="2393528" y="1054354"/>
                      <a:pt x="2391035" y="1054873"/>
                      <a:pt x="2389175" y="1055915"/>
                    </a:cubicBezTo>
                    <a:cubicBezTo>
                      <a:pt x="2387315" y="1056957"/>
                      <a:pt x="2386384" y="1058407"/>
                      <a:pt x="2386384" y="1060268"/>
                    </a:cubicBezTo>
                    <a:cubicBezTo>
                      <a:pt x="2386384" y="1061459"/>
                      <a:pt x="2386664" y="1062501"/>
                      <a:pt x="2387222" y="1063393"/>
                    </a:cubicBezTo>
                    <a:cubicBezTo>
                      <a:pt x="2387780" y="1064286"/>
                      <a:pt x="2388673" y="1065104"/>
                      <a:pt x="2389901" y="1065848"/>
                    </a:cubicBezTo>
                    <a:cubicBezTo>
                      <a:pt x="2391128" y="1066593"/>
                      <a:pt x="2392691" y="1067319"/>
                      <a:pt x="2394589" y="1068026"/>
                    </a:cubicBezTo>
                    <a:cubicBezTo>
                      <a:pt x="2396486" y="1068732"/>
                      <a:pt x="2398774" y="1069495"/>
                      <a:pt x="2401453" y="1070314"/>
                    </a:cubicBezTo>
                    <a:cubicBezTo>
                      <a:pt x="2406737" y="1071876"/>
                      <a:pt x="2411425" y="1073662"/>
                      <a:pt x="2415518" y="1075671"/>
                    </a:cubicBezTo>
                    <a:cubicBezTo>
                      <a:pt x="2419610" y="1077679"/>
                      <a:pt x="2423033" y="1080025"/>
                      <a:pt x="2425787" y="1082704"/>
                    </a:cubicBezTo>
                    <a:cubicBezTo>
                      <a:pt x="2428540" y="1085384"/>
                      <a:pt x="2430624" y="1088471"/>
                      <a:pt x="2432037" y="1091969"/>
                    </a:cubicBezTo>
                    <a:cubicBezTo>
                      <a:pt x="2433451" y="1095466"/>
                      <a:pt x="2434158" y="1099521"/>
                      <a:pt x="2434158" y="1104135"/>
                    </a:cubicBezTo>
                    <a:cubicBezTo>
                      <a:pt x="2434158" y="1109716"/>
                      <a:pt x="2433116" y="1114981"/>
                      <a:pt x="2431033" y="1119929"/>
                    </a:cubicBezTo>
                    <a:cubicBezTo>
                      <a:pt x="2428949" y="1124877"/>
                      <a:pt x="2425656" y="1129194"/>
                      <a:pt x="2421154" y="1132877"/>
                    </a:cubicBezTo>
                    <a:cubicBezTo>
                      <a:pt x="2416652" y="1136561"/>
                      <a:pt x="2410867" y="1139482"/>
                      <a:pt x="2403797" y="1141640"/>
                    </a:cubicBezTo>
                    <a:cubicBezTo>
                      <a:pt x="2396728" y="1143797"/>
                      <a:pt x="2388170" y="1144877"/>
                      <a:pt x="2378124" y="1144877"/>
                    </a:cubicBezTo>
                    <a:cubicBezTo>
                      <a:pt x="2374999" y="1144877"/>
                      <a:pt x="2371706" y="1144709"/>
                      <a:pt x="2368246" y="1144374"/>
                    </a:cubicBezTo>
                    <a:cubicBezTo>
                      <a:pt x="2364786" y="1144039"/>
                      <a:pt x="2361381" y="1143631"/>
                      <a:pt x="2358033" y="1143146"/>
                    </a:cubicBezTo>
                    <a:cubicBezTo>
                      <a:pt x="2354684" y="1142663"/>
                      <a:pt x="2351503" y="1142105"/>
                      <a:pt x="2348489" y="1141472"/>
                    </a:cubicBezTo>
                    <a:cubicBezTo>
                      <a:pt x="2345475" y="1140839"/>
                      <a:pt x="2342852" y="1140189"/>
                      <a:pt x="2340620" y="1139518"/>
                    </a:cubicBezTo>
                    <a:lnTo>
                      <a:pt x="2340620" y="1106143"/>
                    </a:lnTo>
                    <a:cubicBezTo>
                      <a:pt x="2343299" y="1107334"/>
                      <a:pt x="2346089" y="1108488"/>
                      <a:pt x="2348991" y="1109604"/>
                    </a:cubicBezTo>
                    <a:cubicBezTo>
                      <a:pt x="2351894" y="1110721"/>
                      <a:pt x="2354814" y="1111726"/>
                      <a:pt x="2357754" y="1112618"/>
                    </a:cubicBezTo>
                    <a:cubicBezTo>
                      <a:pt x="2360693" y="1113511"/>
                      <a:pt x="2363688" y="1114218"/>
                      <a:pt x="2366739" y="1114740"/>
                    </a:cubicBezTo>
                    <a:cubicBezTo>
                      <a:pt x="2369790" y="1115260"/>
                      <a:pt x="2372841" y="1115521"/>
                      <a:pt x="2375892" y="1115521"/>
                    </a:cubicBezTo>
                    <a:cubicBezTo>
                      <a:pt x="2380952" y="1115521"/>
                      <a:pt x="2384543" y="1114832"/>
                      <a:pt x="2386664" y="1113456"/>
                    </a:cubicBezTo>
                    <a:cubicBezTo>
                      <a:pt x="2388784" y="1112079"/>
                      <a:pt x="2389845" y="1110349"/>
                      <a:pt x="2389845" y="1108265"/>
                    </a:cubicBezTo>
                    <a:cubicBezTo>
                      <a:pt x="2389845" y="1107149"/>
                      <a:pt x="2389584" y="1106201"/>
                      <a:pt x="2389063" y="1105419"/>
                    </a:cubicBezTo>
                    <a:cubicBezTo>
                      <a:pt x="2388542" y="1104636"/>
                      <a:pt x="2387556" y="1103837"/>
                      <a:pt x="2386105" y="1103018"/>
                    </a:cubicBezTo>
                    <a:cubicBezTo>
                      <a:pt x="2384654" y="1102199"/>
                      <a:pt x="2382608" y="1101308"/>
                      <a:pt x="2379966" y="1100339"/>
                    </a:cubicBezTo>
                    <a:cubicBezTo>
                      <a:pt x="2377325" y="1099372"/>
                      <a:pt x="2373883" y="1098183"/>
                      <a:pt x="2369641" y="1096768"/>
                    </a:cubicBezTo>
                    <a:cubicBezTo>
                      <a:pt x="2365400" y="1095428"/>
                      <a:pt x="2361493" y="1093828"/>
                      <a:pt x="2357921" y="1091969"/>
                    </a:cubicBezTo>
                    <a:cubicBezTo>
                      <a:pt x="2354349" y="1090107"/>
                      <a:pt x="2351280" y="1087875"/>
                      <a:pt x="2348712" y="1085271"/>
                    </a:cubicBezTo>
                    <a:cubicBezTo>
                      <a:pt x="2346145" y="1082667"/>
                      <a:pt x="2344154" y="1079577"/>
                      <a:pt x="2342741" y="1076006"/>
                    </a:cubicBezTo>
                    <a:cubicBezTo>
                      <a:pt x="2341327" y="1072435"/>
                      <a:pt x="2340620" y="1068229"/>
                      <a:pt x="2340620" y="1063393"/>
                    </a:cubicBezTo>
                    <a:cubicBezTo>
                      <a:pt x="2340620" y="1057366"/>
                      <a:pt x="2341866" y="1051970"/>
                      <a:pt x="2344359" y="1047207"/>
                    </a:cubicBezTo>
                    <a:cubicBezTo>
                      <a:pt x="2346852" y="1042446"/>
                      <a:pt x="2350405" y="1038408"/>
                      <a:pt x="2355019" y="1035097"/>
                    </a:cubicBezTo>
                    <a:cubicBezTo>
                      <a:pt x="2359633" y="1031785"/>
                      <a:pt x="2365269" y="1029274"/>
                      <a:pt x="2371930" y="1027563"/>
                    </a:cubicBezTo>
                    <a:cubicBezTo>
                      <a:pt x="2378590" y="1025852"/>
                      <a:pt x="2386087" y="1024995"/>
                      <a:pt x="2394421" y="1024995"/>
                    </a:cubicBezTo>
                    <a:close/>
                    <a:moveTo>
                      <a:pt x="2273052" y="1024995"/>
                    </a:moveTo>
                    <a:cubicBezTo>
                      <a:pt x="2283247" y="1024995"/>
                      <a:pt x="2291897" y="1026577"/>
                      <a:pt x="2299004" y="1029740"/>
                    </a:cubicBezTo>
                    <a:cubicBezTo>
                      <a:pt x="2306110" y="1032902"/>
                      <a:pt x="2311896" y="1037069"/>
                      <a:pt x="2316361" y="1042242"/>
                    </a:cubicBezTo>
                    <a:cubicBezTo>
                      <a:pt x="2320826" y="1047413"/>
                      <a:pt x="2324063" y="1053329"/>
                      <a:pt x="2326072" y="1059989"/>
                    </a:cubicBezTo>
                    <a:cubicBezTo>
                      <a:pt x="2328081" y="1066650"/>
                      <a:pt x="2329086" y="1073513"/>
                      <a:pt x="2329086" y="1080584"/>
                    </a:cubicBezTo>
                    <a:lnTo>
                      <a:pt x="2329086" y="1098442"/>
                    </a:lnTo>
                    <a:lnTo>
                      <a:pt x="2258429" y="1098442"/>
                    </a:lnTo>
                    <a:cubicBezTo>
                      <a:pt x="2258727" y="1100228"/>
                      <a:pt x="2259415" y="1102051"/>
                      <a:pt x="2260494" y="1103912"/>
                    </a:cubicBezTo>
                    <a:cubicBezTo>
                      <a:pt x="2261573" y="1105772"/>
                      <a:pt x="2263192" y="1107465"/>
                      <a:pt x="2265350" y="1108990"/>
                    </a:cubicBezTo>
                    <a:cubicBezTo>
                      <a:pt x="2267508" y="1110515"/>
                      <a:pt x="2270280" y="1111762"/>
                      <a:pt x="2273666" y="1112730"/>
                    </a:cubicBezTo>
                    <a:cubicBezTo>
                      <a:pt x="2277052" y="1113697"/>
                      <a:pt x="2281200" y="1114180"/>
                      <a:pt x="2286112" y="1114180"/>
                    </a:cubicBezTo>
                    <a:cubicBezTo>
                      <a:pt x="2289460" y="1114180"/>
                      <a:pt x="2292679" y="1113977"/>
                      <a:pt x="2295767" y="1113567"/>
                    </a:cubicBezTo>
                    <a:cubicBezTo>
                      <a:pt x="2298855" y="1113157"/>
                      <a:pt x="2301757" y="1112636"/>
                      <a:pt x="2304473" y="1112005"/>
                    </a:cubicBezTo>
                    <a:cubicBezTo>
                      <a:pt x="2307189" y="1111372"/>
                      <a:pt x="2309664" y="1110684"/>
                      <a:pt x="2311896" y="1109940"/>
                    </a:cubicBezTo>
                    <a:cubicBezTo>
                      <a:pt x="2314128" y="1109195"/>
                      <a:pt x="2316026" y="1108488"/>
                      <a:pt x="2317589" y="1107819"/>
                    </a:cubicBezTo>
                    <a:lnTo>
                      <a:pt x="2317589" y="1137956"/>
                    </a:lnTo>
                    <a:cubicBezTo>
                      <a:pt x="2315728" y="1138700"/>
                      <a:pt x="2313459" y="1139482"/>
                      <a:pt x="2310780" y="1140300"/>
                    </a:cubicBezTo>
                    <a:cubicBezTo>
                      <a:pt x="2308101" y="1141119"/>
                      <a:pt x="2305013" y="1141862"/>
                      <a:pt x="2301515" y="1142533"/>
                    </a:cubicBezTo>
                    <a:cubicBezTo>
                      <a:pt x="2298018" y="1143203"/>
                      <a:pt x="2294111" y="1143760"/>
                      <a:pt x="2289795" y="1144207"/>
                    </a:cubicBezTo>
                    <a:cubicBezTo>
                      <a:pt x="2285479" y="1144654"/>
                      <a:pt x="2280754" y="1144877"/>
                      <a:pt x="2275619" y="1144877"/>
                    </a:cubicBezTo>
                    <a:cubicBezTo>
                      <a:pt x="2264903" y="1144877"/>
                      <a:pt x="2255602" y="1143444"/>
                      <a:pt x="2247714" y="1140579"/>
                    </a:cubicBezTo>
                    <a:cubicBezTo>
                      <a:pt x="2239826" y="1137714"/>
                      <a:pt x="2233259" y="1133716"/>
                      <a:pt x="2228013" y="1128580"/>
                    </a:cubicBezTo>
                    <a:cubicBezTo>
                      <a:pt x="2222767" y="1123445"/>
                      <a:pt x="2218860" y="1117381"/>
                      <a:pt x="2216293" y="1110385"/>
                    </a:cubicBezTo>
                    <a:cubicBezTo>
                      <a:pt x="2213725" y="1103390"/>
                      <a:pt x="2212442" y="1095763"/>
                      <a:pt x="2212442" y="1087503"/>
                    </a:cubicBezTo>
                    <a:cubicBezTo>
                      <a:pt x="2212442" y="1079913"/>
                      <a:pt x="2213297" y="1073123"/>
                      <a:pt x="2215009" y="1067133"/>
                    </a:cubicBezTo>
                    <a:cubicBezTo>
                      <a:pt x="2216720" y="1061142"/>
                      <a:pt x="2219046" y="1055822"/>
                      <a:pt x="2221985" y="1051171"/>
                    </a:cubicBezTo>
                    <a:cubicBezTo>
                      <a:pt x="2224925" y="1046519"/>
                      <a:pt x="2228385" y="1042538"/>
                      <a:pt x="2232366" y="1039228"/>
                    </a:cubicBezTo>
                    <a:cubicBezTo>
                      <a:pt x="2236347" y="1035915"/>
                      <a:pt x="2240570" y="1033218"/>
                      <a:pt x="2245035" y="1031135"/>
                    </a:cubicBezTo>
                    <a:cubicBezTo>
                      <a:pt x="2249500" y="1029050"/>
                      <a:pt x="2254132" y="1027507"/>
                      <a:pt x="2258932" y="1026502"/>
                    </a:cubicBezTo>
                    <a:cubicBezTo>
                      <a:pt x="2263731" y="1025497"/>
                      <a:pt x="2268438" y="1024995"/>
                      <a:pt x="2273052" y="1024995"/>
                    </a:cubicBezTo>
                    <a:close/>
                    <a:moveTo>
                      <a:pt x="3389970" y="1020419"/>
                    </a:moveTo>
                    <a:cubicBezTo>
                      <a:pt x="3384537" y="1020419"/>
                      <a:pt x="3379887" y="1021536"/>
                      <a:pt x="3376017" y="1023768"/>
                    </a:cubicBezTo>
                    <a:cubicBezTo>
                      <a:pt x="3372148" y="1026001"/>
                      <a:pt x="3368985" y="1029013"/>
                      <a:pt x="3366529" y="1032809"/>
                    </a:cubicBezTo>
                    <a:cubicBezTo>
                      <a:pt x="3364074" y="1036604"/>
                      <a:pt x="3362288" y="1041031"/>
                      <a:pt x="3361171" y="1046091"/>
                    </a:cubicBezTo>
                    <a:cubicBezTo>
                      <a:pt x="3360055" y="1051152"/>
                      <a:pt x="3359497" y="1056547"/>
                      <a:pt x="3359497" y="1062277"/>
                    </a:cubicBezTo>
                    <a:cubicBezTo>
                      <a:pt x="3359497" y="1069718"/>
                      <a:pt x="3360316" y="1076061"/>
                      <a:pt x="3361953" y="1081308"/>
                    </a:cubicBezTo>
                    <a:cubicBezTo>
                      <a:pt x="3363590" y="1086555"/>
                      <a:pt x="3365785" y="1090832"/>
                      <a:pt x="3368538" y="1094145"/>
                    </a:cubicBezTo>
                    <a:cubicBezTo>
                      <a:pt x="3371292" y="1097456"/>
                      <a:pt x="3374454" y="1099874"/>
                      <a:pt x="3378026" y="1101400"/>
                    </a:cubicBezTo>
                    <a:cubicBezTo>
                      <a:pt x="3381598" y="1102926"/>
                      <a:pt x="3385319" y="1103689"/>
                      <a:pt x="3389188" y="1103689"/>
                    </a:cubicBezTo>
                    <a:cubicBezTo>
                      <a:pt x="3392909" y="1103689"/>
                      <a:pt x="3396518" y="1102888"/>
                      <a:pt x="3400016" y="1101288"/>
                    </a:cubicBezTo>
                    <a:cubicBezTo>
                      <a:pt x="3403513" y="1099689"/>
                      <a:pt x="3406620" y="1097233"/>
                      <a:pt x="3409336" y="1093921"/>
                    </a:cubicBezTo>
                    <a:cubicBezTo>
                      <a:pt x="3412052" y="1090610"/>
                      <a:pt x="3414229" y="1086387"/>
                      <a:pt x="3415866" y="1081253"/>
                    </a:cubicBezTo>
                    <a:cubicBezTo>
                      <a:pt x="3417503" y="1076118"/>
                      <a:pt x="3418321" y="1070016"/>
                      <a:pt x="3418321" y="1062947"/>
                    </a:cubicBezTo>
                    <a:cubicBezTo>
                      <a:pt x="3418321" y="1056100"/>
                      <a:pt x="3417633" y="1050036"/>
                      <a:pt x="3416256" y="1044753"/>
                    </a:cubicBezTo>
                    <a:cubicBezTo>
                      <a:pt x="3414880" y="1039469"/>
                      <a:pt x="3412945" y="1035022"/>
                      <a:pt x="3410452" y="1031413"/>
                    </a:cubicBezTo>
                    <a:cubicBezTo>
                      <a:pt x="3407959" y="1027805"/>
                      <a:pt x="3404983" y="1025071"/>
                      <a:pt x="3401522" y="1023210"/>
                    </a:cubicBezTo>
                    <a:cubicBezTo>
                      <a:pt x="3398062" y="1021350"/>
                      <a:pt x="3394211" y="1020419"/>
                      <a:pt x="3389970" y="1020419"/>
                    </a:cubicBezTo>
                    <a:close/>
                    <a:moveTo>
                      <a:pt x="3218520" y="1020419"/>
                    </a:moveTo>
                    <a:cubicBezTo>
                      <a:pt x="3213087" y="1020419"/>
                      <a:pt x="3208437" y="1021536"/>
                      <a:pt x="3204567" y="1023768"/>
                    </a:cubicBezTo>
                    <a:cubicBezTo>
                      <a:pt x="3200698" y="1026001"/>
                      <a:pt x="3197535" y="1029013"/>
                      <a:pt x="3195079" y="1032809"/>
                    </a:cubicBezTo>
                    <a:cubicBezTo>
                      <a:pt x="3192624" y="1036604"/>
                      <a:pt x="3190838" y="1041031"/>
                      <a:pt x="3189721" y="1046091"/>
                    </a:cubicBezTo>
                    <a:cubicBezTo>
                      <a:pt x="3188605" y="1051152"/>
                      <a:pt x="3188047" y="1056547"/>
                      <a:pt x="3188047" y="1062277"/>
                    </a:cubicBezTo>
                    <a:cubicBezTo>
                      <a:pt x="3188047" y="1069718"/>
                      <a:pt x="3188866" y="1076061"/>
                      <a:pt x="3190503" y="1081308"/>
                    </a:cubicBezTo>
                    <a:cubicBezTo>
                      <a:pt x="3192140" y="1086555"/>
                      <a:pt x="3194335" y="1090832"/>
                      <a:pt x="3197088" y="1094145"/>
                    </a:cubicBezTo>
                    <a:cubicBezTo>
                      <a:pt x="3199842" y="1097456"/>
                      <a:pt x="3203004" y="1099874"/>
                      <a:pt x="3206576" y="1101400"/>
                    </a:cubicBezTo>
                    <a:cubicBezTo>
                      <a:pt x="3210148" y="1102926"/>
                      <a:pt x="3213869" y="1103689"/>
                      <a:pt x="3217738" y="1103689"/>
                    </a:cubicBezTo>
                    <a:cubicBezTo>
                      <a:pt x="3221459" y="1103689"/>
                      <a:pt x="3225068" y="1102888"/>
                      <a:pt x="3228566" y="1101288"/>
                    </a:cubicBezTo>
                    <a:cubicBezTo>
                      <a:pt x="3232063" y="1099689"/>
                      <a:pt x="3235170" y="1097233"/>
                      <a:pt x="3237886" y="1093921"/>
                    </a:cubicBezTo>
                    <a:cubicBezTo>
                      <a:pt x="3240602" y="1090610"/>
                      <a:pt x="3242779" y="1086387"/>
                      <a:pt x="3244416" y="1081253"/>
                    </a:cubicBezTo>
                    <a:cubicBezTo>
                      <a:pt x="3246053" y="1076118"/>
                      <a:pt x="3246871" y="1070016"/>
                      <a:pt x="3246871" y="1062947"/>
                    </a:cubicBezTo>
                    <a:cubicBezTo>
                      <a:pt x="3246871" y="1056100"/>
                      <a:pt x="3246183" y="1050036"/>
                      <a:pt x="3244806" y="1044753"/>
                    </a:cubicBezTo>
                    <a:cubicBezTo>
                      <a:pt x="3243430" y="1039469"/>
                      <a:pt x="3241495" y="1035022"/>
                      <a:pt x="3239002" y="1031413"/>
                    </a:cubicBezTo>
                    <a:cubicBezTo>
                      <a:pt x="3236509" y="1027805"/>
                      <a:pt x="3233533" y="1025071"/>
                      <a:pt x="3230072" y="1023210"/>
                    </a:cubicBezTo>
                    <a:cubicBezTo>
                      <a:pt x="3226612" y="1021350"/>
                      <a:pt x="3222761" y="1020419"/>
                      <a:pt x="3218520" y="1020419"/>
                    </a:cubicBezTo>
                    <a:close/>
                    <a:moveTo>
                      <a:pt x="3536863" y="1019749"/>
                    </a:moveTo>
                    <a:lnTo>
                      <a:pt x="3536863" y="1104358"/>
                    </a:lnTo>
                    <a:lnTo>
                      <a:pt x="3550369" y="1104358"/>
                    </a:lnTo>
                    <a:cubicBezTo>
                      <a:pt x="3556248" y="1104358"/>
                      <a:pt x="3561531" y="1103298"/>
                      <a:pt x="3566219" y="1101178"/>
                    </a:cubicBezTo>
                    <a:cubicBezTo>
                      <a:pt x="3570908" y="1099056"/>
                      <a:pt x="3574889" y="1096081"/>
                      <a:pt x="3578163" y="1092248"/>
                    </a:cubicBezTo>
                    <a:cubicBezTo>
                      <a:pt x="3581437" y="1088415"/>
                      <a:pt x="3583949" y="1083801"/>
                      <a:pt x="3585697" y="1078406"/>
                    </a:cubicBezTo>
                    <a:cubicBezTo>
                      <a:pt x="3587446" y="1073011"/>
                      <a:pt x="3588320" y="1067039"/>
                      <a:pt x="3588320" y="1060491"/>
                    </a:cubicBezTo>
                    <a:cubicBezTo>
                      <a:pt x="3588320" y="1055282"/>
                      <a:pt x="3587539" y="1050222"/>
                      <a:pt x="3585976" y="1045310"/>
                    </a:cubicBezTo>
                    <a:cubicBezTo>
                      <a:pt x="3584414" y="1040399"/>
                      <a:pt x="3582032" y="1036047"/>
                      <a:pt x="3578833" y="1032251"/>
                    </a:cubicBezTo>
                    <a:cubicBezTo>
                      <a:pt x="3575633" y="1028456"/>
                      <a:pt x="3571577" y="1025423"/>
                      <a:pt x="3566666" y="1023154"/>
                    </a:cubicBezTo>
                    <a:cubicBezTo>
                      <a:pt x="3561755" y="1020884"/>
                      <a:pt x="3555950" y="1019749"/>
                      <a:pt x="3549253" y="1019749"/>
                    </a:cubicBezTo>
                    <a:close/>
                    <a:moveTo>
                      <a:pt x="4141237" y="994986"/>
                    </a:moveTo>
                    <a:lnTo>
                      <a:pt x="4144277" y="1022350"/>
                    </a:lnTo>
                    <a:lnTo>
                      <a:pt x="4147452" y="1047750"/>
                    </a:lnTo>
                    <a:lnTo>
                      <a:pt x="4144277" y="1076325"/>
                    </a:lnTo>
                    <a:lnTo>
                      <a:pt x="4144277" y="1104900"/>
                    </a:lnTo>
                    <a:lnTo>
                      <a:pt x="4137927" y="1133475"/>
                    </a:lnTo>
                    <a:lnTo>
                      <a:pt x="4135521" y="1143101"/>
                    </a:lnTo>
                    <a:lnTo>
                      <a:pt x="4127208" y="1141695"/>
                    </a:lnTo>
                    <a:cubicBezTo>
                      <a:pt x="4121888" y="1139574"/>
                      <a:pt x="4117478" y="1136654"/>
                      <a:pt x="4113981" y="1132933"/>
                    </a:cubicBezTo>
                    <a:cubicBezTo>
                      <a:pt x="4110484" y="1129212"/>
                      <a:pt x="4107898" y="1124766"/>
                      <a:pt x="4106224" y="1119594"/>
                    </a:cubicBezTo>
                    <a:cubicBezTo>
                      <a:pt x="4104549" y="1114423"/>
                      <a:pt x="4103712" y="1108823"/>
                      <a:pt x="4103712" y="1102796"/>
                    </a:cubicBezTo>
                    <a:lnTo>
                      <a:pt x="4103712" y="1060714"/>
                    </a:lnTo>
                    <a:lnTo>
                      <a:pt x="4085741" y="1060714"/>
                    </a:lnTo>
                    <a:lnTo>
                      <a:pt x="4085741" y="1027786"/>
                    </a:lnTo>
                    <a:lnTo>
                      <a:pt x="4103712" y="1027786"/>
                    </a:lnTo>
                    <a:lnTo>
                      <a:pt x="4103712" y="1005351"/>
                    </a:lnTo>
                    <a:close/>
                    <a:moveTo>
                      <a:pt x="2512293" y="992402"/>
                    </a:moveTo>
                    <a:lnTo>
                      <a:pt x="2512293" y="1027786"/>
                    </a:lnTo>
                    <a:lnTo>
                      <a:pt x="2536068" y="1027786"/>
                    </a:lnTo>
                    <a:lnTo>
                      <a:pt x="2536068" y="1060714"/>
                    </a:lnTo>
                    <a:lnTo>
                      <a:pt x="2512293" y="1060714"/>
                    </a:lnTo>
                    <a:lnTo>
                      <a:pt x="2512293" y="1094982"/>
                    </a:lnTo>
                    <a:cubicBezTo>
                      <a:pt x="2512293" y="1100117"/>
                      <a:pt x="2513353" y="1103912"/>
                      <a:pt x="2515474" y="1106367"/>
                    </a:cubicBezTo>
                    <a:cubicBezTo>
                      <a:pt x="2517595" y="1108823"/>
                      <a:pt x="2520516" y="1110051"/>
                      <a:pt x="2524237" y="1110051"/>
                    </a:cubicBezTo>
                    <a:cubicBezTo>
                      <a:pt x="2526395" y="1110051"/>
                      <a:pt x="2528385" y="1109847"/>
                      <a:pt x="2530208" y="1109438"/>
                    </a:cubicBezTo>
                    <a:cubicBezTo>
                      <a:pt x="2532031" y="1109028"/>
                      <a:pt x="2533985" y="1108415"/>
                      <a:pt x="2536068" y="1107595"/>
                    </a:cubicBezTo>
                    <a:lnTo>
                      <a:pt x="2536068" y="1140523"/>
                    </a:lnTo>
                    <a:cubicBezTo>
                      <a:pt x="2533910" y="1141564"/>
                      <a:pt x="2530376" y="1142551"/>
                      <a:pt x="2525464" y="1143481"/>
                    </a:cubicBezTo>
                    <a:cubicBezTo>
                      <a:pt x="2520553" y="1144411"/>
                      <a:pt x="2514637" y="1144877"/>
                      <a:pt x="2507717" y="1144877"/>
                    </a:cubicBezTo>
                    <a:cubicBezTo>
                      <a:pt x="2500498" y="1144877"/>
                      <a:pt x="2494229" y="1143816"/>
                      <a:pt x="2488908" y="1141695"/>
                    </a:cubicBezTo>
                    <a:cubicBezTo>
                      <a:pt x="2483588" y="1139574"/>
                      <a:pt x="2479179" y="1136654"/>
                      <a:pt x="2475681" y="1132933"/>
                    </a:cubicBezTo>
                    <a:cubicBezTo>
                      <a:pt x="2472184" y="1129212"/>
                      <a:pt x="2469598" y="1124766"/>
                      <a:pt x="2467924" y="1119594"/>
                    </a:cubicBezTo>
                    <a:cubicBezTo>
                      <a:pt x="2466249" y="1114423"/>
                      <a:pt x="2465412" y="1108823"/>
                      <a:pt x="2465412" y="1102796"/>
                    </a:cubicBezTo>
                    <a:lnTo>
                      <a:pt x="2465412" y="1060714"/>
                    </a:lnTo>
                    <a:lnTo>
                      <a:pt x="2447441" y="1060714"/>
                    </a:lnTo>
                    <a:lnTo>
                      <a:pt x="2447441" y="1027786"/>
                    </a:lnTo>
                    <a:lnTo>
                      <a:pt x="2465412" y="1027786"/>
                    </a:lnTo>
                    <a:lnTo>
                      <a:pt x="2465412" y="1005351"/>
                    </a:lnTo>
                    <a:close/>
                    <a:moveTo>
                      <a:pt x="3736293" y="982022"/>
                    </a:moveTo>
                    <a:lnTo>
                      <a:pt x="3836640" y="982022"/>
                    </a:lnTo>
                    <a:lnTo>
                      <a:pt x="3836640" y="1019749"/>
                    </a:lnTo>
                    <a:lnTo>
                      <a:pt x="3784513" y="1019749"/>
                    </a:lnTo>
                    <a:lnTo>
                      <a:pt x="3784513" y="1048548"/>
                    </a:lnTo>
                    <a:lnTo>
                      <a:pt x="3832064" y="1048548"/>
                    </a:lnTo>
                    <a:lnTo>
                      <a:pt x="3832064" y="1086276"/>
                    </a:lnTo>
                    <a:lnTo>
                      <a:pt x="3784513" y="1086276"/>
                    </a:lnTo>
                    <a:lnTo>
                      <a:pt x="3784513" y="1142086"/>
                    </a:lnTo>
                    <a:lnTo>
                      <a:pt x="3736293" y="1142086"/>
                    </a:lnTo>
                    <a:close/>
                    <a:moveTo>
                      <a:pt x="3488643" y="982022"/>
                    </a:moveTo>
                    <a:lnTo>
                      <a:pt x="3554946" y="982022"/>
                    </a:lnTo>
                    <a:cubicBezTo>
                      <a:pt x="3565736" y="982022"/>
                      <a:pt x="3575317" y="982933"/>
                      <a:pt x="3583688" y="984755"/>
                    </a:cubicBezTo>
                    <a:cubicBezTo>
                      <a:pt x="3592060" y="986580"/>
                      <a:pt x="3599389" y="989166"/>
                      <a:pt x="3605677" y="992514"/>
                    </a:cubicBezTo>
                    <a:cubicBezTo>
                      <a:pt x="3611965" y="995863"/>
                      <a:pt x="3617249" y="999881"/>
                      <a:pt x="3621528" y="1004569"/>
                    </a:cubicBezTo>
                    <a:cubicBezTo>
                      <a:pt x="3625806" y="1009257"/>
                      <a:pt x="3629285" y="1014504"/>
                      <a:pt x="3631964" y="1020307"/>
                    </a:cubicBezTo>
                    <a:cubicBezTo>
                      <a:pt x="3634643" y="1026111"/>
                      <a:pt x="3636578" y="1032363"/>
                      <a:pt x="3637769" y="1039059"/>
                    </a:cubicBezTo>
                    <a:cubicBezTo>
                      <a:pt x="3638959" y="1045756"/>
                      <a:pt x="3639554" y="1052752"/>
                      <a:pt x="3639554" y="1060045"/>
                    </a:cubicBezTo>
                    <a:cubicBezTo>
                      <a:pt x="3639554" y="1072546"/>
                      <a:pt x="3637564" y="1083857"/>
                      <a:pt x="3633583" y="1093978"/>
                    </a:cubicBezTo>
                    <a:cubicBezTo>
                      <a:pt x="3629602" y="1104098"/>
                      <a:pt x="3623983" y="1112711"/>
                      <a:pt x="3616728" y="1119816"/>
                    </a:cubicBezTo>
                    <a:cubicBezTo>
                      <a:pt x="3609473" y="1126924"/>
                      <a:pt x="3600729" y="1132412"/>
                      <a:pt x="3590497" y="1136281"/>
                    </a:cubicBezTo>
                    <a:cubicBezTo>
                      <a:pt x="3580265" y="1140152"/>
                      <a:pt x="3568898" y="1142086"/>
                      <a:pt x="3556397" y="1142086"/>
                    </a:cubicBezTo>
                    <a:lnTo>
                      <a:pt x="3488643" y="1142086"/>
                    </a:lnTo>
                    <a:close/>
                    <a:moveTo>
                      <a:pt x="3021918" y="982022"/>
                    </a:moveTo>
                    <a:lnTo>
                      <a:pt x="3122265" y="982022"/>
                    </a:lnTo>
                    <a:lnTo>
                      <a:pt x="3122265" y="1019749"/>
                    </a:lnTo>
                    <a:lnTo>
                      <a:pt x="3070138" y="1019749"/>
                    </a:lnTo>
                    <a:lnTo>
                      <a:pt x="3070138" y="1048548"/>
                    </a:lnTo>
                    <a:lnTo>
                      <a:pt x="3117689" y="1048548"/>
                    </a:lnTo>
                    <a:lnTo>
                      <a:pt x="3117689" y="1086276"/>
                    </a:lnTo>
                    <a:lnTo>
                      <a:pt x="3070138" y="1086276"/>
                    </a:lnTo>
                    <a:lnTo>
                      <a:pt x="3070138" y="1142086"/>
                    </a:lnTo>
                    <a:lnTo>
                      <a:pt x="3021918" y="1142086"/>
                    </a:lnTo>
                    <a:close/>
                    <a:moveTo>
                      <a:pt x="2097993" y="982022"/>
                    </a:moveTo>
                    <a:lnTo>
                      <a:pt x="2198340" y="982022"/>
                    </a:lnTo>
                    <a:lnTo>
                      <a:pt x="2198340" y="1019749"/>
                    </a:lnTo>
                    <a:lnTo>
                      <a:pt x="2146213" y="1019749"/>
                    </a:lnTo>
                    <a:lnTo>
                      <a:pt x="2146213" y="1048548"/>
                    </a:lnTo>
                    <a:lnTo>
                      <a:pt x="2193764" y="1048548"/>
                    </a:lnTo>
                    <a:lnTo>
                      <a:pt x="2193764" y="1086276"/>
                    </a:lnTo>
                    <a:lnTo>
                      <a:pt x="2146213" y="1086276"/>
                    </a:lnTo>
                    <a:lnTo>
                      <a:pt x="2146213" y="1142086"/>
                    </a:lnTo>
                    <a:lnTo>
                      <a:pt x="2097993" y="1142086"/>
                    </a:lnTo>
                    <a:close/>
                    <a:moveTo>
                      <a:pt x="3390416" y="979343"/>
                    </a:moveTo>
                    <a:cubicBezTo>
                      <a:pt x="3401876" y="979343"/>
                      <a:pt x="3412443" y="981259"/>
                      <a:pt x="3422117" y="985091"/>
                    </a:cubicBezTo>
                    <a:cubicBezTo>
                      <a:pt x="3431790" y="988923"/>
                      <a:pt x="3440125" y="994394"/>
                      <a:pt x="3447120" y="1001500"/>
                    </a:cubicBezTo>
                    <a:cubicBezTo>
                      <a:pt x="3454115" y="1008606"/>
                      <a:pt x="3459584" y="1017238"/>
                      <a:pt x="3463528" y="1027395"/>
                    </a:cubicBezTo>
                    <a:cubicBezTo>
                      <a:pt x="3467472" y="1037554"/>
                      <a:pt x="3469444" y="1048957"/>
                      <a:pt x="3469444" y="1061606"/>
                    </a:cubicBezTo>
                    <a:cubicBezTo>
                      <a:pt x="3469444" y="1074332"/>
                      <a:pt x="3467360" y="1085811"/>
                      <a:pt x="3463193" y="1096042"/>
                    </a:cubicBezTo>
                    <a:cubicBezTo>
                      <a:pt x="3459026" y="1106274"/>
                      <a:pt x="3453277" y="1115019"/>
                      <a:pt x="3445948" y="1122273"/>
                    </a:cubicBezTo>
                    <a:cubicBezTo>
                      <a:pt x="3438618" y="1129528"/>
                      <a:pt x="3430023" y="1135110"/>
                      <a:pt x="3420163" y="1139018"/>
                    </a:cubicBezTo>
                    <a:cubicBezTo>
                      <a:pt x="3410303" y="1142922"/>
                      <a:pt x="3399681" y="1144877"/>
                      <a:pt x="3388295" y="1144877"/>
                    </a:cubicBezTo>
                    <a:cubicBezTo>
                      <a:pt x="3377282" y="1144877"/>
                      <a:pt x="3366920" y="1143017"/>
                      <a:pt x="3357209" y="1139295"/>
                    </a:cubicBezTo>
                    <a:cubicBezTo>
                      <a:pt x="3347498" y="1135575"/>
                      <a:pt x="3339015" y="1130236"/>
                      <a:pt x="3331759" y="1123278"/>
                    </a:cubicBezTo>
                    <a:cubicBezTo>
                      <a:pt x="3324504" y="1116320"/>
                      <a:pt x="3318774" y="1107856"/>
                      <a:pt x="3314570" y="1097884"/>
                    </a:cubicBezTo>
                    <a:cubicBezTo>
                      <a:pt x="3310365" y="1087913"/>
                      <a:pt x="3308263" y="1076676"/>
                      <a:pt x="3308263" y="1064175"/>
                    </a:cubicBezTo>
                    <a:cubicBezTo>
                      <a:pt x="3308263" y="1051673"/>
                      <a:pt x="3310272" y="1040212"/>
                      <a:pt x="3314291" y="1029795"/>
                    </a:cubicBezTo>
                    <a:cubicBezTo>
                      <a:pt x="3318309" y="1019377"/>
                      <a:pt x="3323927" y="1010429"/>
                      <a:pt x="3331145" y="1002951"/>
                    </a:cubicBezTo>
                    <a:cubicBezTo>
                      <a:pt x="3338364" y="995472"/>
                      <a:pt x="3347014" y="989667"/>
                      <a:pt x="3357097" y="985538"/>
                    </a:cubicBezTo>
                    <a:cubicBezTo>
                      <a:pt x="3367180" y="981408"/>
                      <a:pt x="3378287" y="979343"/>
                      <a:pt x="3390416" y="979343"/>
                    </a:cubicBezTo>
                    <a:close/>
                    <a:moveTo>
                      <a:pt x="3218966" y="979343"/>
                    </a:moveTo>
                    <a:cubicBezTo>
                      <a:pt x="3230426" y="979343"/>
                      <a:pt x="3240993" y="981259"/>
                      <a:pt x="3250667" y="985091"/>
                    </a:cubicBezTo>
                    <a:cubicBezTo>
                      <a:pt x="3260340" y="988923"/>
                      <a:pt x="3268675" y="994394"/>
                      <a:pt x="3275670" y="1001500"/>
                    </a:cubicBezTo>
                    <a:cubicBezTo>
                      <a:pt x="3282665" y="1008606"/>
                      <a:pt x="3288134" y="1017238"/>
                      <a:pt x="3292078" y="1027395"/>
                    </a:cubicBezTo>
                    <a:cubicBezTo>
                      <a:pt x="3296022" y="1037554"/>
                      <a:pt x="3297994" y="1048957"/>
                      <a:pt x="3297994" y="1061606"/>
                    </a:cubicBezTo>
                    <a:cubicBezTo>
                      <a:pt x="3297994" y="1074332"/>
                      <a:pt x="3295910" y="1085811"/>
                      <a:pt x="3291743" y="1096042"/>
                    </a:cubicBezTo>
                    <a:cubicBezTo>
                      <a:pt x="3287576" y="1106274"/>
                      <a:pt x="3281827" y="1115019"/>
                      <a:pt x="3274498" y="1122273"/>
                    </a:cubicBezTo>
                    <a:cubicBezTo>
                      <a:pt x="3267168" y="1129528"/>
                      <a:pt x="3258573" y="1135110"/>
                      <a:pt x="3248713" y="1139018"/>
                    </a:cubicBezTo>
                    <a:cubicBezTo>
                      <a:pt x="3238853" y="1142922"/>
                      <a:pt x="3228231" y="1144877"/>
                      <a:pt x="3216845" y="1144877"/>
                    </a:cubicBezTo>
                    <a:cubicBezTo>
                      <a:pt x="3205832" y="1144877"/>
                      <a:pt x="3195470" y="1143017"/>
                      <a:pt x="3185759" y="1139295"/>
                    </a:cubicBezTo>
                    <a:cubicBezTo>
                      <a:pt x="3176048" y="1135575"/>
                      <a:pt x="3167565" y="1130236"/>
                      <a:pt x="3160309" y="1123278"/>
                    </a:cubicBezTo>
                    <a:cubicBezTo>
                      <a:pt x="3153054" y="1116320"/>
                      <a:pt x="3147324" y="1107856"/>
                      <a:pt x="3143120" y="1097884"/>
                    </a:cubicBezTo>
                    <a:cubicBezTo>
                      <a:pt x="3138915" y="1087913"/>
                      <a:pt x="3136813" y="1076676"/>
                      <a:pt x="3136813" y="1064175"/>
                    </a:cubicBezTo>
                    <a:cubicBezTo>
                      <a:pt x="3136813" y="1051673"/>
                      <a:pt x="3138822" y="1040212"/>
                      <a:pt x="3142841" y="1029795"/>
                    </a:cubicBezTo>
                    <a:cubicBezTo>
                      <a:pt x="3146859" y="1019377"/>
                      <a:pt x="3152477" y="1010429"/>
                      <a:pt x="3159695" y="1002951"/>
                    </a:cubicBezTo>
                    <a:cubicBezTo>
                      <a:pt x="3166914" y="995472"/>
                      <a:pt x="3175564" y="989667"/>
                      <a:pt x="3185647" y="985538"/>
                    </a:cubicBezTo>
                    <a:cubicBezTo>
                      <a:pt x="3195730" y="981408"/>
                      <a:pt x="3206837" y="979343"/>
                      <a:pt x="3218966" y="979343"/>
                    </a:cubicBezTo>
                    <a:close/>
                    <a:moveTo>
                      <a:pt x="2574615" y="974988"/>
                    </a:moveTo>
                    <a:cubicBezTo>
                      <a:pt x="2578633" y="974988"/>
                      <a:pt x="2582279" y="975529"/>
                      <a:pt x="2585554" y="976608"/>
                    </a:cubicBezTo>
                    <a:cubicBezTo>
                      <a:pt x="2588828" y="977686"/>
                      <a:pt x="2591618" y="979194"/>
                      <a:pt x="2593925" y="981129"/>
                    </a:cubicBezTo>
                    <a:cubicBezTo>
                      <a:pt x="2596232" y="983063"/>
                      <a:pt x="2598018" y="985370"/>
                      <a:pt x="2599283" y="988050"/>
                    </a:cubicBezTo>
                    <a:cubicBezTo>
                      <a:pt x="2600548" y="990727"/>
                      <a:pt x="2601181" y="993705"/>
                      <a:pt x="2601181" y="996978"/>
                    </a:cubicBezTo>
                    <a:cubicBezTo>
                      <a:pt x="2601181" y="1000105"/>
                      <a:pt x="2600585" y="1003043"/>
                      <a:pt x="2599395" y="1005797"/>
                    </a:cubicBezTo>
                    <a:cubicBezTo>
                      <a:pt x="2598204" y="1008549"/>
                      <a:pt x="2596493" y="1010931"/>
                      <a:pt x="2594260" y="1012942"/>
                    </a:cubicBezTo>
                    <a:cubicBezTo>
                      <a:pt x="2592028" y="1014949"/>
                      <a:pt x="2589256" y="1016550"/>
                      <a:pt x="2585944" y="1017740"/>
                    </a:cubicBezTo>
                    <a:cubicBezTo>
                      <a:pt x="2582633" y="1018931"/>
                      <a:pt x="2578856" y="1019526"/>
                      <a:pt x="2574615" y="1019526"/>
                    </a:cubicBezTo>
                    <a:cubicBezTo>
                      <a:pt x="2570522" y="1019526"/>
                      <a:pt x="2566839" y="1018912"/>
                      <a:pt x="2563564" y="1017684"/>
                    </a:cubicBezTo>
                    <a:cubicBezTo>
                      <a:pt x="2560290" y="1016456"/>
                      <a:pt x="2557518" y="1014820"/>
                      <a:pt x="2555249" y="1012774"/>
                    </a:cubicBezTo>
                    <a:cubicBezTo>
                      <a:pt x="2552979" y="1010726"/>
                      <a:pt x="2551230" y="1008328"/>
                      <a:pt x="2550002" y="1005573"/>
                    </a:cubicBezTo>
                    <a:cubicBezTo>
                      <a:pt x="2548775" y="1002819"/>
                      <a:pt x="2548161" y="999955"/>
                      <a:pt x="2548161" y="996978"/>
                    </a:cubicBezTo>
                    <a:cubicBezTo>
                      <a:pt x="2548161" y="993556"/>
                      <a:pt x="2548830" y="990486"/>
                      <a:pt x="2550170" y="987771"/>
                    </a:cubicBezTo>
                    <a:cubicBezTo>
                      <a:pt x="2551509" y="985055"/>
                      <a:pt x="2553351" y="982746"/>
                      <a:pt x="2555695" y="980850"/>
                    </a:cubicBezTo>
                    <a:cubicBezTo>
                      <a:pt x="2558039" y="978952"/>
                      <a:pt x="2560830" y="977500"/>
                      <a:pt x="2564067" y="976496"/>
                    </a:cubicBezTo>
                    <a:cubicBezTo>
                      <a:pt x="2567304" y="975492"/>
                      <a:pt x="2570820" y="974988"/>
                      <a:pt x="2574615" y="974988"/>
                    </a:cubicBezTo>
                    <a:close/>
                    <a:moveTo>
                      <a:pt x="2874690" y="972869"/>
                    </a:moveTo>
                    <a:lnTo>
                      <a:pt x="2922240" y="972869"/>
                    </a:lnTo>
                    <a:lnTo>
                      <a:pt x="2922240" y="1142086"/>
                    </a:lnTo>
                    <a:lnTo>
                      <a:pt x="2874690" y="1142086"/>
                    </a:lnTo>
                    <a:close/>
                    <a:moveTo>
                      <a:pt x="2871415" y="880185"/>
                    </a:moveTo>
                    <a:lnTo>
                      <a:pt x="2855342" y="882420"/>
                    </a:lnTo>
                    <a:cubicBezTo>
                      <a:pt x="2851696" y="883013"/>
                      <a:pt x="2848775" y="884223"/>
                      <a:pt x="2846580" y="886046"/>
                    </a:cubicBezTo>
                    <a:cubicBezTo>
                      <a:pt x="2844384" y="887869"/>
                      <a:pt x="2843287" y="890418"/>
                      <a:pt x="2843287" y="893692"/>
                    </a:cubicBezTo>
                    <a:cubicBezTo>
                      <a:pt x="2843287" y="894958"/>
                      <a:pt x="2843491" y="896222"/>
                      <a:pt x="2843901" y="897488"/>
                    </a:cubicBezTo>
                    <a:cubicBezTo>
                      <a:pt x="2844310" y="898752"/>
                      <a:pt x="2844961" y="899905"/>
                      <a:pt x="2845854" y="900948"/>
                    </a:cubicBezTo>
                    <a:cubicBezTo>
                      <a:pt x="2846747" y="901989"/>
                      <a:pt x="2847919" y="902826"/>
                      <a:pt x="2849370" y="903458"/>
                    </a:cubicBezTo>
                    <a:cubicBezTo>
                      <a:pt x="2850821" y="904091"/>
                      <a:pt x="2852589" y="904407"/>
                      <a:pt x="2854672" y="904407"/>
                    </a:cubicBezTo>
                    <a:cubicBezTo>
                      <a:pt x="2857053" y="904407"/>
                      <a:pt x="2859267" y="903942"/>
                      <a:pt x="2861314" y="903012"/>
                    </a:cubicBezTo>
                    <a:cubicBezTo>
                      <a:pt x="2863360" y="902082"/>
                      <a:pt x="2865127" y="900743"/>
                      <a:pt x="2866616" y="898994"/>
                    </a:cubicBezTo>
                    <a:cubicBezTo>
                      <a:pt x="2868104" y="897245"/>
                      <a:pt x="2869276" y="895143"/>
                      <a:pt x="2870132" y="892687"/>
                    </a:cubicBezTo>
                    <a:cubicBezTo>
                      <a:pt x="2870987" y="890230"/>
                      <a:pt x="2871415" y="887516"/>
                      <a:pt x="2871415" y="884538"/>
                    </a:cubicBezTo>
                    <a:close/>
                    <a:moveTo>
                      <a:pt x="2329979" y="844243"/>
                    </a:moveTo>
                    <a:cubicBezTo>
                      <a:pt x="2327449" y="844243"/>
                      <a:pt x="2325272" y="844913"/>
                      <a:pt x="2323449" y="846253"/>
                    </a:cubicBezTo>
                    <a:cubicBezTo>
                      <a:pt x="2321626" y="847592"/>
                      <a:pt x="2320137" y="849266"/>
                      <a:pt x="2318984" y="851276"/>
                    </a:cubicBezTo>
                    <a:cubicBezTo>
                      <a:pt x="2317831" y="853285"/>
                      <a:pt x="2316975" y="855424"/>
                      <a:pt x="2316417" y="857694"/>
                    </a:cubicBezTo>
                    <a:cubicBezTo>
                      <a:pt x="2315859" y="859963"/>
                      <a:pt x="2315505" y="862066"/>
                      <a:pt x="2315356" y="864000"/>
                    </a:cubicBezTo>
                    <a:lnTo>
                      <a:pt x="2344154" y="864000"/>
                    </a:lnTo>
                    <a:cubicBezTo>
                      <a:pt x="2344154" y="861917"/>
                      <a:pt x="2344006" y="859722"/>
                      <a:pt x="2343708" y="857414"/>
                    </a:cubicBezTo>
                    <a:cubicBezTo>
                      <a:pt x="2343410" y="855108"/>
                      <a:pt x="2342759" y="852969"/>
                      <a:pt x="2341755" y="850997"/>
                    </a:cubicBezTo>
                    <a:cubicBezTo>
                      <a:pt x="2340750" y="849025"/>
                      <a:pt x="2339318" y="847407"/>
                      <a:pt x="2337457" y="846141"/>
                    </a:cubicBezTo>
                    <a:cubicBezTo>
                      <a:pt x="2335597" y="844876"/>
                      <a:pt x="2333104" y="844243"/>
                      <a:pt x="2329979" y="844243"/>
                    </a:cubicBezTo>
                    <a:close/>
                    <a:moveTo>
                      <a:pt x="2663279" y="818236"/>
                    </a:moveTo>
                    <a:lnTo>
                      <a:pt x="2712839" y="818236"/>
                    </a:lnTo>
                    <a:lnTo>
                      <a:pt x="2726792" y="880633"/>
                    </a:lnTo>
                    <a:cubicBezTo>
                      <a:pt x="2727089" y="881972"/>
                      <a:pt x="2727424" y="883591"/>
                      <a:pt x="2727796" y="885488"/>
                    </a:cubicBezTo>
                    <a:cubicBezTo>
                      <a:pt x="2728168" y="887385"/>
                      <a:pt x="2728540" y="889376"/>
                      <a:pt x="2728912" y="891460"/>
                    </a:cubicBezTo>
                    <a:cubicBezTo>
                      <a:pt x="2729284" y="893543"/>
                      <a:pt x="2729619" y="895608"/>
                      <a:pt x="2729917" y="897655"/>
                    </a:cubicBezTo>
                    <a:cubicBezTo>
                      <a:pt x="2730215" y="899700"/>
                      <a:pt x="2730401" y="901579"/>
                      <a:pt x="2730475" y="903292"/>
                    </a:cubicBezTo>
                    <a:lnTo>
                      <a:pt x="2731145" y="903292"/>
                    </a:lnTo>
                    <a:cubicBezTo>
                      <a:pt x="2731517" y="899944"/>
                      <a:pt x="2732094" y="896371"/>
                      <a:pt x="2732875" y="892576"/>
                    </a:cubicBezTo>
                    <a:cubicBezTo>
                      <a:pt x="2733656" y="888780"/>
                      <a:pt x="2734456" y="885023"/>
                      <a:pt x="2735275" y="881301"/>
                    </a:cubicBezTo>
                    <a:lnTo>
                      <a:pt x="2748334" y="818236"/>
                    </a:lnTo>
                    <a:lnTo>
                      <a:pt x="2797671" y="818236"/>
                    </a:lnTo>
                    <a:lnTo>
                      <a:pt x="2757934" y="932535"/>
                    </a:lnTo>
                    <a:lnTo>
                      <a:pt x="2701454" y="932535"/>
                    </a:lnTo>
                    <a:close/>
                    <a:moveTo>
                      <a:pt x="2607990" y="818236"/>
                    </a:moveTo>
                    <a:lnTo>
                      <a:pt x="2655540" y="818236"/>
                    </a:lnTo>
                    <a:lnTo>
                      <a:pt x="2655540" y="932535"/>
                    </a:lnTo>
                    <a:lnTo>
                      <a:pt x="2607990" y="932535"/>
                    </a:lnTo>
                    <a:close/>
                    <a:moveTo>
                      <a:pt x="2859472" y="815445"/>
                    </a:moveTo>
                    <a:cubicBezTo>
                      <a:pt x="2869890" y="815445"/>
                      <a:pt x="2878633" y="816580"/>
                      <a:pt x="2885703" y="818849"/>
                    </a:cubicBezTo>
                    <a:cubicBezTo>
                      <a:pt x="2892772" y="821119"/>
                      <a:pt x="2898465" y="824506"/>
                      <a:pt x="2902781" y="829007"/>
                    </a:cubicBezTo>
                    <a:cubicBezTo>
                      <a:pt x="2907097" y="833509"/>
                      <a:pt x="2910185" y="839128"/>
                      <a:pt x="2912045" y="845862"/>
                    </a:cubicBezTo>
                    <a:cubicBezTo>
                      <a:pt x="2913906" y="852596"/>
                      <a:pt x="2914836" y="860466"/>
                      <a:pt x="2914836" y="869471"/>
                    </a:cubicBezTo>
                    <a:lnTo>
                      <a:pt x="2914836" y="932535"/>
                    </a:lnTo>
                    <a:lnTo>
                      <a:pt x="2871415" y="932535"/>
                    </a:lnTo>
                    <a:lnTo>
                      <a:pt x="2871415" y="915124"/>
                    </a:lnTo>
                    <a:lnTo>
                      <a:pt x="2870969" y="915124"/>
                    </a:lnTo>
                    <a:cubicBezTo>
                      <a:pt x="2867397" y="921448"/>
                      <a:pt x="2862727" y="926397"/>
                      <a:pt x="2856960" y="929968"/>
                    </a:cubicBezTo>
                    <a:cubicBezTo>
                      <a:pt x="2851193" y="933541"/>
                      <a:pt x="2844254" y="935327"/>
                      <a:pt x="2836143" y="935327"/>
                    </a:cubicBezTo>
                    <a:cubicBezTo>
                      <a:pt x="2830339" y="935327"/>
                      <a:pt x="2825279" y="934415"/>
                      <a:pt x="2820963" y="932593"/>
                    </a:cubicBezTo>
                    <a:cubicBezTo>
                      <a:pt x="2816647" y="930769"/>
                      <a:pt x="2813056" y="928257"/>
                      <a:pt x="2810191" y="925058"/>
                    </a:cubicBezTo>
                    <a:cubicBezTo>
                      <a:pt x="2807326" y="921857"/>
                      <a:pt x="2805187" y="918119"/>
                      <a:pt x="2803773" y="913839"/>
                    </a:cubicBezTo>
                    <a:cubicBezTo>
                      <a:pt x="2802359" y="909560"/>
                      <a:pt x="2801652" y="904966"/>
                      <a:pt x="2801652" y="900054"/>
                    </a:cubicBezTo>
                    <a:cubicBezTo>
                      <a:pt x="2801652" y="895886"/>
                      <a:pt x="2802210" y="891720"/>
                      <a:pt x="2803326" y="887552"/>
                    </a:cubicBezTo>
                    <a:cubicBezTo>
                      <a:pt x="2804443" y="883386"/>
                      <a:pt x="2806508" y="879517"/>
                      <a:pt x="2809521" y="875944"/>
                    </a:cubicBezTo>
                    <a:cubicBezTo>
                      <a:pt x="2812535" y="872372"/>
                      <a:pt x="2816740" y="869266"/>
                      <a:pt x="2822135" y="866624"/>
                    </a:cubicBezTo>
                    <a:cubicBezTo>
                      <a:pt x="2827530" y="863981"/>
                      <a:pt x="2834506" y="862103"/>
                      <a:pt x="2843064" y="860987"/>
                    </a:cubicBezTo>
                    <a:lnTo>
                      <a:pt x="2871415" y="857303"/>
                    </a:lnTo>
                    <a:cubicBezTo>
                      <a:pt x="2871415" y="855369"/>
                      <a:pt x="2870950" y="853620"/>
                      <a:pt x="2870020" y="852057"/>
                    </a:cubicBezTo>
                    <a:cubicBezTo>
                      <a:pt x="2869090" y="850494"/>
                      <a:pt x="2867806" y="849155"/>
                      <a:pt x="2866169" y="848040"/>
                    </a:cubicBezTo>
                    <a:cubicBezTo>
                      <a:pt x="2864532" y="846924"/>
                      <a:pt x="2862579" y="846067"/>
                      <a:pt x="2860309" y="845471"/>
                    </a:cubicBezTo>
                    <a:cubicBezTo>
                      <a:pt x="2858039" y="844876"/>
                      <a:pt x="2855565" y="844579"/>
                      <a:pt x="2852886" y="844579"/>
                    </a:cubicBezTo>
                    <a:cubicBezTo>
                      <a:pt x="2849091" y="844579"/>
                      <a:pt x="2845315" y="844895"/>
                      <a:pt x="2841557" y="845527"/>
                    </a:cubicBezTo>
                    <a:cubicBezTo>
                      <a:pt x="2837799" y="846161"/>
                      <a:pt x="2834190" y="846998"/>
                      <a:pt x="2830729" y="848040"/>
                    </a:cubicBezTo>
                    <a:cubicBezTo>
                      <a:pt x="2827269" y="849081"/>
                      <a:pt x="2823995" y="850253"/>
                      <a:pt x="2820907" y="851555"/>
                    </a:cubicBezTo>
                    <a:cubicBezTo>
                      <a:pt x="2817819" y="852858"/>
                      <a:pt x="2814972" y="854178"/>
                      <a:pt x="2812368" y="855519"/>
                    </a:cubicBezTo>
                    <a:lnTo>
                      <a:pt x="2812368" y="824599"/>
                    </a:lnTo>
                    <a:cubicBezTo>
                      <a:pt x="2815121" y="823408"/>
                      <a:pt x="2818414" y="822255"/>
                      <a:pt x="2822246" y="821138"/>
                    </a:cubicBezTo>
                    <a:cubicBezTo>
                      <a:pt x="2826079" y="820022"/>
                      <a:pt x="2830134" y="819054"/>
                      <a:pt x="2834413" y="818236"/>
                    </a:cubicBezTo>
                    <a:cubicBezTo>
                      <a:pt x="2838692" y="817418"/>
                      <a:pt x="2842989" y="816747"/>
                      <a:pt x="2847305" y="816227"/>
                    </a:cubicBezTo>
                    <a:cubicBezTo>
                      <a:pt x="2851621" y="815706"/>
                      <a:pt x="2855677" y="815445"/>
                      <a:pt x="2859472" y="815445"/>
                    </a:cubicBezTo>
                    <a:close/>
                    <a:moveTo>
                      <a:pt x="2451571" y="815445"/>
                    </a:moveTo>
                    <a:cubicBezTo>
                      <a:pt x="2454399" y="815445"/>
                      <a:pt x="2457264" y="815576"/>
                      <a:pt x="2460166" y="815836"/>
                    </a:cubicBezTo>
                    <a:cubicBezTo>
                      <a:pt x="2463068" y="816095"/>
                      <a:pt x="2465896" y="816431"/>
                      <a:pt x="2468649" y="816841"/>
                    </a:cubicBezTo>
                    <a:cubicBezTo>
                      <a:pt x="2471403" y="817251"/>
                      <a:pt x="2474026" y="817716"/>
                      <a:pt x="2476518" y="818236"/>
                    </a:cubicBezTo>
                    <a:cubicBezTo>
                      <a:pt x="2479011" y="818757"/>
                      <a:pt x="2481262" y="819277"/>
                      <a:pt x="2483272" y="819798"/>
                    </a:cubicBezTo>
                    <a:lnTo>
                      <a:pt x="2483272" y="851833"/>
                    </a:lnTo>
                    <a:cubicBezTo>
                      <a:pt x="2481858" y="851239"/>
                      <a:pt x="2480035" y="850551"/>
                      <a:pt x="2477802" y="849768"/>
                    </a:cubicBezTo>
                    <a:cubicBezTo>
                      <a:pt x="2475570" y="848987"/>
                      <a:pt x="2473114" y="848225"/>
                      <a:pt x="2470435" y="847482"/>
                    </a:cubicBezTo>
                    <a:cubicBezTo>
                      <a:pt x="2467756" y="846736"/>
                      <a:pt x="2464984" y="846104"/>
                      <a:pt x="2462119" y="845584"/>
                    </a:cubicBezTo>
                    <a:cubicBezTo>
                      <a:pt x="2459254" y="845062"/>
                      <a:pt x="2456483" y="844802"/>
                      <a:pt x="2453804" y="844802"/>
                    </a:cubicBezTo>
                    <a:cubicBezTo>
                      <a:pt x="2450678" y="844802"/>
                      <a:pt x="2448185" y="845323"/>
                      <a:pt x="2446325" y="846364"/>
                    </a:cubicBezTo>
                    <a:cubicBezTo>
                      <a:pt x="2444465" y="847407"/>
                      <a:pt x="2443534" y="848857"/>
                      <a:pt x="2443534" y="850718"/>
                    </a:cubicBezTo>
                    <a:cubicBezTo>
                      <a:pt x="2443534" y="851909"/>
                      <a:pt x="2443814" y="852951"/>
                      <a:pt x="2444372" y="853842"/>
                    </a:cubicBezTo>
                    <a:cubicBezTo>
                      <a:pt x="2444930" y="854736"/>
                      <a:pt x="2445823" y="855555"/>
                      <a:pt x="2447051" y="856300"/>
                    </a:cubicBezTo>
                    <a:cubicBezTo>
                      <a:pt x="2448278" y="857043"/>
                      <a:pt x="2449841" y="857769"/>
                      <a:pt x="2451739" y="858475"/>
                    </a:cubicBezTo>
                    <a:cubicBezTo>
                      <a:pt x="2453636" y="859182"/>
                      <a:pt x="2455924" y="859944"/>
                      <a:pt x="2458603" y="860764"/>
                    </a:cubicBezTo>
                    <a:cubicBezTo>
                      <a:pt x="2463887" y="862327"/>
                      <a:pt x="2468575" y="864112"/>
                      <a:pt x="2472668" y="866122"/>
                    </a:cubicBezTo>
                    <a:cubicBezTo>
                      <a:pt x="2476760" y="868130"/>
                      <a:pt x="2480183" y="870474"/>
                      <a:pt x="2482937" y="873153"/>
                    </a:cubicBezTo>
                    <a:cubicBezTo>
                      <a:pt x="2485690" y="875833"/>
                      <a:pt x="2487774" y="878921"/>
                      <a:pt x="2489187" y="882420"/>
                    </a:cubicBezTo>
                    <a:cubicBezTo>
                      <a:pt x="2490601" y="885915"/>
                      <a:pt x="2491308" y="889971"/>
                      <a:pt x="2491308" y="894585"/>
                    </a:cubicBezTo>
                    <a:cubicBezTo>
                      <a:pt x="2491308" y="900165"/>
                      <a:pt x="2490266" y="905431"/>
                      <a:pt x="2488183" y="910379"/>
                    </a:cubicBezTo>
                    <a:cubicBezTo>
                      <a:pt x="2486099" y="915327"/>
                      <a:pt x="2482806" y="919644"/>
                      <a:pt x="2478304" y="923328"/>
                    </a:cubicBezTo>
                    <a:cubicBezTo>
                      <a:pt x="2473802" y="927010"/>
                      <a:pt x="2468017" y="929932"/>
                      <a:pt x="2460947" y="932089"/>
                    </a:cubicBezTo>
                    <a:cubicBezTo>
                      <a:pt x="2453878" y="934248"/>
                      <a:pt x="2445320" y="935327"/>
                      <a:pt x="2435274" y="935327"/>
                    </a:cubicBezTo>
                    <a:cubicBezTo>
                      <a:pt x="2432149" y="935327"/>
                      <a:pt x="2428856" y="935160"/>
                      <a:pt x="2425396" y="934824"/>
                    </a:cubicBezTo>
                    <a:cubicBezTo>
                      <a:pt x="2421936" y="934489"/>
                      <a:pt x="2418531" y="934080"/>
                      <a:pt x="2415183" y="933597"/>
                    </a:cubicBezTo>
                    <a:cubicBezTo>
                      <a:pt x="2411834" y="933113"/>
                      <a:pt x="2408653" y="932554"/>
                      <a:pt x="2405639" y="931922"/>
                    </a:cubicBezTo>
                    <a:cubicBezTo>
                      <a:pt x="2402625" y="931289"/>
                      <a:pt x="2400002" y="930638"/>
                      <a:pt x="2397770" y="929968"/>
                    </a:cubicBezTo>
                    <a:lnTo>
                      <a:pt x="2397770" y="896594"/>
                    </a:lnTo>
                    <a:cubicBezTo>
                      <a:pt x="2400449" y="897784"/>
                      <a:pt x="2403239" y="898938"/>
                      <a:pt x="2406141" y="900054"/>
                    </a:cubicBezTo>
                    <a:cubicBezTo>
                      <a:pt x="2409044" y="901171"/>
                      <a:pt x="2411964" y="902175"/>
                      <a:pt x="2414904" y="903068"/>
                    </a:cubicBezTo>
                    <a:cubicBezTo>
                      <a:pt x="2417843" y="903961"/>
                      <a:pt x="2420838" y="904668"/>
                      <a:pt x="2423889" y="905190"/>
                    </a:cubicBezTo>
                    <a:cubicBezTo>
                      <a:pt x="2426940" y="905710"/>
                      <a:pt x="2429991" y="905971"/>
                      <a:pt x="2433042" y="905971"/>
                    </a:cubicBezTo>
                    <a:cubicBezTo>
                      <a:pt x="2438102" y="905971"/>
                      <a:pt x="2441693" y="905282"/>
                      <a:pt x="2443814" y="903906"/>
                    </a:cubicBezTo>
                    <a:cubicBezTo>
                      <a:pt x="2445934" y="902529"/>
                      <a:pt x="2446995" y="900798"/>
                      <a:pt x="2446995" y="898716"/>
                    </a:cubicBezTo>
                    <a:cubicBezTo>
                      <a:pt x="2446995" y="897599"/>
                      <a:pt x="2446734" y="896651"/>
                      <a:pt x="2446213" y="895868"/>
                    </a:cubicBezTo>
                    <a:cubicBezTo>
                      <a:pt x="2445692" y="895087"/>
                      <a:pt x="2444706" y="894286"/>
                      <a:pt x="2443255" y="893468"/>
                    </a:cubicBezTo>
                    <a:cubicBezTo>
                      <a:pt x="2441804" y="892650"/>
                      <a:pt x="2439758" y="891757"/>
                      <a:pt x="2437116" y="890790"/>
                    </a:cubicBezTo>
                    <a:cubicBezTo>
                      <a:pt x="2434475" y="889822"/>
                      <a:pt x="2431033" y="888633"/>
                      <a:pt x="2426791" y="887218"/>
                    </a:cubicBezTo>
                    <a:cubicBezTo>
                      <a:pt x="2422550" y="885878"/>
                      <a:pt x="2418643" y="884278"/>
                      <a:pt x="2415071" y="882420"/>
                    </a:cubicBezTo>
                    <a:cubicBezTo>
                      <a:pt x="2411499" y="880557"/>
                      <a:pt x="2408430" y="878325"/>
                      <a:pt x="2405862" y="875720"/>
                    </a:cubicBezTo>
                    <a:cubicBezTo>
                      <a:pt x="2403295" y="873117"/>
                      <a:pt x="2401304" y="870029"/>
                      <a:pt x="2399891" y="866455"/>
                    </a:cubicBezTo>
                    <a:cubicBezTo>
                      <a:pt x="2398477" y="862884"/>
                      <a:pt x="2397770" y="858680"/>
                      <a:pt x="2397770" y="853842"/>
                    </a:cubicBezTo>
                    <a:cubicBezTo>
                      <a:pt x="2397770" y="847815"/>
                      <a:pt x="2399016" y="842422"/>
                      <a:pt x="2401509" y="837658"/>
                    </a:cubicBezTo>
                    <a:cubicBezTo>
                      <a:pt x="2404002" y="832896"/>
                      <a:pt x="2407555" y="828858"/>
                      <a:pt x="2412169" y="825548"/>
                    </a:cubicBezTo>
                    <a:cubicBezTo>
                      <a:pt x="2416783" y="822234"/>
                      <a:pt x="2422419" y="819724"/>
                      <a:pt x="2429080" y="818013"/>
                    </a:cubicBezTo>
                    <a:cubicBezTo>
                      <a:pt x="2435740" y="816302"/>
                      <a:pt x="2443237" y="815445"/>
                      <a:pt x="2451571" y="815445"/>
                    </a:cubicBezTo>
                    <a:close/>
                    <a:moveTo>
                      <a:pt x="2330202" y="815445"/>
                    </a:moveTo>
                    <a:cubicBezTo>
                      <a:pt x="2340397" y="815445"/>
                      <a:pt x="2349047" y="817027"/>
                      <a:pt x="2356154" y="820189"/>
                    </a:cubicBezTo>
                    <a:cubicBezTo>
                      <a:pt x="2363260" y="823352"/>
                      <a:pt x="2369046" y="827520"/>
                      <a:pt x="2373511" y="832692"/>
                    </a:cubicBezTo>
                    <a:cubicBezTo>
                      <a:pt x="2377976" y="837863"/>
                      <a:pt x="2381213" y="843779"/>
                      <a:pt x="2383222" y="850439"/>
                    </a:cubicBezTo>
                    <a:cubicBezTo>
                      <a:pt x="2385231" y="857098"/>
                      <a:pt x="2386236" y="863964"/>
                      <a:pt x="2386236" y="871033"/>
                    </a:cubicBezTo>
                    <a:lnTo>
                      <a:pt x="2386236" y="888892"/>
                    </a:lnTo>
                    <a:lnTo>
                      <a:pt x="2315579" y="888892"/>
                    </a:lnTo>
                    <a:cubicBezTo>
                      <a:pt x="2315877" y="890677"/>
                      <a:pt x="2316565" y="892501"/>
                      <a:pt x="2317644" y="894362"/>
                    </a:cubicBezTo>
                    <a:cubicBezTo>
                      <a:pt x="2318723" y="896222"/>
                      <a:pt x="2320342" y="897915"/>
                      <a:pt x="2322500" y="899441"/>
                    </a:cubicBezTo>
                    <a:cubicBezTo>
                      <a:pt x="2324658" y="900966"/>
                      <a:pt x="2327430" y="902212"/>
                      <a:pt x="2330816" y="903180"/>
                    </a:cubicBezTo>
                    <a:cubicBezTo>
                      <a:pt x="2334202" y="904147"/>
                      <a:pt x="2338350" y="904632"/>
                      <a:pt x="2343262" y="904632"/>
                    </a:cubicBezTo>
                    <a:cubicBezTo>
                      <a:pt x="2346610" y="904632"/>
                      <a:pt x="2349829" y="904427"/>
                      <a:pt x="2352917" y="904017"/>
                    </a:cubicBezTo>
                    <a:cubicBezTo>
                      <a:pt x="2356005" y="903607"/>
                      <a:pt x="2358907" y="903087"/>
                      <a:pt x="2361623" y="902455"/>
                    </a:cubicBezTo>
                    <a:cubicBezTo>
                      <a:pt x="2364339" y="901822"/>
                      <a:pt x="2366814" y="901133"/>
                      <a:pt x="2369046" y="900389"/>
                    </a:cubicBezTo>
                    <a:cubicBezTo>
                      <a:pt x="2371278" y="899645"/>
                      <a:pt x="2373176" y="898938"/>
                      <a:pt x="2374739" y="898268"/>
                    </a:cubicBezTo>
                    <a:lnTo>
                      <a:pt x="2374739" y="928406"/>
                    </a:lnTo>
                    <a:cubicBezTo>
                      <a:pt x="2372878" y="929150"/>
                      <a:pt x="2370609" y="929932"/>
                      <a:pt x="2367930" y="930750"/>
                    </a:cubicBezTo>
                    <a:cubicBezTo>
                      <a:pt x="2365251" y="931569"/>
                      <a:pt x="2362163" y="932312"/>
                      <a:pt x="2358665" y="932983"/>
                    </a:cubicBezTo>
                    <a:cubicBezTo>
                      <a:pt x="2355168" y="933652"/>
                      <a:pt x="2351261" y="934211"/>
                      <a:pt x="2346945" y="934658"/>
                    </a:cubicBezTo>
                    <a:cubicBezTo>
                      <a:pt x="2342629" y="935103"/>
                      <a:pt x="2337904" y="935327"/>
                      <a:pt x="2332769" y="935327"/>
                    </a:cubicBezTo>
                    <a:cubicBezTo>
                      <a:pt x="2322053" y="935327"/>
                      <a:pt x="2312752" y="933894"/>
                      <a:pt x="2304864" y="931029"/>
                    </a:cubicBezTo>
                    <a:cubicBezTo>
                      <a:pt x="2296976" y="928165"/>
                      <a:pt x="2290409" y="924164"/>
                      <a:pt x="2285163" y="919030"/>
                    </a:cubicBezTo>
                    <a:cubicBezTo>
                      <a:pt x="2279917" y="913895"/>
                      <a:pt x="2276010" y="907832"/>
                      <a:pt x="2273443" y="900836"/>
                    </a:cubicBezTo>
                    <a:cubicBezTo>
                      <a:pt x="2270875" y="893841"/>
                      <a:pt x="2269592" y="886214"/>
                      <a:pt x="2269592" y="877953"/>
                    </a:cubicBezTo>
                    <a:cubicBezTo>
                      <a:pt x="2269592" y="870364"/>
                      <a:pt x="2270447" y="863573"/>
                      <a:pt x="2272159" y="857582"/>
                    </a:cubicBezTo>
                    <a:cubicBezTo>
                      <a:pt x="2273870" y="851593"/>
                      <a:pt x="2276196" y="846272"/>
                      <a:pt x="2279135" y="841620"/>
                    </a:cubicBezTo>
                    <a:cubicBezTo>
                      <a:pt x="2282075" y="836969"/>
                      <a:pt x="2285535" y="832988"/>
                      <a:pt x="2289516" y="829677"/>
                    </a:cubicBezTo>
                    <a:cubicBezTo>
                      <a:pt x="2293497" y="826366"/>
                      <a:pt x="2297720" y="823667"/>
                      <a:pt x="2302185" y="821584"/>
                    </a:cubicBezTo>
                    <a:cubicBezTo>
                      <a:pt x="2306650" y="819501"/>
                      <a:pt x="2311282" y="817957"/>
                      <a:pt x="2316082" y="816952"/>
                    </a:cubicBezTo>
                    <a:cubicBezTo>
                      <a:pt x="2320881" y="815948"/>
                      <a:pt x="2325588" y="815445"/>
                      <a:pt x="2330202" y="815445"/>
                    </a:cubicBezTo>
                    <a:close/>
                    <a:moveTo>
                      <a:pt x="4037670" y="810869"/>
                    </a:moveTo>
                    <a:cubicBezTo>
                      <a:pt x="4032238" y="810869"/>
                      <a:pt x="4027586" y="811985"/>
                      <a:pt x="4023717" y="814217"/>
                    </a:cubicBezTo>
                    <a:cubicBezTo>
                      <a:pt x="4019848" y="816449"/>
                      <a:pt x="4016685" y="819464"/>
                      <a:pt x="4014229" y="823259"/>
                    </a:cubicBezTo>
                    <a:cubicBezTo>
                      <a:pt x="4011774" y="827054"/>
                      <a:pt x="4009988" y="831481"/>
                      <a:pt x="4008872" y="836542"/>
                    </a:cubicBezTo>
                    <a:cubicBezTo>
                      <a:pt x="4007755" y="841602"/>
                      <a:pt x="4007197" y="846998"/>
                      <a:pt x="4007197" y="852727"/>
                    </a:cubicBezTo>
                    <a:cubicBezTo>
                      <a:pt x="4007197" y="860169"/>
                      <a:pt x="4008016" y="866512"/>
                      <a:pt x="4009652" y="871759"/>
                    </a:cubicBezTo>
                    <a:cubicBezTo>
                      <a:pt x="4011290" y="877004"/>
                      <a:pt x="4013485" y="881283"/>
                      <a:pt x="4016238" y="884595"/>
                    </a:cubicBezTo>
                    <a:cubicBezTo>
                      <a:pt x="4018992" y="887907"/>
                      <a:pt x="4022154" y="890325"/>
                      <a:pt x="4025726" y="891849"/>
                    </a:cubicBezTo>
                    <a:cubicBezTo>
                      <a:pt x="4029298" y="893376"/>
                      <a:pt x="4033018" y="894138"/>
                      <a:pt x="4036888" y="894138"/>
                    </a:cubicBezTo>
                    <a:cubicBezTo>
                      <a:pt x="4040609" y="894138"/>
                      <a:pt x="4044218" y="893339"/>
                      <a:pt x="4047716" y="891739"/>
                    </a:cubicBezTo>
                    <a:cubicBezTo>
                      <a:pt x="4051213" y="890138"/>
                      <a:pt x="4054320" y="887683"/>
                      <a:pt x="4057036" y="884372"/>
                    </a:cubicBezTo>
                    <a:cubicBezTo>
                      <a:pt x="4059752" y="881060"/>
                      <a:pt x="4061928" y="876836"/>
                      <a:pt x="4063566" y="871702"/>
                    </a:cubicBezTo>
                    <a:cubicBezTo>
                      <a:pt x="4065203" y="866568"/>
                      <a:pt x="4066022" y="860466"/>
                      <a:pt x="4066022" y="853397"/>
                    </a:cubicBezTo>
                    <a:cubicBezTo>
                      <a:pt x="4066022" y="846550"/>
                      <a:pt x="4065333" y="840485"/>
                      <a:pt x="4063956" y="835202"/>
                    </a:cubicBezTo>
                    <a:cubicBezTo>
                      <a:pt x="4062580" y="829919"/>
                      <a:pt x="4060645" y="825472"/>
                      <a:pt x="4058152" y="821864"/>
                    </a:cubicBezTo>
                    <a:cubicBezTo>
                      <a:pt x="4055659" y="818254"/>
                      <a:pt x="4052682" y="815521"/>
                      <a:pt x="4049222" y="813660"/>
                    </a:cubicBezTo>
                    <a:cubicBezTo>
                      <a:pt x="4045762" y="811798"/>
                      <a:pt x="4041911" y="810869"/>
                      <a:pt x="4037670" y="810869"/>
                    </a:cubicBezTo>
                    <a:close/>
                    <a:moveTo>
                      <a:pt x="2569443" y="782852"/>
                    </a:moveTo>
                    <a:lnTo>
                      <a:pt x="2569443" y="818236"/>
                    </a:lnTo>
                    <a:lnTo>
                      <a:pt x="2593218" y="818236"/>
                    </a:lnTo>
                    <a:lnTo>
                      <a:pt x="2593218" y="851164"/>
                    </a:lnTo>
                    <a:lnTo>
                      <a:pt x="2569443" y="851164"/>
                    </a:lnTo>
                    <a:lnTo>
                      <a:pt x="2569443" y="885432"/>
                    </a:lnTo>
                    <a:cubicBezTo>
                      <a:pt x="2569443" y="890567"/>
                      <a:pt x="2570503" y="894362"/>
                      <a:pt x="2572624" y="896817"/>
                    </a:cubicBezTo>
                    <a:cubicBezTo>
                      <a:pt x="2574745" y="899273"/>
                      <a:pt x="2577666" y="900501"/>
                      <a:pt x="2581387" y="900501"/>
                    </a:cubicBezTo>
                    <a:cubicBezTo>
                      <a:pt x="2583545" y="900501"/>
                      <a:pt x="2585535" y="900296"/>
                      <a:pt x="2587358" y="899887"/>
                    </a:cubicBezTo>
                    <a:cubicBezTo>
                      <a:pt x="2589181" y="899478"/>
                      <a:pt x="2591135" y="898864"/>
                      <a:pt x="2593218" y="898046"/>
                    </a:cubicBezTo>
                    <a:lnTo>
                      <a:pt x="2593218" y="930974"/>
                    </a:lnTo>
                    <a:cubicBezTo>
                      <a:pt x="2591060" y="932015"/>
                      <a:pt x="2587526" y="933001"/>
                      <a:pt x="2582614" y="933931"/>
                    </a:cubicBezTo>
                    <a:cubicBezTo>
                      <a:pt x="2577703" y="934861"/>
                      <a:pt x="2571787" y="935327"/>
                      <a:pt x="2564867" y="935327"/>
                    </a:cubicBezTo>
                    <a:cubicBezTo>
                      <a:pt x="2557648" y="935327"/>
                      <a:pt x="2551379" y="934266"/>
                      <a:pt x="2546058" y="932145"/>
                    </a:cubicBezTo>
                    <a:cubicBezTo>
                      <a:pt x="2540738" y="930025"/>
                      <a:pt x="2536329" y="927104"/>
                      <a:pt x="2532831" y="923383"/>
                    </a:cubicBezTo>
                    <a:cubicBezTo>
                      <a:pt x="2529334" y="919662"/>
                      <a:pt x="2526748" y="915217"/>
                      <a:pt x="2525074" y="910044"/>
                    </a:cubicBezTo>
                    <a:cubicBezTo>
                      <a:pt x="2523399" y="904873"/>
                      <a:pt x="2522562" y="899273"/>
                      <a:pt x="2522562" y="893246"/>
                    </a:cubicBezTo>
                    <a:lnTo>
                      <a:pt x="2522562" y="851164"/>
                    </a:lnTo>
                    <a:lnTo>
                      <a:pt x="2504591" y="851164"/>
                    </a:lnTo>
                    <a:lnTo>
                      <a:pt x="2504591" y="818236"/>
                    </a:lnTo>
                    <a:lnTo>
                      <a:pt x="2522562" y="818236"/>
                    </a:lnTo>
                    <a:lnTo>
                      <a:pt x="2522562" y="795801"/>
                    </a:lnTo>
                    <a:close/>
                    <a:moveTo>
                      <a:pt x="3841068" y="772471"/>
                    </a:moveTo>
                    <a:lnTo>
                      <a:pt x="3941415" y="772471"/>
                    </a:lnTo>
                    <a:lnTo>
                      <a:pt x="3941415" y="810199"/>
                    </a:lnTo>
                    <a:lnTo>
                      <a:pt x="3889288" y="810199"/>
                    </a:lnTo>
                    <a:lnTo>
                      <a:pt x="3889288" y="838998"/>
                    </a:lnTo>
                    <a:lnTo>
                      <a:pt x="3936838" y="838998"/>
                    </a:lnTo>
                    <a:lnTo>
                      <a:pt x="3936838" y="876725"/>
                    </a:lnTo>
                    <a:lnTo>
                      <a:pt x="3889288" y="876725"/>
                    </a:lnTo>
                    <a:lnTo>
                      <a:pt x="3889288" y="932535"/>
                    </a:lnTo>
                    <a:lnTo>
                      <a:pt x="3841068" y="932535"/>
                    </a:lnTo>
                    <a:close/>
                    <a:moveTo>
                      <a:pt x="2172562" y="772471"/>
                    </a:moveTo>
                    <a:lnTo>
                      <a:pt x="2255490" y="772471"/>
                    </a:lnTo>
                    <a:lnTo>
                      <a:pt x="2255490" y="810199"/>
                    </a:lnTo>
                    <a:lnTo>
                      <a:pt x="2203363" y="810199"/>
                    </a:lnTo>
                    <a:lnTo>
                      <a:pt x="2203363" y="838998"/>
                    </a:lnTo>
                    <a:lnTo>
                      <a:pt x="2250914" y="838998"/>
                    </a:lnTo>
                    <a:lnTo>
                      <a:pt x="2250914" y="876725"/>
                    </a:lnTo>
                    <a:lnTo>
                      <a:pt x="2203363" y="876725"/>
                    </a:lnTo>
                    <a:lnTo>
                      <a:pt x="2203363" y="932535"/>
                    </a:lnTo>
                    <a:lnTo>
                      <a:pt x="2155143" y="932535"/>
                    </a:lnTo>
                    <a:lnTo>
                      <a:pt x="2155143" y="808693"/>
                    </a:lnTo>
                    <a:close/>
                    <a:moveTo>
                      <a:pt x="4036465" y="770099"/>
                    </a:moveTo>
                    <a:lnTo>
                      <a:pt x="4045852" y="781050"/>
                    </a:lnTo>
                    <a:lnTo>
                      <a:pt x="4080777" y="828675"/>
                    </a:lnTo>
                    <a:lnTo>
                      <a:pt x="4106177" y="882650"/>
                    </a:lnTo>
                    <a:lnTo>
                      <a:pt x="4108966" y="889423"/>
                    </a:lnTo>
                    <a:lnTo>
                      <a:pt x="4093648" y="912723"/>
                    </a:lnTo>
                    <a:cubicBezTo>
                      <a:pt x="4086318" y="919979"/>
                      <a:pt x="4077723" y="925559"/>
                      <a:pt x="4067863" y="929466"/>
                    </a:cubicBezTo>
                    <a:cubicBezTo>
                      <a:pt x="4058003" y="933373"/>
                      <a:pt x="4047380" y="935327"/>
                      <a:pt x="4035996" y="935327"/>
                    </a:cubicBezTo>
                    <a:cubicBezTo>
                      <a:pt x="4024982" y="935327"/>
                      <a:pt x="4014620" y="933466"/>
                      <a:pt x="4004909" y="929745"/>
                    </a:cubicBezTo>
                    <a:cubicBezTo>
                      <a:pt x="3995198" y="926023"/>
                      <a:pt x="3986714" y="920686"/>
                      <a:pt x="3979459" y="913728"/>
                    </a:cubicBezTo>
                    <a:cubicBezTo>
                      <a:pt x="3972204" y="906770"/>
                      <a:pt x="3966474" y="898305"/>
                      <a:pt x="3962270" y="888334"/>
                    </a:cubicBezTo>
                    <a:cubicBezTo>
                      <a:pt x="3958065" y="878362"/>
                      <a:pt x="3955963" y="867126"/>
                      <a:pt x="3955963" y="854624"/>
                    </a:cubicBezTo>
                    <a:cubicBezTo>
                      <a:pt x="3955963" y="842123"/>
                      <a:pt x="3957972" y="830664"/>
                      <a:pt x="3961990" y="820246"/>
                    </a:cubicBezTo>
                    <a:cubicBezTo>
                      <a:pt x="3966009" y="809827"/>
                      <a:pt x="3971627" y="800879"/>
                      <a:pt x="3978846" y="793400"/>
                    </a:cubicBezTo>
                    <a:cubicBezTo>
                      <a:pt x="3986064" y="785922"/>
                      <a:pt x="3994714" y="780117"/>
                      <a:pt x="4004797" y="775988"/>
                    </a:cubicBezTo>
                    <a:close/>
                    <a:moveTo>
                      <a:pt x="2631765" y="765438"/>
                    </a:moveTo>
                    <a:cubicBezTo>
                      <a:pt x="2635783" y="765438"/>
                      <a:pt x="2639429" y="765979"/>
                      <a:pt x="2642704" y="767058"/>
                    </a:cubicBezTo>
                    <a:cubicBezTo>
                      <a:pt x="2645978" y="768136"/>
                      <a:pt x="2648768" y="769644"/>
                      <a:pt x="2651075" y="771579"/>
                    </a:cubicBezTo>
                    <a:cubicBezTo>
                      <a:pt x="2653382" y="773513"/>
                      <a:pt x="2655168" y="775820"/>
                      <a:pt x="2656433" y="778499"/>
                    </a:cubicBezTo>
                    <a:cubicBezTo>
                      <a:pt x="2657698" y="781178"/>
                      <a:pt x="2658331" y="784155"/>
                      <a:pt x="2658331" y="787429"/>
                    </a:cubicBezTo>
                    <a:cubicBezTo>
                      <a:pt x="2658331" y="790555"/>
                      <a:pt x="2657735" y="793494"/>
                      <a:pt x="2656545" y="796247"/>
                    </a:cubicBezTo>
                    <a:cubicBezTo>
                      <a:pt x="2655354" y="799000"/>
                      <a:pt x="2653643" y="801381"/>
                      <a:pt x="2651410" y="803391"/>
                    </a:cubicBezTo>
                    <a:cubicBezTo>
                      <a:pt x="2649178" y="805399"/>
                      <a:pt x="2646406" y="807000"/>
                      <a:pt x="2643094" y="808190"/>
                    </a:cubicBezTo>
                    <a:cubicBezTo>
                      <a:pt x="2639783" y="809380"/>
                      <a:pt x="2636006" y="809977"/>
                      <a:pt x="2631765" y="809977"/>
                    </a:cubicBezTo>
                    <a:cubicBezTo>
                      <a:pt x="2627672" y="809977"/>
                      <a:pt x="2623989" y="809362"/>
                      <a:pt x="2620714" y="808134"/>
                    </a:cubicBezTo>
                    <a:cubicBezTo>
                      <a:pt x="2617440" y="806907"/>
                      <a:pt x="2614668" y="805270"/>
                      <a:pt x="2612399" y="803222"/>
                    </a:cubicBezTo>
                    <a:cubicBezTo>
                      <a:pt x="2610129" y="801177"/>
                      <a:pt x="2608380" y="798777"/>
                      <a:pt x="2607152" y="796023"/>
                    </a:cubicBezTo>
                    <a:cubicBezTo>
                      <a:pt x="2605925" y="793271"/>
                      <a:pt x="2605311" y="790405"/>
                      <a:pt x="2605311" y="787429"/>
                    </a:cubicBezTo>
                    <a:cubicBezTo>
                      <a:pt x="2605311" y="784006"/>
                      <a:pt x="2605980" y="780937"/>
                      <a:pt x="2607320" y="778220"/>
                    </a:cubicBezTo>
                    <a:cubicBezTo>
                      <a:pt x="2608659" y="775504"/>
                      <a:pt x="2610501" y="773197"/>
                      <a:pt x="2612845" y="771299"/>
                    </a:cubicBezTo>
                    <a:cubicBezTo>
                      <a:pt x="2615189" y="769402"/>
                      <a:pt x="2617980" y="767950"/>
                      <a:pt x="2621217" y="766946"/>
                    </a:cubicBezTo>
                    <a:cubicBezTo>
                      <a:pt x="2624454" y="765941"/>
                      <a:pt x="2627970" y="765438"/>
                      <a:pt x="2631765" y="765438"/>
                    </a:cubicBezTo>
                    <a:close/>
                    <a:moveTo>
                      <a:pt x="2931840" y="763319"/>
                    </a:moveTo>
                    <a:lnTo>
                      <a:pt x="2979390" y="763319"/>
                    </a:lnTo>
                    <a:lnTo>
                      <a:pt x="2979390" y="932535"/>
                    </a:lnTo>
                    <a:lnTo>
                      <a:pt x="2931840" y="932535"/>
                    </a:lnTo>
                    <a:close/>
                    <a:moveTo>
                      <a:pt x="2814265" y="661112"/>
                    </a:moveTo>
                    <a:lnTo>
                      <a:pt x="2798192" y="663344"/>
                    </a:lnTo>
                    <a:cubicBezTo>
                      <a:pt x="2794546" y="663938"/>
                      <a:pt x="2791625" y="665147"/>
                      <a:pt x="2789430" y="666971"/>
                    </a:cubicBezTo>
                    <a:cubicBezTo>
                      <a:pt x="2787234" y="668795"/>
                      <a:pt x="2786137" y="671342"/>
                      <a:pt x="2786137" y="674617"/>
                    </a:cubicBezTo>
                    <a:cubicBezTo>
                      <a:pt x="2786137" y="675881"/>
                      <a:pt x="2786341" y="677147"/>
                      <a:pt x="2786751" y="678412"/>
                    </a:cubicBezTo>
                    <a:cubicBezTo>
                      <a:pt x="2787160" y="679678"/>
                      <a:pt x="2787811" y="680830"/>
                      <a:pt x="2788704" y="681872"/>
                    </a:cubicBezTo>
                    <a:cubicBezTo>
                      <a:pt x="2789597" y="682914"/>
                      <a:pt x="2790769" y="683750"/>
                      <a:pt x="2792220" y="684384"/>
                    </a:cubicBezTo>
                    <a:cubicBezTo>
                      <a:pt x="2793671" y="685016"/>
                      <a:pt x="2795439" y="685333"/>
                      <a:pt x="2797522" y="685333"/>
                    </a:cubicBezTo>
                    <a:cubicBezTo>
                      <a:pt x="2799903" y="685333"/>
                      <a:pt x="2802117" y="684866"/>
                      <a:pt x="2804164" y="683937"/>
                    </a:cubicBezTo>
                    <a:cubicBezTo>
                      <a:pt x="2806210" y="683006"/>
                      <a:pt x="2807977" y="681667"/>
                      <a:pt x="2809466" y="679919"/>
                    </a:cubicBezTo>
                    <a:cubicBezTo>
                      <a:pt x="2810954" y="678171"/>
                      <a:pt x="2812126" y="676067"/>
                      <a:pt x="2812982" y="673612"/>
                    </a:cubicBezTo>
                    <a:cubicBezTo>
                      <a:pt x="2813837" y="671156"/>
                      <a:pt x="2814265" y="668440"/>
                      <a:pt x="2814265" y="665464"/>
                    </a:cubicBezTo>
                    <a:close/>
                    <a:moveTo>
                      <a:pt x="3853288" y="638669"/>
                    </a:moveTo>
                    <a:lnTo>
                      <a:pt x="3880752" y="650875"/>
                    </a:lnTo>
                    <a:lnTo>
                      <a:pt x="3906152" y="663575"/>
                    </a:lnTo>
                    <a:lnTo>
                      <a:pt x="3917386" y="669816"/>
                    </a:lnTo>
                    <a:lnTo>
                      <a:pt x="3896730" y="669816"/>
                    </a:lnTo>
                    <a:cubicBezTo>
                      <a:pt x="3897027" y="671603"/>
                      <a:pt x="3897716" y="673425"/>
                      <a:pt x="3898794" y="675286"/>
                    </a:cubicBezTo>
                    <a:cubicBezTo>
                      <a:pt x="3899874" y="677147"/>
                      <a:pt x="3901492" y="678840"/>
                      <a:pt x="3903650" y="680365"/>
                    </a:cubicBezTo>
                    <a:cubicBezTo>
                      <a:pt x="3905808" y="681891"/>
                      <a:pt x="3908580" y="683138"/>
                      <a:pt x="3911966" y="684104"/>
                    </a:cubicBezTo>
                    <a:cubicBezTo>
                      <a:pt x="3915352" y="685072"/>
                      <a:pt x="3919500" y="685556"/>
                      <a:pt x="3924412" y="685556"/>
                    </a:cubicBezTo>
                    <a:cubicBezTo>
                      <a:pt x="3927760" y="685556"/>
                      <a:pt x="3930978" y="685351"/>
                      <a:pt x="3934066" y="684942"/>
                    </a:cubicBezTo>
                    <a:lnTo>
                      <a:pt x="3940508" y="683786"/>
                    </a:lnTo>
                    <a:lnTo>
                      <a:pt x="3955888" y="695321"/>
                    </a:lnTo>
                    <a:lnTo>
                      <a:pt x="3955888" y="709331"/>
                    </a:lnTo>
                    <a:cubicBezTo>
                      <a:pt x="3954028" y="710076"/>
                      <a:pt x="3951758" y="710856"/>
                      <a:pt x="3949080" y="711676"/>
                    </a:cubicBezTo>
                    <a:cubicBezTo>
                      <a:pt x="3946400" y="712493"/>
                      <a:pt x="3943312" y="713238"/>
                      <a:pt x="3939815" y="713908"/>
                    </a:cubicBezTo>
                    <a:cubicBezTo>
                      <a:pt x="3936318" y="714578"/>
                      <a:pt x="3932411" y="715136"/>
                      <a:pt x="3928095" y="715581"/>
                    </a:cubicBezTo>
                    <a:cubicBezTo>
                      <a:pt x="3923779" y="716029"/>
                      <a:pt x="3919054" y="716252"/>
                      <a:pt x="3913919" y="716252"/>
                    </a:cubicBezTo>
                    <a:cubicBezTo>
                      <a:pt x="3903204" y="716252"/>
                      <a:pt x="3893902" y="714820"/>
                      <a:pt x="3886014" y="711953"/>
                    </a:cubicBezTo>
                    <a:cubicBezTo>
                      <a:pt x="3878126" y="709089"/>
                      <a:pt x="3871559" y="705089"/>
                      <a:pt x="3866312" y="699956"/>
                    </a:cubicBezTo>
                    <a:cubicBezTo>
                      <a:pt x="3861066" y="694820"/>
                      <a:pt x="3857160" y="688756"/>
                      <a:pt x="3854592" y="681760"/>
                    </a:cubicBezTo>
                    <a:cubicBezTo>
                      <a:pt x="3852025" y="674767"/>
                      <a:pt x="3850742" y="667138"/>
                      <a:pt x="3850742" y="658878"/>
                    </a:cubicBezTo>
                    <a:close/>
                    <a:moveTo>
                      <a:pt x="2272829" y="625168"/>
                    </a:moveTo>
                    <a:cubicBezTo>
                      <a:pt x="2270299" y="625168"/>
                      <a:pt x="2268122" y="625839"/>
                      <a:pt x="2266299" y="627178"/>
                    </a:cubicBezTo>
                    <a:cubicBezTo>
                      <a:pt x="2264476" y="628517"/>
                      <a:pt x="2262987" y="630191"/>
                      <a:pt x="2261834" y="632201"/>
                    </a:cubicBezTo>
                    <a:cubicBezTo>
                      <a:pt x="2260681" y="634210"/>
                      <a:pt x="2259825" y="636349"/>
                      <a:pt x="2259267" y="638619"/>
                    </a:cubicBezTo>
                    <a:cubicBezTo>
                      <a:pt x="2258709" y="640889"/>
                      <a:pt x="2258355" y="642990"/>
                      <a:pt x="2258206" y="644927"/>
                    </a:cubicBezTo>
                    <a:lnTo>
                      <a:pt x="2287004" y="644927"/>
                    </a:lnTo>
                    <a:cubicBezTo>
                      <a:pt x="2287004" y="642842"/>
                      <a:pt x="2286856" y="640646"/>
                      <a:pt x="2286558" y="638340"/>
                    </a:cubicBezTo>
                    <a:cubicBezTo>
                      <a:pt x="2286260" y="636033"/>
                      <a:pt x="2285609" y="633893"/>
                      <a:pt x="2284605" y="631921"/>
                    </a:cubicBezTo>
                    <a:cubicBezTo>
                      <a:pt x="2283600" y="629949"/>
                      <a:pt x="2282168" y="628330"/>
                      <a:pt x="2280307" y="627067"/>
                    </a:cubicBezTo>
                    <a:cubicBezTo>
                      <a:pt x="2278447" y="625801"/>
                      <a:pt x="2275954" y="625168"/>
                      <a:pt x="2272829" y="625168"/>
                    </a:cubicBezTo>
                    <a:close/>
                    <a:moveTo>
                      <a:pt x="2153755" y="619923"/>
                    </a:moveTo>
                    <a:lnTo>
                      <a:pt x="2193764" y="619923"/>
                    </a:lnTo>
                    <a:lnTo>
                      <a:pt x="2193764" y="649460"/>
                    </a:lnTo>
                    <a:lnTo>
                      <a:pt x="2156727" y="622300"/>
                    </a:lnTo>
                    <a:close/>
                    <a:moveTo>
                      <a:pt x="3736293" y="613619"/>
                    </a:moveTo>
                    <a:lnTo>
                      <a:pt x="3791852" y="622300"/>
                    </a:lnTo>
                    <a:lnTo>
                      <a:pt x="3820427" y="628650"/>
                    </a:lnTo>
                    <a:lnTo>
                      <a:pt x="3832064" y="632141"/>
                    </a:lnTo>
                    <a:lnTo>
                      <a:pt x="3832064" y="657651"/>
                    </a:lnTo>
                    <a:lnTo>
                      <a:pt x="3784513" y="657651"/>
                    </a:lnTo>
                    <a:lnTo>
                      <a:pt x="3784513" y="713460"/>
                    </a:lnTo>
                    <a:lnTo>
                      <a:pt x="3736293" y="713460"/>
                    </a:lnTo>
                    <a:close/>
                    <a:moveTo>
                      <a:pt x="2606129" y="599162"/>
                    </a:moveTo>
                    <a:lnTo>
                      <a:pt x="2655689" y="599162"/>
                    </a:lnTo>
                    <a:lnTo>
                      <a:pt x="2669642" y="661557"/>
                    </a:lnTo>
                    <a:cubicBezTo>
                      <a:pt x="2669939" y="662896"/>
                      <a:pt x="2670274" y="664515"/>
                      <a:pt x="2670646" y="666413"/>
                    </a:cubicBezTo>
                    <a:cubicBezTo>
                      <a:pt x="2671018" y="668310"/>
                      <a:pt x="2671390" y="670302"/>
                      <a:pt x="2671762" y="672385"/>
                    </a:cubicBezTo>
                    <a:cubicBezTo>
                      <a:pt x="2672134" y="674468"/>
                      <a:pt x="2672469" y="676532"/>
                      <a:pt x="2672767" y="678579"/>
                    </a:cubicBezTo>
                    <a:cubicBezTo>
                      <a:pt x="2673065" y="680625"/>
                      <a:pt x="2673251" y="682505"/>
                      <a:pt x="2673325" y="684216"/>
                    </a:cubicBezTo>
                    <a:lnTo>
                      <a:pt x="2673995" y="684216"/>
                    </a:lnTo>
                    <a:cubicBezTo>
                      <a:pt x="2674367" y="680867"/>
                      <a:pt x="2674944" y="677296"/>
                      <a:pt x="2675725" y="673501"/>
                    </a:cubicBezTo>
                    <a:cubicBezTo>
                      <a:pt x="2676506" y="669706"/>
                      <a:pt x="2677306" y="665948"/>
                      <a:pt x="2678125" y="662227"/>
                    </a:cubicBezTo>
                    <a:lnTo>
                      <a:pt x="2691184" y="599162"/>
                    </a:lnTo>
                    <a:lnTo>
                      <a:pt x="2740521" y="599162"/>
                    </a:lnTo>
                    <a:lnTo>
                      <a:pt x="2700784" y="713460"/>
                    </a:lnTo>
                    <a:lnTo>
                      <a:pt x="2644304" y="713460"/>
                    </a:lnTo>
                    <a:close/>
                    <a:moveTo>
                      <a:pt x="2550840" y="599162"/>
                    </a:moveTo>
                    <a:lnTo>
                      <a:pt x="2598390" y="599162"/>
                    </a:lnTo>
                    <a:lnTo>
                      <a:pt x="2598390" y="713460"/>
                    </a:lnTo>
                    <a:lnTo>
                      <a:pt x="2550840" y="713460"/>
                    </a:lnTo>
                    <a:close/>
                    <a:moveTo>
                      <a:pt x="2802322" y="596372"/>
                    </a:moveTo>
                    <a:cubicBezTo>
                      <a:pt x="2812740" y="596372"/>
                      <a:pt x="2821483" y="597507"/>
                      <a:pt x="2828553" y="599775"/>
                    </a:cubicBezTo>
                    <a:cubicBezTo>
                      <a:pt x="2835622" y="602044"/>
                      <a:pt x="2841315" y="605430"/>
                      <a:pt x="2845631" y="609933"/>
                    </a:cubicBezTo>
                    <a:cubicBezTo>
                      <a:pt x="2849947" y="614434"/>
                      <a:pt x="2853035" y="620054"/>
                      <a:pt x="2854895" y="626788"/>
                    </a:cubicBezTo>
                    <a:cubicBezTo>
                      <a:pt x="2856756" y="633522"/>
                      <a:pt x="2857686" y="641392"/>
                      <a:pt x="2857686" y="650395"/>
                    </a:cubicBezTo>
                    <a:lnTo>
                      <a:pt x="2857686" y="713460"/>
                    </a:lnTo>
                    <a:lnTo>
                      <a:pt x="2814265" y="713460"/>
                    </a:lnTo>
                    <a:lnTo>
                      <a:pt x="2814265" y="696048"/>
                    </a:lnTo>
                    <a:lnTo>
                      <a:pt x="2813819" y="696048"/>
                    </a:lnTo>
                    <a:cubicBezTo>
                      <a:pt x="2810247" y="702373"/>
                      <a:pt x="2805577" y="707321"/>
                      <a:pt x="2799810" y="710893"/>
                    </a:cubicBezTo>
                    <a:cubicBezTo>
                      <a:pt x="2794043" y="714465"/>
                      <a:pt x="2787104" y="716252"/>
                      <a:pt x="2778993" y="716252"/>
                    </a:cubicBezTo>
                    <a:cubicBezTo>
                      <a:pt x="2773189" y="716252"/>
                      <a:pt x="2768129" y="715340"/>
                      <a:pt x="2763813" y="713516"/>
                    </a:cubicBezTo>
                    <a:cubicBezTo>
                      <a:pt x="2759497" y="711693"/>
                      <a:pt x="2755906" y="709183"/>
                      <a:pt x="2753041" y="705982"/>
                    </a:cubicBezTo>
                    <a:cubicBezTo>
                      <a:pt x="2750176" y="702783"/>
                      <a:pt x="2748037" y="699043"/>
                      <a:pt x="2746623" y="694764"/>
                    </a:cubicBezTo>
                    <a:cubicBezTo>
                      <a:pt x="2745209" y="690486"/>
                      <a:pt x="2744502" y="685891"/>
                      <a:pt x="2744502" y="680979"/>
                    </a:cubicBezTo>
                    <a:cubicBezTo>
                      <a:pt x="2744502" y="676811"/>
                      <a:pt x="2745060" y="672645"/>
                      <a:pt x="2746176" y="668477"/>
                    </a:cubicBezTo>
                    <a:cubicBezTo>
                      <a:pt x="2747293" y="664311"/>
                      <a:pt x="2749358" y="660441"/>
                      <a:pt x="2752371" y="656869"/>
                    </a:cubicBezTo>
                    <a:cubicBezTo>
                      <a:pt x="2755385" y="653298"/>
                      <a:pt x="2759590" y="650191"/>
                      <a:pt x="2764985" y="647549"/>
                    </a:cubicBezTo>
                    <a:cubicBezTo>
                      <a:pt x="2770380" y="644907"/>
                      <a:pt x="2777356" y="643027"/>
                      <a:pt x="2785914" y="641913"/>
                    </a:cubicBezTo>
                    <a:lnTo>
                      <a:pt x="2814265" y="638229"/>
                    </a:lnTo>
                    <a:cubicBezTo>
                      <a:pt x="2814265" y="636294"/>
                      <a:pt x="2813800" y="634544"/>
                      <a:pt x="2812870" y="632984"/>
                    </a:cubicBezTo>
                    <a:cubicBezTo>
                      <a:pt x="2811940" y="631421"/>
                      <a:pt x="2810656" y="630080"/>
                      <a:pt x="2809019" y="628964"/>
                    </a:cubicBezTo>
                    <a:cubicBezTo>
                      <a:pt x="2807382" y="627847"/>
                      <a:pt x="2805429" y="626993"/>
                      <a:pt x="2803159" y="626397"/>
                    </a:cubicBezTo>
                    <a:cubicBezTo>
                      <a:pt x="2800889" y="625801"/>
                      <a:pt x="2798415" y="625504"/>
                      <a:pt x="2795736" y="625504"/>
                    </a:cubicBezTo>
                    <a:cubicBezTo>
                      <a:pt x="2791941" y="625504"/>
                      <a:pt x="2788165" y="625819"/>
                      <a:pt x="2784407" y="626452"/>
                    </a:cubicBezTo>
                    <a:cubicBezTo>
                      <a:pt x="2780649" y="627086"/>
                      <a:pt x="2777040" y="627922"/>
                      <a:pt x="2773579" y="628964"/>
                    </a:cubicBezTo>
                    <a:cubicBezTo>
                      <a:pt x="2770119" y="630006"/>
                      <a:pt x="2766845" y="631178"/>
                      <a:pt x="2763757" y="632480"/>
                    </a:cubicBezTo>
                    <a:cubicBezTo>
                      <a:pt x="2760669" y="633781"/>
                      <a:pt x="2757822" y="635103"/>
                      <a:pt x="2755218" y="636443"/>
                    </a:cubicBezTo>
                    <a:lnTo>
                      <a:pt x="2755218" y="605523"/>
                    </a:lnTo>
                    <a:cubicBezTo>
                      <a:pt x="2757971" y="604333"/>
                      <a:pt x="2761264" y="603179"/>
                      <a:pt x="2765096" y="602063"/>
                    </a:cubicBezTo>
                    <a:cubicBezTo>
                      <a:pt x="2768929" y="600948"/>
                      <a:pt x="2772984" y="599981"/>
                      <a:pt x="2777263" y="599162"/>
                    </a:cubicBezTo>
                    <a:cubicBezTo>
                      <a:pt x="2781542" y="598342"/>
                      <a:pt x="2785839" y="597674"/>
                      <a:pt x="2790155" y="597152"/>
                    </a:cubicBezTo>
                    <a:cubicBezTo>
                      <a:pt x="2794471" y="596631"/>
                      <a:pt x="2798527" y="596372"/>
                      <a:pt x="2802322" y="596372"/>
                    </a:cubicBezTo>
                    <a:close/>
                    <a:moveTo>
                      <a:pt x="2394421" y="596372"/>
                    </a:moveTo>
                    <a:cubicBezTo>
                      <a:pt x="2397249" y="596372"/>
                      <a:pt x="2400114" y="596501"/>
                      <a:pt x="2403016" y="596760"/>
                    </a:cubicBezTo>
                    <a:cubicBezTo>
                      <a:pt x="2405918" y="597021"/>
                      <a:pt x="2408746" y="597356"/>
                      <a:pt x="2411499" y="597765"/>
                    </a:cubicBezTo>
                    <a:cubicBezTo>
                      <a:pt x="2414253" y="598175"/>
                      <a:pt x="2416876" y="598640"/>
                      <a:pt x="2419368" y="599162"/>
                    </a:cubicBezTo>
                    <a:cubicBezTo>
                      <a:pt x="2421861" y="599682"/>
                      <a:pt x="2424112" y="600203"/>
                      <a:pt x="2426122" y="600724"/>
                    </a:cubicBezTo>
                    <a:lnTo>
                      <a:pt x="2426122" y="632760"/>
                    </a:lnTo>
                    <a:cubicBezTo>
                      <a:pt x="2424708" y="632164"/>
                      <a:pt x="2422885" y="631476"/>
                      <a:pt x="2420652" y="630694"/>
                    </a:cubicBezTo>
                    <a:cubicBezTo>
                      <a:pt x="2418420" y="629912"/>
                      <a:pt x="2415964" y="629149"/>
                      <a:pt x="2413285" y="628407"/>
                    </a:cubicBezTo>
                    <a:cubicBezTo>
                      <a:pt x="2410606" y="627662"/>
                      <a:pt x="2407834" y="627029"/>
                      <a:pt x="2404969" y="626508"/>
                    </a:cubicBezTo>
                    <a:cubicBezTo>
                      <a:pt x="2402104" y="625988"/>
                      <a:pt x="2399333" y="625727"/>
                      <a:pt x="2396654" y="625727"/>
                    </a:cubicBezTo>
                    <a:cubicBezTo>
                      <a:pt x="2393528" y="625727"/>
                      <a:pt x="2391035" y="626248"/>
                      <a:pt x="2389175" y="627289"/>
                    </a:cubicBezTo>
                    <a:cubicBezTo>
                      <a:pt x="2387315" y="628330"/>
                      <a:pt x="2386384" y="629782"/>
                      <a:pt x="2386384" y="631643"/>
                    </a:cubicBezTo>
                    <a:cubicBezTo>
                      <a:pt x="2386384" y="632834"/>
                      <a:pt x="2386664" y="633875"/>
                      <a:pt x="2387222" y="634768"/>
                    </a:cubicBezTo>
                    <a:cubicBezTo>
                      <a:pt x="2387780" y="635661"/>
                      <a:pt x="2388673" y="636480"/>
                      <a:pt x="2389901" y="637225"/>
                    </a:cubicBezTo>
                    <a:cubicBezTo>
                      <a:pt x="2391128" y="637969"/>
                      <a:pt x="2392691" y="638694"/>
                      <a:pt x="2394589" y="639400"/>
                    </a:cubicBezTo>
                    <a:cubicBezTo>
                      <a:pt x="2396486" y="640109"/>
                      <a:pt x="2398774" y="640870"/>
                      <a:pt x="2401453" y="641689"/>
                    </a:cubicBezTo>
                    <a:cubicBezTo>
                      <a:pt x="2406737" y="643253"/>
                      <a:pt x="2411425" y="645037"/>
                      <a:pt x="2415518" y="647045"/>
                    </a:cubicBezTo>
                    <a:cubicBezTo>
                      <a:pt x="2419610" y="649056"/>
                      <a:pt x="2423033" y="651401"/>
                      <a:pt x="2425787" y="654078"/>
                    </a:cubicBezTo>
                    <a:cubicBezTo>
                      <a:pt x="2428540" y="656759"/>
                      <a:pt x="2430624" y="659845"/>
                      <a:pt x="2432037" y="663344"/>
                    </a:cubicBezTo>
                    <a:cubicBezTo>
                      <a:pt x="2433451" y="666841"/>
                      <a:pt x="2434158" y="670896"/>
                      <a:pt x="2434158" y="675510"/>
                    </a:cubicBezTo>
                    <a:cubicBezTo>
                      <a:pt x="2434158" y="681090"/>
                      <a:pt x="2433116" y="686356"/>
                      <a:pt x="2431033" y="691304"/>
                    </a:cubicBezTo>
                    <a:cubicBezTo>
                      <a:pt x="2428949" y="696252"/>
                      <a:pt x="2425656" y="700568"/>
                      <a:pt x="2421154" y="704253"/>
                    </a:cubicBezTo>
                    <a:cubicBezTo>
                      <a:pt x="2416652" y="707937"/>
                      <a:pt x="2410867" y="710856"/>
                      <a:pt x="2403797" y="713015"/>
                    </a:cubicBezTo>
                    <a:cubicBezTo>
                      <a:pt x="2396728" y="715173"/>
                      <a:pt x="2388170" y="716252"/>
                      <a:pt x="2378124" y="716252"/>
                    </a:cubicBezTo>
                    <a:cubicBezTo>
                      <a:pt x="2374999" y="716252"/>
                      <a:pt x="2371706" y="716084"/>
                      <a:pt x="2368246" y="715749"/>
                    </a:cubicBezTo>
                    <a:cubicBezTo>
                      <a:pt x="2364786" y="715415"/>
                      <a:pt x="2361381" y="715005"/>
                      <a:pt x="2358033" y="714522"/>
                    </a:cubicBezTo>
                    <a:cubicBezTo>
                      <a:pt x="2354684" y="714037"/>
                      <a:pt x="2351503" y="713479"/>
                      <a:pt x="2348489" y="712847"/>
                    </a:cubicBezTo>
                    <a:cubicBezTo>
                      <a:pt x="2345475" y="712214"/>
                      <a:pt x="2342852" y="711564"/>
                      <a:pt x="2340620" y="710893"/>
                    </a:cubicBezTo>
                    <a:lnTo>
                      <a:pt x="2340620" y="677519"/>
                    </a:lnTo>
                    <a:cubicBezTo>
                      <a:pt x="2343299" y="678710"/>
                      <a:pt x="2346089" y="679862"/>
                      <a:pt x="2348991" y="680979"/>
                    </a:cubicBezTo>
                    <a:cubicBezTo>
                      <a:pt x="2351894" y="682096"/>
                      <a:pt x="2354814" y="683100"/>
                      <a:pt x="2357754" y="683992"/>
                    </a:cubicBezTo>
                    <a:cubicBezTo>
                      <a:pt x="2360693" y="684886"/>
                      <a:pt x="2363688" y="685592"/>
                      <a:pt x="2366739" y="686115"/>
                    </a:cubicBezTo>
                    <a:cubicBezTo>
                      <a:pt x="2369790" y="686635"/>
                      <a:pt x="2372841" y="686895"/>
                      <a:pt x="2375892" y="686895"/>
                    </a:cubicBezTo>
                    <a:cubicBezTo>
                      <a:pt x="2380952" y="686895"/>
                      <a:pt x="2384543" y="686207"/>
                      <a:pt x="2386664" y="684830"/>
                    </a:cubicBezTo>
                    <a:cubicBezTo>
                      <a:pt x="2388784" y="683454"/>
                      <a:pt x="2389845" y="681724"/>
                      <a:pt x="2389845" y="679640"/>
                    </a:cubicBezTo>
                    <a:cubicBezTo>
                      <a:pt x="2389845" y="678524"/>
                      <a:pt x="2389584" y="677575"/>
                      <a:pt x="2389063" y="676793"/>
                    </a:cubicBezTo>
                    <a:cubicBezTo>
                      <a:pt x="2388542" y="676012"/>
                      <a:pt x="2387556" y="675212"/>
                      <a:pt x="2386105" y="674394"/>
                    </a:cubicBezTo>
                    <a:cubicBezTo>
                      <a:pt x="2384654" y="673575"/>
                      <a:pt x="2382608" y="672682"/>
                      <a:pt x="2379966" y="671715"/>
                    </a:cubicBezTo>
                    <a:cubicBezTo>
                      <a:pt x="2377325" y="670748"/>
                      <a:pt x="2373883" y="669556"/>
                      <a:pt x="2369641" y="668143"/>
                    </a:cubicBezTo>
                    <a:cubicBezTo>
                      <a:pt x="2365400" y="666804"/>
                      <a:pt x="2361493" y="665203"/>
                      <a:pt x="2357921" y="663344"/>
                    </a:cubicBezTo>
                    <a:cubicBezTo>
                      <a:pt x="2354349" y="661483"/>
                      <a:pt x="2351280" y="659250"/>
                      <a:pt x="2348712" y="656646"/>
                    </a:cubicBezTo>
                    <a:cubicBezTo>
                      <a:pt x="2346145" y="654041"/>
                      <a:pt x="2344154" y="650952"/>
                      <a:pt x="2342741" y="647381"/>
                    </a:cubicBezTo>
                    <a:cubicBezTo>
                      <a:pt x="2341327" y="643809"/>
                      <a:pt x="2340620" y="639605"/>
                      <a:pt x="2340620" y="634768"/>
                    </a:cubicBezTo>
                    <a:cubicBezTo>
                      <a:pt x="2340620" y="628741"/>
                      <a:pt x="2341866" y="623345"/>
                      <a:pt x="2344359" y="618584"/>
                    </a:cubicBezTo>
                    <a:cubicBezTo>
                      <a:pt x="2346852" y="613820"/>
                      <a:pt x="2350405" y="609784"/>
                      <a:pt x="2355019" y="606472"/>
                    </a:cubicBezTo>
                    <a:cubicBezTo>
                      <a:pt x="2359633" y="603162"/>
                      <a:pt x="2365269" y="600650"/>
                      <a:pt x="2371930" y="598938"/>
                    </a:cubicBezTo>
                    <a:cubicBezTo>
                      <a:pt x="2378590" y="597226"/>
                      <a:pt x="2386087" y="596372"/>
                      <a:pt x="2394421" y="596372"/>
                    </a:cubicBezTo>
                    <a:close/>
                    <a:moveTo>
                      <a:pt x="2273052" y="596372"/>
                    </a:moveTo>
                    <a:cubicBezTo>
                      <a:pt x="2283247" y="596372"/>
                      <a:pt x="2291897" y="597951"/>
                      <a:pt x="2299004" y="601114"/>
                    </a:cubicBezTo>
                    <a:cubicBezTo>
                      <a:pt x="2306110" y="604278"/>
                      <a:pt x="2311896" y="608445"/>
                      <a:pt x="2316361" y="613616"/>
                    </a:cubicBezTo>
                    <a:cubicBezTo>
                      <a:pt x="2320826" y="618787"/>
                      <a:pt x="2324063" y="624704"/>
                      <a:pt x="2326072" y="631363"/>
                    </a:cubicBezTo>
                    <a:cubicBezTo>
                      <a:pt x="2328081" y="638024"/>
                      <a:pt x="2329086" y="644888"/>
                      <a:pt x="2329086" y="651958"/>
                    </a:cubicBezTo>
                    <a:lnTo>
                      <a:pt x="2329086" y="669816"/>
                    </a:lnTo>
                    <a:lnTo>
                      <a:pt x="2258429" y="669816"/>
                    </a:lnTo>
                    <a:cubicBezTo>
                      <a:pt x="2258727" y="671603"/>
                      <a:pt x="2259415" y="673425"/>
                      <a:pt x="2260494" y="675286"/>
                    </a:cubicBezTo>
                    <a:cubicBezTo>
                      <a:pt x="2261573" y="677147"/>
                      <a:pt x="2263192" y="678840"/>
                      <a:pt x="2265350" y="680365"/>
                    </a:cubicBezTo>
                    <a:cubicBezTo>
                      <a:pt x="2267508" y="681891"/>
                      <a:pt x="2270280" y="683138"/>
                      <a:pt x="2273666" y="684104"/>
                    </a:cubicBezTo>
                    <a:cubicBezTo>
                      <a:pt x="2277052" y="685072"/>
                      <a:pt x="2281200" y="685556"/>
                      <a:pt x="2286112" y="685556"/>
                    </a:cubicBezTo>
                    <a:cubicBezTo>
                      <a:pt x="2289460" y="685556"/>
                      <a:pt x="2292679" y="685351"/>
                      <a:pt x="2295767" y="684942"/>
                    </a:cubicBezTo>
                    <a:cubicBezTo>
                      <a:pt x="2298855" y="684533"/>
                      <a:pt x="2301757" y="684012"/>
                      <a:pt x="2304473" y="683379"/>
                    </a:cubicBezTo>
                    <a:cubicBezTo>
                      <a:pt x="2307189" y="682746"/>
                      <a:pt x="2309664" y="682058"/>
                      <a:pt x="2311896" y="681313"/>
                    </a:cubicBezTo>
                    <a:cubicBezTo>
                      <a:pt x="2314128" y="680569"/>
                      <a:pt x="2316026" y="679862"/>
                      <a:pt x="2317589" y="679195"/>
                    </a:cubicBezTo>
                    <a:lnTo>
                      <a:pt x="2317589" y="709331"/>
                    </a:lnTo>
                    <a:cubicBezTo>
                      <a:pt x="2315728" y="710076"/>
                      <a:pt x="2313459" y="710856"/>
                      <a:pt x="2310780" y="711676"/>
                    </a:cubicBezTo>
                    <a:cubicBezTo>
                      <a:pt x="2308101" y="712493"/>
                      <a:pt x="2305013" y="713238"/>
                      <a:pt x="2301515" y="713908"/>
                    </a:cubicBezTo>
                    <a:cubicBezTo>
                      <a:pt x="2298018" y="714578"/>
                      <a:pt x="2294111" y="715136"/>
                      <a:pt x="2289795" y="715581"/>
                    </a:cubicBezTo>
                    <a:cubicBezTo>
                      <a:pt x="2285479" y="716029"/>
                      <a:pt x="2280754" y="716252"/>
                      <a:pt x="2275619" y="716252"/>
                    </a:cubicBezTo>
                    <a:cubicBezTo>
                      <a:pt x="2264903" y="716252"/>
                      <a:pt x="2255602" y="714820"/>
                      <a:pt x="2247714" y="711953"/>
                    </a:cubicBezTo>
                    <a:cubicBezTo>
                      <a:pt x="2239826" y="709089"/>
                      <a:pt x="2233259" y="705089"/>
                      <a:pt x="2228013" y="699956"/>
                    </a:cubicBezTo>
                    <a:cubicBezTo>
                      <a:pt x="2222767" y="694820"/>
                      <a:pt x="2218860" y="688756"/>
                      <a:pt x="2216293" y="681760"/>
                    </a:cubicBezTo>
                    <a:lnTo>
                      <a:pt x="2216265" y="681593"/>
                    </a:lnTo>
                    <a:lnTo>
                      <a:pt x="2223402" y="666750"/>
                    </a:lnTo>
                    <a:lnTo>
                      <a:pt x="2212881" y="661490"/>
                    </a:lnTo>
                    <a:lnTo>
                      <a:pt x="2212442" y="658878"/>
                    </a:lnTo>
                    <a:cubicBezTo>
                      <a:pt x="2212442" y="651288"/>
                      <a:pt x="2213297" y="644499"/>
                      <a:pt x="2215009" y="638508"/>
                    </a:cubicBezTo>
                    <a:cubicBezTo>
                      <a:pt x="2216720" y="632518"/>
                      <a:pt x="2219046" y="627197"/>
                      <a:pt x="2221985" y="622546"/>
                    </a:cubicBezTo>
                    <a:cubicBezTo>
                      <a:pt x="2224925" y="617895"/>
                      <a:pt x="2228385" y="613914"/>
                      <a:pt x="2232366" y="610603"/>
                    </a:cubicBezTo>
                    <a:cubicBezTo>
                      <a:pt x="2236347" y="607291"/>
                      <a:pt x="2240570" y="604594"/>
                      <a:pt x="2245035" y="602510"/>
                    </a:cubicBezTo>
                    <a:cubicBezTo>
                      <a:pt x="2249500" y="600426"/>
                      <a:pt x="2254132" y="598882"/>
                      <a:pt x="2258932" y="597879"/>
                    </a:cubicBezTo>
                    <a:cubicBezTo>
                      <a:pt x="2263731" y="596873"/>
                      <a:pt x="2268438" y="596372"/>
                      <a:pt x="2273052" y="596372"/>
                    </a:cubicBezTo>
                    <a:close/>
                    <a:moveTo>
                      <a:pt x="3389970" y="591794"/>
                    </a:moveTo>
                    <a:cubicBezTo>
                      <a:pt x="3384537" y="591794"/>
                      <a:pt x="3379887" y="592911"/>
                      <a:pt x="3376017" y="595143"/>
                    </a:cubicBezTo>
                    <a:cubicBezTo>
                      <a:pt x="3372148" y="597375"/>
                      <a:pt x="3368985" y="600389"/>
                      <a:pt x="3366529" y="604184"/>
                    </a:cubicBezTo>
                    <a:cubicBezTo>
                      <a:pt x="3364074" y="607979"/>
                      <a:pt x="3362288" y="612406"/>
                      <a:pt x="3361171" y="617467"/>
                    </a:cubicBezTo>
                    <a:cubicBezTo>
                      <a:pt x="3360055" y="622528"/>
                      <a:pt x="3359497" y="627922"/>
                      <a:pt x="3359497" y="633651"/>
                    </a:cubicBezTo>
                    <a:cubicBezTo>
                      <a:pt x="3359497" y="641094"/>
                      <a:pt x="3360316" y="647437"/>
                      <a:pt x="3361953" y="652683"/>
                    </a:cubicBezTo>
                    <a:cubicBezTo>
                      <a:pt x="3363590" y="657929"/>
                      <a:pt x="3365785" y="662207"/>
                      <a:pt x="3368538" y="665520"/>
                    </a:cubicBezTo>
                    <a:cubicBezTo>
                      <a:pt x="3371292" y="668831"/>
                      <a:pt x="3374454" y="671249"/>
                      <a:pt x="3378026" y="672774"/>
                    </a:cubicBezTo>
                    <a:cubicBezTo>
                      <a:pt x="3381598" y="674301"/>
                      <a:pt x="3385319" y="675063"/>
                      <a:pt x="3389188" y="675063"/>
                    </a:cubicBezTo>
                    <a:cubicBezTo>
                      <a:pt x="3392909" y="675063"/>
                      <a:pt x="3396518" y="674264"/>
                      <a:pt x="3400016" y="672663"/>
                    </a:cubicBezTo>
                    <a:cubicBezTo>
                      <a:pt x="3403513" y="671063"/>
                      <a:pt x="3406620" y="668607"/>
                      <a:pt x="3409336" y="665298"/>
                    </a:cubicBezTo>
                    <a:cubicBezTo>
                      <a:pt x="3412052" y="661985"/>
                      <a:pt x="3414229" y="657762"/>
                      <a:pt x="3415866" y="652627"/>
                    </a:cubicBezTo>
                    <a:cubicBezTo>
                      <a:pt x="3417503" y="647492"/>
                      <a:pt x="3418321" y="641392"/>
                      <a:pt x="3418321" y="634323"/>
                    </a:cubicBezTo>
                    <a:cubicBezTo>
                      <a:pt x="3418321" y="627476"/>
                      <a:pt x="3417633" y="621411"/>
                      <a:pt x="3416256" y="616127"/>
                    </a:cubicBezTo>
                    <a:cubicBezTo>
                      <a:pt x="3414880" y="610844"/>
                      <a:pt x="3412945" y="606399"/>
                      <a:pt x="3410452" y="602789"/>
                    </a:cubicBezTo>
                    <a:cubicBezTo>
                      <a:pt x="3407959" y="599179"/>
                      <a:pt x="3404983" y="596445"/>
                      <a:pt x="3401522" y="594584"/>
                    </a:cubicBezTo>
                    <a:cubicBezTo>
                      <a:pt x="3398062" y="592724"/>
                      <a:pt x="3394211" y="591794"/>
                      <a:pt x="3389970" y="591794"/>
                    </a:cubicBezTo>
                    <a:close/>
                    <a:moveTo>
                      <a:pt x="3218520" y="591794"/>
                    </a:moveTo>
                    <a:cubicBezTo>
                      <a:pt x="3213087" y="591794"/>
                      <a:pt x="3208437" y="592911"/>
                      <a:pt x="3204567" y="595143"/>
                    </a:cubicBezTo>
                    <a:cubicBezTo>
                      <a:pt x="3200698" y="597375"/>
                      <a:pt x="3197535" y="600389"/>
                      <a:pt x="3195079" y="604184"/>
                    </a:cubicBezTo>
                    <a:cubicBezTo>
                      <a:pt x="3192624" y="607979"/>
                      <a:pt x="3190838" y="612406"/>
                      <a:pt x="3189721" y="617467"/>
                    </a:cubicBezTo>
                    <a:cubicBezTo>
                      <a:pt x="3188605" y="622528"/>
                      <a:pt x="3188047" y="627922"/>
                      <a:pt x="3188047" y="633651"/>
                    </a:cubicBezTo>
                    <a:cubicBezTo>
                      <a:pt x="3188047" y="641094"/>
                      <a:pt x="3188866" y="647437"/>
                      <a:pt x="3190503" y="652683"/>
                    </a:cubicBezTo>
                    <a:cubicBezTo>
                      <a:pt x="3192140" y="657929"/>
                      <a:pt x="3194335" y="662207"/>
                      <a:pt x="3197088" y="665520"/>
                    </a:cubicBezTo>
                    <a:cubicBezTo>
                      <a:pt x="3199842" y="668831"/>
                      <a:pt x="3203004" y="671249"/>
                      <a:pt x="3206576" y="672774"/>
                    </a:cubicBezTo>
                    <a:cubicBezTo>
                      <a:pt x="3210148" y="674301"/>
                      <a:pt x="3213869" y="675063"/>
                      <a:pt x="3217738" y="675063"/>
                    </a:cubicBezTo>
                    <a:cubicBezTo>
                      <a:pt x="3221459" y="675063"/>
                      <a:pt x="3225068" y="674264"/>
                      <a:pt x="3228566" y="672663"/>
                    </a:cubicBezTo>
                    <a:cubicBezTo>
                      <a:pt x="3232063" y="671063"/>
                      <a:pt x="3235170" y="668607"/>
                      <a:pt x="3237886" y="665298"/>
                    </a:cubicBezTo>
                    <a:cubicBezTo>
                      <a:pt x="3240602" y="661985"/>
                      <a:pt x="3242779" y="657762"/>
                      <a:pt x="3244416" y="652627"/>
                    </a:cubicBezTo>
                    <a:cubicBezTo>
                      <a:pt x="3246053" y="647492"/>
                      <a:pt x="3246871" y="641392"/>
                      <a:pt x="3246871" y="634323"/>
                    </a:cubicBezTo>
                    <a:cubicBezTo>
                      <a:pt x="3246871" y="627476"/>
                      <a:pt x="3246183" y="621411"/>
                      <a:pt x="3244806" y="616127"/>
                    </a:cubicBezTo>
                    <a:cubicBezTo>
                      <a:pt x="3243430" y="610844"/>
                      <a:pt x="3241495" y="606399"/>
                      <a:pt x="3239002" y="602789"/>
                    </a:cubicBezTo>
                    <a:cubicBezTo>
                      <a:pt x="3236509" y="599179"/>
                      <a:pt x="3233533" y="596445"/>
                      <a:pt x="3230072" y="594584"/>
                    </a:cubicBezTo>
                    <a:cubicBezTo>
                      <a:pt x="3226612" y="592724"/>
                      <a:pt x="3222761" y="591794"/>
                      <a:pt x="3218520" y="591794"/>
                    </a:cubicBezTo>
                    <a:close/>
                    <a:moveTo>
                      <a:pt x="2512293" y="563777"/>
                    </a:moveTo>
                    <a:lnTo>
                      <a:pt x="2512293" y="599162"/>
                    </a:lnTo>
                    <a:lnTo>
                      <a:pt x="2536068" y="599162"/>
                    </a:lnTo>
                    <a:lnTo>
                      <a:pt x="2536068" y="632089"/>
                    </a:lnTo>
                    <a:lnTo>
                      <a:pt x="2512293" y="632089"/>
                    </a:lnTo>
                    <a:lnTo>
                      <a:pt x="2512293" y="666358"/>
                    </a:lnTo>
                    <a:cubicBezTo>
                      <a:pt x="2512293" y="671492"/>
                      <a:pt x="2513353" y="675286"/>
                      <a:pt x="2515474" y="677742"/>
                    </a:cubicBezTo>
                    <a:cubicBezTo>
                      <a:pt x="2517595" y="680198"/>
                      <a:pt x="2520516" y="681426"/>
                      <a:pt x="2524237" y="681426"/>
                    </a:cubicBezTo>
                    <a:cubicBezTo>
                      <a:pt x="2526395" y="681426"/>
                      <a:pt x="2528385" y="681221"/>
                      <a:pt x="2530208" y="680811"/>
                    </a:cubicBezTo>
                    <a:cubicBezTo>
                      <a:pt x="2532031" y="680402"/>
                      <a:pt x="2533985" y="679790"/>
                      <a:pt x="2536068" y="678970"/>
                    </a:cubicBezTo>
                    <a:lnTo>
                      <a:pt x="2536068" y="711898"/>
                    </a:lnTo>
                    <a:cubicBezTo>
                      <a:pt x="2533910" y="712941"/>
                      <a:pt x="2530376" y="713927"/>
                      <a:pt x="2525464" y="714857"/>
                    </a:cubicBezTo>
                    <a:cubicBezTo>
                      <a:pt x="2520553" y="715787"/>
                      <a:pt x="2514637" y="716252"/>
                      <a:pt x="2507717" y="716252"/>
                    </a:cubicBezTo>
                    <a:cubicBezTo>
                      <a:pt x="2500498" y="716252"/>
                      <a:pt x="2494229" y="715190"/>
                      <a:pt x="2488908" y="713071"/>
                    </a:cubicBezTo>
                    <a:cubicBezTo>
                      <a:pt x="2483588" y="710950"/>
                      <a:pt x="2479179" y="708029"/>
                      <a:pt x="2475681" y="704308"/>
                    </a:cubicBezTo>
                    <a:cubicBezTo>
                      <a:pt x="2472184" y="700587"/>
                      <a:pt x="2469598" y="696141"/>
                      <a:pt x="2467924" y="690970"/>
                    </a:cubicBezTo>
                    <a:cubicBezTo>
                      <a:pt x="2466249" y="685798"/>
                      <a:pt x="2465412" y="680198"/>
                      <a:pt x="2465412" y="674170"/>
                    </a:cubicBezTo>
                    <a:lnTo>
                      <a:pt x="2465412" y="632089"/>
                    </a:lnTo>
                    <a:lnTo>
                      <a:pt x="2447441" y="632089"/>
                    </a:lnTo>
                    <a:lnTo>
                      <a:pt x="2447441" y="599162"/>
                    </a:lnTo>
                    <a:lnTo>
                      <a:pt x="2465412" y="599162"/>
                    </a:lnTo>
                    <a:lnTo>
                      <a:pt x="2465412" y="576726"/>
                    </a:lnTo>
                    <a:close/>
                    <a:moveTo>
                      <a:pt x="3488643" y="553396"/>
                    </a:moveTo>
                    <a:lnTo>
                      <a:pt x="3554946" y="553396"/>
                    </a:lnTo>
                    <a:lnTo>
                      <a:pt x="3573031" y="555117"/>
                    </a:lnTo>
                    <a:lnTo>
                      <a:pt x="3569602" y="561975"/>
                    </a:lnTo>
                    <a:lnTo>
                      <a:pt x="3553727" y="587375"/>
                    </a:lnTo>
                    <a:lnTo>
                      <a:pt x="3548103" y="591125"/>
                    </a:lnTo>
                    <a:lnTo>
                      <a:pt x="3536863" y="591125"/>
                    </a:lnTo>
                    <a:lnTo>
                      <a:pt x="3536863" y="675734"/>
                    </a:lnTo>
                    <a:lnTo>
                      <a:pt x="3550369" y="675734"/>
                    </a:lnTo>
                    <a:cubicBezTo>
                      <a:pt x="3556248" y="675734"/>
                      <a:pt x="3561531" y="674672"/>
                      <a:pt x="3566219" y="672551"/>
                    </a:cubicBezTo>
                    <a:cubicBezTo>
                      <a:pt x="3570908" y="670431"/>
                      <a:pt x="3574889" y="667455"/>
                      <a:pt x="3578163" y="663622"/>
                    </a:cubicBezTo>
                    <a:cubicBezTo>
                      <a:pt x="3581437" y="659790"/>
                      <a:pt x="3583949" y="655176"/>
                      <a:pt x="3585697" y="649782"/>
                    </a:cubicBezTo>
                    <a:cubicBezTo>
                      <a:pt x="3587446" y="644387"/>
                      <a:pt x="3588320" y="638415"/>
                      <a:pt x="3588320" y="631866"/>
                    </a:cubicBezTo>
                    <a:cubicBezTo>
                      <a:pt x="3588320" y="626657"/>
                      <a:pt x="3587539" y="621596"/>
                      <a:pt x="3585976" y="616685"/>
                    </a:cubicBezTo>
                    <a:cubicBezTo>
                      <a:pt x="3584414" y="611773"/>
                      <a:pt x="3582032" y="607421"/>
                      <a:pt x="3578833" y="603625"/>
                    </a:cubicBezTo>
                    <a:lnTo>
                      <a:pt x="3568552" y="595939"/>
                    </a:lnTo>
                    <a:lnTo>
                      <a:pt x="3614052" y="600075"/>
                    </a:lnTo>
                    <a:lnTo>
                      <a:pt x="3635105" y="601830"/>
                    </a:lnTo>
                    <a:lnTo>
                      <a:pt x="3637769" y="610435"/>
                    </a:lnTo>
                    <a:cubicBezTo>
                      <a:pt x="3638959" y="617132"/>
                      <a:pt x="3639554" y="624128"/>
                      <a:pt x="3639554" y="631421"/>
                    </a:cubicBezTo>
                    <a:cubicBezTo>
                      <a:pt x="3639554" y="643920"/>
                      <a:pt x="3637564" y="655232"/>
                      <a:pt x="3633583" y="665352"/>
                    </a:cubicBezTo>
                    <a:cubicBezTo>
                      <a:pt x="3629602" y="675473"/>
                      <a:pt x="3623983" y="684086"/>
                      <a:pt x="3616728" y="691193"/>
                    </a:cubicBezTo>
                    <a:cubicBezTo>
                      <a:pt x="3609473" y="698300"/>
                      <a:pt x="3600729" y="703787"/>
                      <a:pt x="3590497" y="707657"/>
                    </a:cubicBezTo>
                    <a:cubicBezTo>
                      <a:pt x="3580265" y="711526"/>
                      <a:pt x="3568898" y="713460"/>
                      <a:pt x="3556397" y="713460"/>
                    </a:cubicBezTo>
                    <a:lnTo>
                      <a:pt x="3488643" y="713460"/>
                    </a:lnTo>
                    <a:close/>
                    <a:moveTo>
                      <a:pt x="3021918" y="553396"/>
                    </a:moveTo>
                    <a:lnTo>
                      <a:pt x="3122265" y="553396"/>
                    </a:lnTo>
                    <a:lnTo>
                      <a:pt x="3122265" y="591125"/>
                    </a:lnTo>
                    <a:lnTo>
                      <a:pt x="3070138" y="591125"/>
                    </a:lnTo>
                    <a:lnTo>
                      <a:pt x="3070138" y="619923"/>
                    </a:lnTo>
                    <a:lnTo>
                      <a:pt x="3117689" y="619923"/>
                    </a:lnTo>
                    <a:lnTo>
                      <a:pt x="3117689" y="657651"/>
                    </a:lnTo>
                    <a:lnTo>
                      <a:pt x="3070138" y="657651"/>
                    </a:lnTo>
                    <a:lnTo>
                      <a:pt x="3070138" y="713460"/>
                    </a:lnTo>
                    <a:lnTo>
                      <a:pt x="3021918" y="713460"/>
                    </a:lnTo>
                    <a:close/>
                    <a:moveTo>
                      <a:pt x="2097993" y="553396"/>
                    </a:moveTo>
                    <a:lnTo>
                      <a:pt x="2198340" y="553396"/>
                    </a:lnTo>
                    <a:lnTo>
                      <a:pt x="2198340" y="591125"/>
                    </a:lnTo>
                    <a:lnTo>
                      <a:pt x="2146213" y="591125"/>
                    </a:lnTo>
                    <a:lnTo>
                      <a:pt x="2146213" y="613889"/>
                    </a:lnTo>
                    <a:lnTo>
                      <a:pt x="2124977" y="596900"/>
                    </a:lnTo>
                    <a:lnTo>
                      <a:pt x="2097993" y="574822"/>
                    </a:lnTo>
                    <a:close/>
                    <a:moveTo>
                      <a:pt x="3390416" y="550719"/>
                    </a:moveTo>
                    <a:cubicBezTo>
                      <a:pt x="3401876" y="550719"/>
                      <a:pt x="3412443" y="552634"/>
                      <a:pt x="3422117" y="556466"/>
                    </a:cubicBezTo>
                    <a:cubicBezTo>
                      <a:pt x="3431790" y="560298"/>
                      <a:pt x="3440125" y="565769"/>
                      <a:pt x="3447120" y="572875"/>
                    </a:cubicBezTo>
                    <a:cubicBezTo>
                      <a:pt x="3454115" y="579982"/>
                      <a:pt x="3459584" y="588613"/>
                      <a:pt x="3463528" y="598771"/>
                    </a:cubicBezTo>
                    <a:cubicBezTo>
                      <a:pt x="3467472" y="608928"/>
                      <a:pt x="3469444" y="620331"/>
                      <a:pt x="3469444" y="632984"/>
                    </a:cubicBezTo>
                    <a:cubicBezTo>
                      <a:pt x="3469444" y="645707"/>
                      <a:pt x="3467360" y="657185"/>
                      <a:pt x="3463193" y="667417"/>
                    </a:cubicBezTo>
                    <a:cubicBezTo>
                      <a:pt x="3459026" y="677650"/>
                      <a:pt x="3453277" y="686393"/>
                      <a:pt x="3445948" y="693648"/>
                    </a:cubicBezTo>
                    <a:cubicBezTo>
                      <a:pt x="3438618" y="700904"/>
                      <a:pt x="3430023" y="706485"/>
                      <a:pt x="3420163" y="710392"/>
                    </a:cubicBezTo>
                    <a:cubicBezTo>
                      <a:pt x="3410303" y="714298"/>
                      <a:pt x="3399681" y="716252"/>
                      <a:pt x="3388295" y="716252"/>
                    </a:cubicBezTo>
                    <a:cubicBezTo>
                      <a:pt x="3377282" y="716252"/>
                      <a:pt x="3366920" y="714392"/>
                      <a:pt x="3357209" y="710670"/>
                    </a:cubicBezTo>
                    <a:cubicBezTo>
                      <a:pt x="3347498" y="706950"/>
                      <a:pt x="3339015" y="701610"/>
                      <a:pt x="3331759" y="694653"/>
                    </a:cubicBezTo>
                    <a:cubicBezTo>
                      <a:pt x="3324504" y="687695"/>
                      <a:pt x="3318774" y="679230"/>
                      <a:pt x="3314570" y="669260"/>
                    </a:cubicBezTo>
                    <a:cubicBezTo>
                      <a:pt x="3310365" y="659287"/>
                      <a:pt x="3308263" y="648051"/>
                      <a:pt x="3308263" y="635549"/>
                    </a:cubicBezTo>
                    <a:cubicBezTo>
                      <a:pt x="3308263" y="623049"/>
                      <a:pt x="3310272" y="611588"/>
                      <a:pt x="3314291" y="601170"/>
                    </a:cubicBezTo>
                    <a:cubicBezTo>
                      <a:pt x="3318309" y="590752"/>
                      <a:pt x="3323927" y="581804"/>
                      <a:pt x="3331145" y="574325"/>
                    </a:cubicBezTo>
                    <a:cubicBezTo>
                      <a:pt x="3338364" y="566847"/>
                      <a:pt x="3347014" y="561042"/>
                      <a:pt x="3357097" y="556913"/>
                    </a:cubicBezTo>
                    <a:cubicBezTo>
                      <a:pt x="3367180" y="552782"/>
                      <a:pt x="3378287" y="550719"/>
                      <a:pt x="3390416" y="550719"/>
                    </a:cubicBezTo>
                    <a:close/>
                    <a:moveTo>
                      <a:pt x="3218966" y="550719"/>
                    </a:moveTo>
                    <a:cubicBezTo>
                      <a:pt x="3230426" y="550719"/>
                      <a:pt x="3240993" y="552634"/>
                      <a:pt x="3250667" y="556466"/>
                    </a:cubicBezTo>
                    <a:cubicBezTo>
                      <a:pt x="3260340" y="560298"/>
                      <a:pt x="3268675" y="565769"/>
                      <a:pt x="3275670" y="572875"/>
                    </a:cubicBezTo>
                    <a:cubicBezTo>
                      <a:pt x="3282665" y="579982"/>
                      <a:pt x="3288134" y="588613"/>
                      <a:pt x="3292078" y="598771"/>
                    </a:cubicBezTo>
                    <a:cubicBezTo>
                      <a:pt x="3296022" y="608928"/>
                      <a:pt x="3297994" y="620331"/>
                      <a:pt x="3297994" y="632984"/>
                    </a:cubicBezTo>
                    <a:cubicBezTo>
                      <a:pt x="3297994" y="645707"/>
                      <a:pt x="3295910" y="657185"/>
                      <a:pt x="3291743" y="667417"/>
                    </a:cubicBezTo>
                    <a:cubicBezTo>
                      <a:pt x="3287576" y="677650"/>
                      <a:pt x="3281827" y="686393"/>
                      <a:pt x="3274498" y="693648"/>
                    </a:cubicBezTo>
                    <a:cubicBezTo>
                      <a:pt x="3267168" y="700904"/>
                      <a:pt x="3258573" y="706485"/>
                      <a:pt x="3248713" y="710392"/>
                    </a:cubicBezTo>
                    <a:cubicBezTo>
                      <a:pt x="3238853" y="714298"/>
                      <a:pt x="3228231" y="716252"/>
                      <a:pt x="3216845" y="716252"/>
                    </a:cubicBezTo>
                    <a:cubicBezTo>
                      <a:pt x="3205832" y="716252"/>
                      <a:pt x="3195470" y="714392"/>
                      <a:pt x="3185759" y="710670"/>
                    </a:cubicBezTo>
                    <a:cubicBezTo>
                      <a:pt x="3176048" y="706950"/>
                      <a:pt x="3167565" y="701610"/>
                      <a:pt x="3160309" y="694653"/>
                    </a:cubicBezTo>
                    <a:cubicBezTo>
                      <a:pt x="3153054" y="687695"/>
                      <a:pt x="3147324" y="679230"/>
                      <a:pt x="3143120" y="669260"/>
                    </a:cubicBezTo>
                    <a:cubicBezTo>
                      <a:pt x="3138915" y="659287"/>
                      <a:pt x="3136813" y="648051"/>
                      <a:pt x="3136813" y="635549"/>
                    </a:cubicBezTo>
                    <a:cubicBezTo>
                      <a:pt x="3136813" y="623049"/>
                      <a:pt x="3138822" y="611588"/>
                      <a:pt x="3142841" y="601170"/>
                    </a:cubicBezTo>
                    <a:cubicBezTo>
                      <a:pt x="3146859" y="590752"/>
                      <a:pt x="3152477" y="581804"/>
                      <a:pt x="3159695" y="574325"/>
                    </a:cubicBezTo>
                    <a:cubicBezTo>
                      <a:pt x="3166914" y="566847"/>
                      <a:pt x="3175564" y="561042"/>
                      <a:pt x="3185647" y="556913"/>
                    </a:cubicBezTo>
                    <a:cubicBezTo>
                      <a:pt x="3195730" y="552782"/>
                      <a:pt x="3206837" y="550719"/>
                      <a:pt x="3218966" y="550719"/>
                    </a:cubicBezTo>
                    <a:close/>
                    <a:moveTo>
                      <a:pt x="2574615" y="546364"/>
                    </a:moveTo>
                    <a:cubicBezTo>
                      <a:pt x="2578633" y="546364"/>
                      <a:pt x="2582279" y="546902"/>
                      <a:pt x="2585554" y="547983"/>
                    </a:cubicBezTo>
                    <a:cubicBezTo>
                      <a:pt x="2588828" y="549062"/>
                      <a:pt x="2591618" y="550569"/>
                      <a:pt x="2593925" y="552504"/>
                    </a:cubicBezTo>
                    <a:cubicBezTo>
                      <a:pt x="2596232" y="554438"/>
                      <a:pt x="2598018" y="556744"/>
                      <a:pt x="2599283" y="559424"/>
                    </a:cubicBezTo>
                    <a:cubicBezTo>
                      <a:pt x="2600548" y="562102"/>
                      <a:pt x="2601181" y="565080"/>
                      <a:pt x="2601181" y="568353"/>
                    </a:cubicBezTo>
                    <a:cubicBezTo>
                      <a:pt x="2601181" y="571480"/>
                      <a:pt x="2600585" y="574418"/>
                      <a:pt x="2599395" y="577171"/>
                    </a:cubicBezTo>
                    <a:cubicBezTo>
                      <a:pt x="2598204" y="579926"/>
                      <a:pt x="2596493" y="582307"/>
                      <a:pt x="2594260" y="584316"/>
                    </a:cubicBezTo>
                    <a:cubicBezTo>
                      <a:pt x="2592028" y="586324"/>
                      <a:pt x="2589256" y="587925"/>
                      <a:pt x="2585944" y="589115"/>
                    </a:cubicBezTo>
                    <a:cubicBezTo>
                      <a:pt x="2582633" y="590305"/>
                      <a:pt x="2578856" y="590901"/>
                      <a:pt x="2574615" y="590901"/>
                    </a:cubicBezTo>
                    <a:cubicBezTo>
                      <a:pt x="2570522" y="590901"/>
                      <a:pt x="2566839" y="590286"/>
                      <a:pt x="2563564" y="589060"/>
                    </a:cubicBezTo>
                    <a:cubicBezTo>
                      <a:pt x="2560290" y="587832"/>
                      <a:pt x="2557518" y="586195"/>
                      <a:pt x="2555249" y="584147"/>
                    </a:cubicBezTo>
                    <a:cubicBezTo>
                      <a:pt x="2552979" y="582101"/>
                      <a:pt x="2551230" y="579702"/>
                      <a:pt x="2550002" y="576949"/>
                    </a:cubicBezTo>
                    <a:cubicBezTo>
                      <a:pt x="2548775" y="574195"/>
                      <a:pt x="2548161" y="571329"/>
                      <a:pt x="2548161" y="568353"/>
                    </a:cubicBezTo>
                    <a:cubicBezTo>
                      <a:pt x="2548161" y="564931"/>
                      <a:pt x="2548830" y="561861"/>
                      <a:pt x="2550170" y="559145"/>
                    </a:cubicBezTo>
                    <a:cubicBezTo>
                      <a:pt x="2551509" y="556430"/>
                      <a:pt x="2553351" y="554122"/>
                      <a:pt x="2555695" y="552224"/>
                    </a:cubicBezTo>
                    <a:cubicBezTo>
                      <a:pt x="2558039" y="550327"/>
                      <a:pt x="2560830" y="548876"/>
                      <a:pt x="2564067" y="547871"/>
                    </a:cubicBezTo>
                    <a:cubicBezTo>
                      <a:pt x="2567304" y="546866"/>
                      <a:pt x="2570820" y="546364"/>
                      <a:pt x="2574615" y="546364"/>
                    </a:cubicBezTo>
                    <a:close/>
                    <a:moveTo>
                      <a:pt x="2874690" y="544243"/>
                    </a:moveTo>
                    <a:lnTo>
                      <a:pt x="2922240" y="544243"/>
                    </a:lnTo>
                    <a:lnTo>
                      <a:pt x="2922240" y="713460"/>
                    </a:lnTo>
                    <a:lnTo>
                      <a:pt x="2874690" y="713460"/>
                    </a:lnTo>
                    <a:close/>
                    <a:moveTo>
                      <a:pt x="2109415" y="442037"/>
                    </a:moveTo>
                    <a:lnTo>
                      <a:pt x="2093342" y="444268"/>
                    </a:lnTo>
                    <a:cubicBezTo>
                      <a:pt x="2089696" y="444863"/>
                      <a:pt x="2086775" y="446073"/>
                      <a:pt x="2084580" y="447895"/>
                    </a:cubicBezTo>
                    <a:cubicBezTo>
                      <a:pt x="2082384" y="449719"/>
                      <a:pt x="2081287" y="452267"/>
                      <a:pt x="2081287" y="455541"/>
                    </a:cubicBezTo>
                    <a:cubicBezTo>
                      <a:pt x="2081287" y="456807"/>
                      <a:pt x="2081491" y="458072"/>
                      <a:pt x="2081901" y="459337"/>
                    </a:cubicBezTo>
                    <a:cubicBezTo>
                      <a:pt x="2082310" y="460602"/>
                      <a:pt x="2082961" y="461756"/>
                      <a:pt x="2083854" y="462796"/>
                    </a:cubicBezTo>
                    <a:cubicBezTo>
                      <a:pt x="2084747" y="463840"/>
                      <a:pt x="2085919" y="464676"/>
                      <a:pt x="2087370" y="465308"/>
                    </a:cubicBezTo>
                    <a:cubicBezTo>
                      <a:pt x="2088821" y="465942"/>
                      <a:pt x="2090589" y="466258"/>
                      <a:pt x="2092672" y="466258"/>
                    </a:cubicBezTo>
                    <a:cubicBezTo>
                      <a:pt x="2095053" y="466258"/>
                      <a:pt x="2097267" y="465794"/>
                      <a:pt x="2099314" y="464862"/>
                    </a:cubicBezTo>
                    <a:cubicBezTo>
                      <a:pt x="2101360" y="463932"/>
                      <a:pt x="2103127" y="462593"/>
                      <a:pt x="2104616" y="460844"/>
                    </a:cubicBezTo>
                    <a:cubicBezTo>
                      <a:pt x="2106104" y="459095"/>
                      <a:pt x="2107276" y="456993"/>
                      <a:pt x="2108132" y="454537"/>
                    </a:cubicBezTo>
                    <a:cubicBezTo>
                      <a:pt x="2108987" y="452081"/>
                      <a:pt x="2109415" y="449366"/>
                      <a:pt x="2109415" y="446389"/>
                    </a:cubicBezTo>
                    <a:close/>
                    <a:moveTo>
                      <a:pt x="3196754" y="406094"/>
                    </a:moveTo>
                    <a:cubicBezTo>
                      <a:pt x="3194224" y="406094"/>
                      <a:pt x="3192047" y="406763"/>
                      <a:pt x="3190224" y="408103"/>
                    </a:cubicBezTo>
                    <a:cubicBezTo>
                      <a:pt x="3188401" y="409443"/>
                      <a:pt x="3186912" y="411117"/>
                      <a:pt x="3185759" y="413125"/>
                    </a:cubicBezTo>
                    <a:cubicBezTo>
                      <a:pt x="3184606" y="415135"/>
                      <a:pt x="3183750" y="417275"/>
                      <a:pt x="3183192" y="419543"/>
                    </a:cubicBezTo>
                    <a:cubicBezTo>
                      <a:pt x="3182634" y="421813"/>
                      <a:pt x="3182280" y="423916"/>
                      <a:pt x="3182131" y="425850"/>
                    </a:cubicBezTo>
                    <a:lnTo>
                      <a:pt x="3210929" y="425850"/>
                    </a:lnTo>
                    <a:cubicBezTo>
                      <a:pt x="3210929" y="423767"/>
                      <a:pt x="3210781" y="421572"/>
                      <a:pt x="3210483" y="419265"/>
                    </a:cubicBezTo>
                    <a:cubicBezTo>
                      <a:pt x="3210185" y="416959"/>
                      <a:pt x="3209534" y="414819"/>
                      <a:pt x="3208530" y="412847"/>
                    </a:cubicBezTo>
                    <a:cubicBezTo>
                      <a:pt x="3207525" y="410874"/>
                      <a:pt x="3206093" y="409255"/>
                      <a:pt x="3204232" y="407992"/>
                    </a:cubicBezTo>
                    <a:cubicBezTo>
                      <a:pt x="3202372" y="406727"/>
                      <a:pt x="3199879" y="406094"/>
                      <a:pt x="3196754" y="406094"/>
                    </a:cubicBezTo>
                    <a:close/>
                    <a:moveTo>
                      <a:pt x="3530054" y="380086"/>
                    </a:moveTo>
                    <a:lnTo>
                      <a:pt x="3579614" y="380086"/>
                    </a:lnTo>
                    <a:lnTo>
                      <a:pt x="3593567" y="442483"/>
                    </a:lnTo>
                    <a:cubicBezTo>
                      <a:pt x="3593864" y="443822"/>
                      <a:pt x="3594199" y="445439"/>
                      <a:pt x="3594571" y="447338"/>
                    </a:cubicBezTo>
                    <a:cubicBezTo>
                      <a:pt x="3594943" y="449236"/>
                      <a:pt x="3595315" y="451227"/>
                      <a:pt x="3595687" y="453309"/>
                    </a:cubicBezTo>
                    <a:cubicBezTo>
                      <a:pt x="3596059" y="455394"/>
                      <a:pt x="3596394" y="457458"/>
                      <a:pt x="3596692" y="459504"/>
                    </a:cubicBezTo>
                    <a:cubicBezTo>
                      <a:pt x="3596990" y="461550"/>
                      <a:pt x="3597176" y="463429"/>
                      <a:pt x="3597250" y="465141"/>
                    </a:cubicBezTo>
                    <a:lnTo>
                      <a:pt x="3597920" y="465141"/>
                    </a:lnTo>
                    <a:cubicBezTo>
                      <a:pt x="3598292" y="461793"/>
                      <a:pt x="3598869" y="458221"/>
                      <a:pt x="3599650" y="454426"/>
                    </a:cubicBezTo>
                    <a:lnTo>
                      <a:pt x="3599791" y="453766"/>
                    </a:lnTo>
                    <a:lnTo>
                      <a:pt x="3598177" y="469900"/>
                    </a:lnTo>
                    <a:lnTo>
                      <a:pt x="3595117" y="494386"/>
                    </a:lnTo>
                    <a:lnTo>
                      <a:pt x="3568229" y="494386"/>
                    </a:lnTo>
                    <a:close/>
                    <a:moveTo>
                      <a:pt x="3474765" y="380086"/>
                    </a:moveTo>
                    <a:lnTo>
                      <a:pt x="3522315" y="380086"/>
                    </a:lnTo>
                    <a:lnTo>
                      <a:pt x="3522315" y="494386"/>
                    </a:lnTo>
                    <a:lnTo>
                      <a:pt x="3474765" y="494386"/>
                    </a:lnTo>
                    <a:close/>
                    <a:moveTo>
                      <a:pt x="1986334" y="380086"/>
                    </a:moveTo>
                    <a:lnTo>
                      <a:pt x="2035671" y="380086"/>
                    </a:lnTo>
                    <a:lnTo>
                      <a:pt x="2005415" y="467117"/>
                    </a:lnTo>
                    <a:lnTo>
                      <a:pt x="1997977" y="457200"/>
                    </a:lnTo>
                    <a:lnTo>
                      <a:pt x="1978452" y="418151"/>
                    </a:lnTo>
                    <a:close/>
                    <a:moveTo>
                      <a:pt x="3318346" y="377296"/>
                    </a:moveTo>
                    <a:cubicBezTo>
                      <a:pt x="3321174" y="377296"/>
                      <a:pt x="3324039" y="377425"/>
                      <a:pt x="3326941" y="377686"/>
                    </a:cubicBezTo>
                    <a:cubicBezTo>
                      <a:pt x="3329843" y="377947"/>
                      <a:pt x="3332671" y="378282"/>
                      <a:pt x="3335424" y="378690"/>
                    </a:cubicBezTo>
                    <a:cubicBezTo>
                      <a:pt x="3338178" y="379100"/>
                      <a:pt x="3340801" y="379565"/>
                      <a:pt x="3343293" y="380086"/>
                    </a:cubicBezTo>
                    <a:cubicBezTo>
                      <a:pt x="3345786" y="380606"/>
                      <a:pt x="3348037" y="381127"/>
                      <a:pt x="3350047" y="381648"/>
                    </a:cubicBezTo>
                    <a:lnTo>
                      <a:pt x="3350047" y="413684"/>
                    </a:lnTo>
                    <a:cubicBezTo>
                      <a:pt x="3348633" y="413089"/>
                      <a:pt x="3346810" y="412399"/>
                      <a:pt x="3344577" y="411618"/>
                    </a:cubicBezTo>
                    <a:cubicBezTo>
                      <a:pt x="3342345" y="410837"/>
                      <a:pt x="3339889" y="410075"/>
                      <a:pt x="3337210" y="409330"/>
                    </a:cubicBezTo>
                    <a:cubicBezTo>
                      <a:pt x="3334531" y="408586"/>
                      <a:pt x="3331759" y="407954"/>
                      <a:pt x="3328894" y="407433"/>
                    </a:cubicBezTo>
                    <a:cubicBezTo>
                      <a:pt x="3326029" y="406912"/>
                      <a:pt x="3323258" y="406652"/>
                      <a:pt x="3320579" y="406652"/>
                    </a:cubicBezTo>
                    <a:cubicBezTo>
                      <a:pt x="3317453" y="406652"/>
                      <a:pt x="3314960" y="407172"/>
                      <a:pt x="3313100" y="408215"/>
                    </a:cubicBezTo>
                    <a:cubicBezTo>
                      <a:pt x="3311240" y="409255"/>
                      <a:pt x="3310309" y="410707"/>
                      <a:pt x="3310309" y="412567"/>
                    </a:cubicBezTo>
                    <a:cubicBezTo>
                      <a:pt x="3310309" y="413759"/>
                      <a:pt x="3310589" y="414801"/>
                      <a:pt x="3311147" y="415693"/>
                    </a:cubicBezTo>
                    <a:cubicBezTo>
                      <a:pt x="3311705" y="416587"/>
                      <a:pt x="3312598" y="417405"/>
                      <a:pt x="3313826" y="418150"/>
                    </a:cubicBezTo>
                    <a:cubicBezTo>
                      <a:pt x="3315053" y="418893"/>
                      <a:pt x="3316616" y="419618"/>
                      <a:pt x="3318514" y="420325"/>
                    </a:cubicBezTo>
                    <a:cubicBezTo>
                      <a:pt x="3320411" y="421033"/>
                      <a:pt x="3322699" y="421795"/>
                      <a:pt x="3325378" y="422614"/>
                    </a:cubicBezTo>
                    <a:cubicBezTo>
                      <a:pt x="3330662" y="424176"/>
                      <a:pt x="3335350" y="425962"/>
                      <a:pt x="3339443" y="427972"/>
                    </a:cubicBezTo>
                    <a:cubicBezTo>
                      <a:pt x="3343535" y="429981"/>
                      <a:pt x="3346958" y="432325"/>
                      <a:pt x="3349712" y="435003"/>
                    </a:cubicBezTo>
                    <a:cubicBezTo>
                      <a:pt x="3352465" y="437683"/>
                      <a:pt x="3354549" y="440771"/>
                      <a:pt x="3355962" y="444268"/>
                    </a:cubicBezTo>
                    <a:cubicBezTo>
                      <a:pt x="3357376" y="447766"/>
                      <a:pt x="3358083" y="451821"/>
                      <a:pt x="3358083" y="456434"/>
                    </a:cubicBezTo>
                    <a:cubicBezTo>
                      <a:pt x="3358083" y="462017"/>
                      <a:pt x="3357041" y="467281"/>
                      <a:pt x="3354958" y="472229"/>
                    </a:cubicBezTo>
                    <a:cubicBezTo>
                      <a:pt x="3352874" y="477178"/>
                      <a:pt x="3349581" y="481494"/>
                      <a:pt x="3345079" y="485177"/>
                    </a:cubicBezTo>
                    <a:cubicBezTo>
                      <a:pt x="3340577" y="488861"/>
                      <a:pt x="3334792" y="491781"/>
                      <a:pt x="3327722" y="493940"/>
                    </a:cubicBezTo>
                    <a:cubicBezTo>
                      <a:pt x="3320653" y="496098"/>
                      <a:pt x="3312095" y="497176"/>
                      <a:pt x="3302049" y="497176"/>
                    </a:cubicBezTo>
                    <a:cubicBezTo>
                      <a:pt x="3298924" y="497176"/>
                      <a:pt x="3295631" y="497010"/>
                      <a:pt x="3292171" y="496674"/>
                    </a:cubicBezTo>
                    <a:cubicBezTo>
                      <a:pt x="3288711" y="496340"/>
                      <a:pt x="3285306" y="495930"/>
                      <a:pt x="3281958" y="495447"/>
                    </a:cubicBezTo>
                    <a:cubicBezTo>
                      <a:pt x="3278609" y="494964"/>
                      <a:pt x="3275428" y="494405"/>
                      <a:pt x="3272414" y="493772"/>
                    </a:cubicBezTo>
                    <a:cubicBezTo>
                      <a:pt x="3269400" y="493140"/>
                      <a:pt x="3266777" y="492488"/>
                      <a:pt x="3264545" y="491819"/>
                    </a:cubicBezTo>
                    <a:lnTo>
                      <a:pt x="3264545" y="458444"/>
                    </a:lnTo>
                    <a:cubicBezTo>
                      <a:pt x="3267224" y="459634"/>
                      <a:pt x="3270014" y="460787"/>
                      <a:pt x="3272916" y="461905"/>
                    </a:cubicBezTo>
                    <a:cubicBezTo>
                      <a:pt x="3275819" y="463020"/>
                      <a:pt x="3278739" y="464026"/>
                      <a:pt x="3281679" y="464919"/>
                    </a:cubicBezTo>
                    <a:cubicBezTo>
                      <a:pt x="3284618" y="465811"/>
                      <a:pt x="3287613" y="466517"/>
                      <a:pt x="3290664" y="467039"/>
                    </a:cubicBezTo>
                    <a:cubicBezTo>
                      <a:pt x="3293715" y="467560"/>
                      <a:pt x="3296766" y="467821"/>
                      <a:pt x="3299817" y="467821"/>
                    </a:cubicBezTo>
                    <a:cubicBezTo>
                      <a:pt x="3304877" y="467821"/>
                      <a:pt x="3308468" y="467132"/>
                      <a:pt x="3310589" y="465755"/>
                    </a:cubicBezTo>
                    <a:cubicBezTo>
                      <a:pt x="3312709" y="464378"/>
                      <a:pt x="3313770" y="462650"/>
                      <a:pt x="3313770" y="460565"/>
                    </a:cubicBezTo>
                    <a:cubicBezTo>
                      <a:pt x="3313770" y="459448"/>
                      <a:pt x="3313509" y="458500"/>
                      <a:pt x="3312988" y="457719"/>
                    </a:cubicBezTo>
                    <a:cubicBezTo>
                      <a:pt x="3312467" y="456937"/>
                      <a:pt x="3311481" y="456138"/>
                      <a:pt x="3310030" y="455319"/>
                    </a:cubicBezTo>
                    <a:cubicBezTo>
                      <a:pt x="3308579" y="454500"/>
                      <a:pt x="3306533" y="453607"/>
                      <a:pt x="3303891" y="452641"/>
                    </a:cubicBezTo>
                    <a:cubicBezTo>
                      <a:pt x="3301250" y="451672"/>
                      <a:pt x="3297808" y="450482"/>
                      <a:pt x="3293566" y="449068"/>
                    </a:cubicBezTo>
                    <a:cubicBezTo>
                      <a:pt x="3289325" y="447728"/>
                      <a:pt x="3285418" y="446129"/>
                      <a:pt x="3281846" y="444268"/>
                    </a:cubicBezTo>
                    <a:cubicBezTo>
                      <a:pt x="3278274" y="442409"/>
                      <a:pt x="3275205" y="440175"/>
                      <a:pt x="3272637" y="437572"/>
                    </a:cubicBezTo>
                    <a:cubicBezTo>
                      <a:pt x="3270070" y="434967"/>
                      <a:pt x="3268079" y="431879"/>
                      <a:pt x="3266666" y="428306"/>
                    </a:cubicBezTo>
                    <a:cubicBezTo>
                      <a:pt x="3265252" y="424735"/>
                      <a:pt x="3264545" y="420531"/>
                      <a:pt x="3264545" y="415693"/>
                    </a:cubicBezTo>
                    <a:cubicBezTo>
                      <a:pt x="3264545" y="409666"/>
                      <a:pt x="3265791" y="404271"/>
                      <a:pt x="3268284" y="399508"/>
                    </a:cubicBezTo>
                    <a:cubicBezTo>
                      <a:pt x="3270777" y="394745"/>
                      <a:pt x="3274330" y="390708"/>
                      <a:pt x="3278944" y="387399"/>
                    </a:cubicBezTo>
                    <a:cubicBezTo>
                      <a:pt x="3283558" y="384086"/>
                      <a:pt x="3289194" y="381574"/>
                      <a:pt x="3295855" y="379862"/>
                    </a:cubicBezTo>
                    <a:cubicBezTo>
                      <a:pt x="3302515" y="378151"/>
                      <a:pt x="3310012" y="377296"/>
                      <a:pt x="3318346" y="377296"/>
                    </a:cubicBezTo>
                    <a:close/>
                    <a:moveTo>
                      <a:pt x="3196977" y="377296"/>
                    </a:moveTo>
                    <a:cubicBezTo>
                      <a:pt x="3207172" y="377296"/>
                      <a:pt x="3215822" y="378877"/>
                      <a:pt x="3222929" y="382039"/>
                    </a:cubicBezTo>
                    <a:cubicBezTo>
                      <a:pt x="3230035" y="385202"/>
                      <a:pt x="3235821" y="389369"/>
                      <a:pt x="3240286" y="394540"/>
                    </a:cubicBezTo>
                    <a:cubicBezTo>
                      <a:pt x="3244751" y="399712"/>
                      <a:pt x="3247988" y="405629"/>
                      <a:pt x="3249997" y="412289"/>
                    </a:cubicBezTo>
                    <a:cubicBezTo>
                      <a:pt x="3252006" y="418949"/>
                      <a:pt x="3253011" y="425814"/>
                      <a:pt x="3253011" y="432882"/>
                    </a:cubicBezTo>
                    <a:lnTo>
                      <a:pt x="3253011" y="450741"/>
                    </a:lnTo>
                    <a:lnTo>
                      <a:pt x="3182354" y="450741"/>
                    </a:lnTo>
                    <a:cubicBezTo>
                      <a:pt x="3182652" y="452528"/>
                      <a:pt x="3183340" y="454352"/>
                      <a:pt x="3184419" y="456212"/>
                    </a:cubicBezTo>
                    <a:cubicBezTo>
                      <a:pt x="3185498" y="458072"/>
                      <a:pt x="3187117" y="459765"/>
                      <a:pt x="3189275" y="461290"/>
                    </a:cubicBezTo>
                    <a:cubicBezTo>
                      <a:pt x="3191433" y="462815"/>
                      <a:pt x="3194205" y="464062"/>
                      <a:pt x="3197591" y="465030"/>
                    </a:cubicBezTo>
                    <a:cubicBezTo>
                      <a:pt x="3200977" y="465998"/>
                      <a:pt x="3205125" y="466481"/>
                      <a:pt x="3210037" y="466481"/>
                    </a:cubicBezTo>
                    <a:cubicBezTo>
                      <a:pt x="3213385" y="466481"/>
                      <a:pt x="3216604" y="466275"/>
                      <a:pt x="3219692" y="465867"/>
                    </a:cubicBezTo>
                    <a:cubicBezTo>
                      <a:pt x="3222780" y="465457"/>
                      <a:pt x="3225682" y="464936"/>
                      <a:pt x="3228398" y="464304"/>
                    </a:cubicBezTo>
                    <a:cubicBezTo>
                      <a:pt x="3231114" y="463672"/>
                      <a:pt x="3233589" y="462983"/>
                      <a:pt x="3235821" y="462239"/>
                    </a:cubicBezTo>
                    <a:cubicBezTo>
                      <a:pt x="3238053" y="461496"/>
                      <a:pt x="3239951" y="460787"/>
                      <a:pt x="3241514" y="460118"/>
                    </a:cubicBezTo>
                    <a:lnTo>
                      <a:pt x="3241514" y="490257"/>
                    </a:lnTo>
                    <a:cubicBezTo>
                      <a:pt x="3239653" y="491001"/>
                      <a:pt x="3237384" y="491781"/>
                      <a:pt x="3234705" y="492600"/>
                    </a:cubicBezTo>
                    <a:cubicBezTo>
                      <a:pt x="3232026" y="493419"/>
                      <a:pt x="3228938" y="494163"/>
                      <a:pt x="3225440" y="494833"/>
                    </a:cubicBezTo>
                    <a:cubicBezTo>
                      <a:pt x="3221943" y="495502"/>
                      <a:pt x="3218036" y="496060"/>
                      <a:pt x="3213720" y="496507"/>
                    </a:cubicBezTo>
                    <a:cubicBezTo>
                      <a:pt x="3209404" y="496954"/>
                      <a:pt x="3204679" y="497176"/>
                      <a:pt x="3199544" y="497176"/>
                    </a:cubicBezTo>
                    <a:cubicBezTo>
                      <a:pt x="3188828" y="497176"/>
                      <a:pt x="3179527" y="495744"/>
                      <a:pt x="3171639" y="492879"/>
                    </a:cubicBezTo>
                    <a:cubicBezTo>
                      <a:pt x="3163751" y="490015"/>
                      <a:pt x="3157184" y="486016"/>
                      <a:pt x="3151938" y="480879"/>
                    </a:cubicBezTo>
                    <a:cubicBezTo>
                      <a:pt x="3146692" y="475745"/>
                      <a:pt x="3142785" y="469679"/>
                      <a:pt x="3140218" y="462684"/>
                    </a:cubicBezTo>
                    <a:cubicBezTo>
                      <a:pt x="3137650" y="455691"/>
                      <a:pt x="3136367" y="448063"/>
                      <a:pt x="3136367" y="439803"/>
                    </a:cubicBezTo>
                    <a:cubicBezTo>
                      <a:pt x="3136367" y="432213"/>
                      <a:pt x="3137222" y="425423"/>
                      <a:pt x="3138934" y="419433"/>
                    </a:cubicBezTo>
                    <a:cubicBezTo>
                      <a:pt x="3140645" y="413443"/>
                      <a:pt x="3142971" y="408121"/>
                      <a:pt x="3145910" y="403471"/>
                    </a:cubicBezTo>
                    <a:cubicBezTo>
                      <a:pt x="3148850" y="398819"/>
                      <a:pt x="3152310" y="394840"/>
                      <a:pt x="3156291" y="391527"/>
                    </a:cubicBezTo>
                    <a:cubicBezTo>
                      <a:pt x="3160272" y="388216"/>
                      <a:pt x="3164495" y="385518"/>
                      <a:pt x="3168960" y="383434"/>
                    </a:cubicBezTo>
                    <a:cubicBezTo>
                      <a:pt x="3173425" y="381351"/>
                      <a:pt x="3178057" y="379808"/>
                      <a:pt x="3182857" y="378802"/>
                    </a:cubicBezTo>
                    <a:cubicBezTo>
                      <a:pt x="3187656" y="377797"/>
                      <a:pt x="3192363" y="377296"/>
                      <a:pt x="3196977" y="377296"/>
                    </a:cubicBezTo>
                    <a:close/>
                    <a:moveTo>
                      <a:pt x="2097472" y="377296"/>
                    </a:moveTo>
                    <a:cubicBezTo>
                      <a:pt x="2107890" y="377296"/>
                      <a:pt x="2116633" y="378430"/>
                      <a:pt x="2123703" y="380700"/>
                    </a:cubicBezTo>
                    <a:cubicBezTo>
                      <a:pt x="2130772" y="382969"/>
                      <a:pt x="2136465" y="386356"/>
                      <a:pt x="2140781" y="390858"/>
                    </a:cubicBezTo>
                    <a:cubicBezTo>
                      <a:pt x="2145097" y="395359"/>
                      <a:pt x="2148185" y="400977"/>
                      <a:pt x="2150045" y="407712"/>
                    </a:cubicBezTo>
                    <a:cubicBezTo>
                      <a:pt x="2151906" y="414446"/>
                      <a:pt x="2152836" y="422316"/>
                      <a:pt x="2152836" y="431321"/>
                    </a:cubicBezTo>
                    <a:lnTo>
                      <a:pt x="2152836" y="494386"/>
                    </a:lnTo>
                    <a:lnTo>
                      <a:pt x="2109415" y="494386"/>
                    </a:lnTo>
                    <a:lnTo>
                      <a:pt x="2109415" y="476972"/>
                    </a:lnTo>
                    <a:lnTo>
                      <a:pt x="2108969" y="476972"/>
                    </a:lnTo>
                    <a:cubicBezTo>
                      <a:pt x="2105397" y="483298"/>
                      <a:pt x="2100727" y="488247"/>
                      <a:pt x="2094960" y="491819"/>
                    </a:cubicBezTo>
                    <a:cubicBezTo>
                      <a:pt x="2089193" y="495390"/>
                      <a:pt x="2082254" y="497176"/>
                      <a:pt x="2074143" y="497176"/>
                    </a:cubicBezTo>
                    <a:cubicBezTo>
                      <a:pt x="2068339" y="497176"/>
                      <a:pt x="2063279" y="496264"/>
                      <a:pt x="2058963" y="494442"/>
                    </a:cubicBezTo>
                    <a:cubicBezTo>
                      <a:pt x="2054647" y="492620"/>
                      <a:pt x="2051056" y="490108"/>
                      <a:pt x="2048191" y="486907"/>
                    </a:cubicBezTo>
                    <a:cubicBezTo>
                      <a:pt x="2045326" y="483707"/>
                      <a:pt x="2043187" y="479969"/>
                      <a:pt x="2041773" y="475690"/>
                    </a:cubicBezTo>
                    <a:cubicBezTo>
                      <a:pt x="2040359" y="471410"/>
                      <a:pt x="2039652" y="466815"/>
                      <a:pt x="2039652" y="461905"/>
                    </a:cubicBezTo>
                    <a:cubicBezTo>
                      <a:pt x="2039652" y="457736"/>
                      <a:pt x="2040210" y="453571"/>
                      <a:pt x="2041326" y="449403"/>
                    </a:cubicBezTo>
                    <a:cubicBezTo>
                      <a:pt x="2042443" y="445236"/>
                      <a:pt x="2044508" y="441366"/>
                      <a:pt x="2047522" y="437794"/>
                    </a:cubicBezTo>
                    <a:cubicBezTo>
                      <a:pt x="2050535" y="434223"/>
                      <a:pt x="2054740" y="431116"/>
                      <a:pt x="2060135" y="428474"/>
                    </a:cubicBezTo>
                    <a:cubicBezTo>
                      <a:pt x="2065530" y="425833"/>
                      <a:pt x="2072506" y="423953"/>
                      <a:pt x="2081064" y="422837"/>
                    </a:cubicBezTo>
                    <a:lnTo>
                      <a:pt x="2109415" y="419154"/>
                    </a:lnTo>
                    <a:cubicBezTo>
                      <a:pt x="2109415" y="417218"/>
                      <a:pt x="2108950" y="415470"/>
                      <a:pt x="2108020" y="413907"/>
                    </a:cubicBezTo>
                    <a:cubicBezTo>
                      <a:pt x="2107090" y="412343"/>
                      <a:pt x="2105806" y="411005"/>
                      <a:pt x="2104169" y="409889"/>
                    </a:cubicBezTo>
                    <a:cubicBezTo>
                      <a:pt x="2102532" y="408772"/>
                      <a:pt x="2100579" y="407917"/>
                      <a:pt x="2098309" y="407322"/>
                    </a:cubicBezTo>
                    <a:cubicBezTo>
                      <a:pt x="2096039" y="406727"/>
                      <a:pt x="2093565" y="406428"/>
                      <a:pt x="2090886" y="406428"/>
                    </a:cubicBezTo>
                    <a:cubicBezTo>
                      <a:pt x="2087091" y="406428"/>
                      <a:pt x="2083315" y="406744"/>
                      <a:pt x="2079557" y="407376"/>
                    </a:cubicBezTo>
                    <a:cubicBezTo>
                      <a:pt x="2075799" y="408009"/>
                      <a:pt x="2072190" y="408847"/>
                      <a:pt x="2068730" y="409889"/>
                    </a:cubicBezTo>
                    <a:cubicBezTo>
                      <a:pt x="2065269" y="410931"/>
                      <a:pt x="2061995" y="412104"/>
                      <a:pt x="2058907" y="413405"/>
                    </a:cubicBezTo>
                    <a:cubicBezTo>
                      <a:pt x="2055819" y="414707"/>
                      <a:pt x="2052972" y="416028"/>
                      <a:pt x="2050368" y="417367"/>
                    </a:cubicBezTo>
                    <a:lnTo>
                      <a:pt x="2050368" y="386448"/>
                    </a:lnTo>
                    <a:cubicBezTo>
                      <a:pt x="2053121" y="385258"/>
                      <a:pt x="2056414" y="384105"/>
                      <a:pt x="2060246" y="382989"/>
                    </a:cubicBezTo>
                    <a:cubicBezTo>
                      <a:pt x="2064079" y="381872"/>
                      <a:pt x="2068134" y="380905"/>
                      <a:pt x="2072413" y="380086"/>
                    </a:cubicBezTo>
                    <a:cubicBezTo>
                      <a:pt x="2076692" y="379268"/>
                      <a:pt x="2080989" y="378598"/>
                      <a:pt x="2085305" y="378077"/>
                    </a:cubicBezTo>
                    <a:cubicBezTo>
                      <a:pt x="2089621" y="377556"/>
                      <a:pt x="2093677" y="377296"/>
                      <a:pt x="2097472" y="377296"/>
                    </a:cubicBezTo>
                    <a:close/>
                    <a:moveTo>
                      <a:pt x="2685120" y="372718"/>
                    </a:moveTo>
                    <a:cubicBezTo>
                      <a:pt x="2679687" y="372718"/>
                      <a:pt x="2675037" y="373834"/>
                      <a:pt x="2671167" y="376068"/>
                    </a:cubicBezTo>
                    <a:cubicBezTo>
                      <a:pt x="2667298" y="378300"/>
                      <a:pt x="2664135" y="381314"/>
                      <a:pt x="2661679" y="385110"/>
                    </a:cubicBezTo>
                    <a:cubicBezTo>
                      <a:pt x="2659224" y="388904"/>
                      <a:pt x="2657438" y="393332"/>
                      <a:pt x="2656321" y="398392"/>
                    </a:cubicBezTo>
                    <a:cubicBezTo>
                      <a:pt x="2655205" y="403452"/>
                      <a:pt x="2654647" y="408847"/>
                      <a:pt x="2654647" y="414577"/>
                    </a:cubicBezTo>
                    <a:cubicBezTo>
                      <a:pt x="2654647" y="422018"/>
                      <a:pt x="2655466" y="428363"/>
                      <a:pt x="2657103" y="433607"/>
                    </a:cubicBezTo>
                    <a:cubicBezTo>
                      <a:pt x="2658740" y="438854"/>
                      <a:pt x="2660935" y="443133"/>
                      <a:pt x="2663688" y="446446"/>
                    </a:cubicBezTo>
                    <a:cubicBezTo>
                      <a:pt x="2666442" y="449756"/>
                      <a:pt x="2669604" y="452175"/>
                      <a:pt x="2673176" y="453700"/>
                    </a:cubicBezTo>
                    <a:cubicBezTo>
                      <a:pt x="2676748" y="455227"/>
                      <a:pt x="2680469" y="455989"/>
                      <a:pt x="2684338" y="455989"/>
                    </a:cubicBezTo>
                    <a:cubicBezTo>
                      <a:pt x="2688059" y="455989"/>
                      <a:pt x="2691668" y="455190"/>
                      <a:pt x="2695166" y="453587"/>
                    </a:cubicBezTo>
                    <a:cubicBezTo>
                      <a:pt x="2698663" y="451987"/>
                      <a:pt x="2701770" y="449533"/>
                      <a:pt x="2704486" y="446222"/>
                    </a:cubicBezTo>
                    <a:cubicBezTo>
                      <a:pt x="2707202" y="442910"/>
                      <a:pt x="2709379" y="438687"/>
                      <a:pt x="2711016" y="433553"/>
                    </a:cubicBezTo>
                    <a:cubicBezTo>
                      <a:pt x="2712653" y="428417"/>
                      <a:pt x="2713471" y="422316"/>
                      <a:pt x="2713471" y="415247"/>
                    </a:cubicBezTo>
                    <a:cubicBezTo>
                      <a:pt x="2713471" y="408400"/>
                      <a:pt x="2712783" y="402335"/>
                      <a:pt x="2711406" y="397053"/>
                    </a:cubicBezTo>
                    <a:cubicBezTo>
                      <a:pt x="2710030" y="391769"/>
                      <a:pt x="2708095" y="387324"/>
                      <a:pt x="2705602" y="383713"/>
                    </a:cubicBezTo>
                    <a:cubicBezTo>
                      <a:pt x="2703109" y="380105"/>
                      <a:pt x="2700133" y="377370"/>
                      <a:pt x="2696672" y="375509"/>
                    </a:cubicBezTo>
                    <a:cubicBezTo>
                      <a:pt x="2693212" y="373650"/>
                      <a:pt x="2689361" y="372718"/>
                      <a:pt x="2685120" y="372718"/>
                    </a:cubicBezTo>
                    <a:close/>
                    <a:moveTo>
                      <a:pt x="2513670" y="372718"/>
                    </a:moveTo>
                    <a:cubicBezTo>
                      <a:pt x="2508237" y="372718"/>
                      <a:pt x="2503587" y="373834"/>
                      <a:pt x="2499717" y="376068"/>
                    </a:cubicBezTo>
                    <a:cubicBezTo>
                      <a:pt x="2495848" y="378300"/>
                      <a:pt x="2492685" y="381314"/>
                      <a:pt x="2490229" y="385110"/>
                    </a:cubicBezTo>
                    <a:cubicBezTo>
                      <a:pt x="2487774" y="388904"/>
                      <a:pt x="2485988" y="393332"/>
                      <a:pt x="2484871" y="398392"/>
                    </a:cubicBezTo>
                    <a:cubicBezTo>
                      <a:pt x="2483755" y="403452"/>
                      <a:pt x="2483197" y="408847"/>
                      <a:pt x="2483197" y="414577"/>
                    </a:cubicBezTo>
                    <a:cubicBezTo>
                      <a:pt x="2483197" y="422018"/>
                      <a:pt x="2484016" y="428363"/>
                      <a:pt x="2485653" y="433607"/>
                    </a:cubicBezTo>
                    <a:cubicBezTo>
                      <a:pt x="2487290" y="438854"/>
                      <a:pt x="2489485" y="443133"/>
                      <a:pt x="2492238" y="446446"/>
                    </a:cubicBezTo>
                    <a:cubicBezTo>
                      <a:pt x="2494992" y="449756"/>
                      <a:pt x="2498154" y="452175"/>
                      <a:pt x="2501726" y="453700"/>
                    </a:cubicBezTo>
                    <a:cubicBezTo>
                      <a:pt x="2505298" y="455227"/>
                      <a:pt x="2509019" y="455989"/>
                      <a:pt x="2512888" y="455989"/>
                    </a:cubicBezTo>
                    <a:cubicBezTo>
                      <a:pt x="2516609" y="455989"/>
                      <a:pt x="2520218" y="455190"/>
                      <a:pt x="2523716" y="453587"/>
                    </a:cubicBezTo>
                    <a:cubicBezTo>
                      <a:pt x="2527213" y="451987"/>
                      <a:pt x="2530320" y="449533"/>
                      <a:pt x="2533036" y="446222"/>
                    </a:cubicBezTo>
                    <a:cubicBezTo>
                      <a:pt x="2535752" y="442910"/>
                      <a:pt x="2537929" y="438687"/>
                      <a:pt x="2539566" y="433553"/>
                    </a:cubicBezTo>
                    <a:cubicBezTo>
                      <a:pt x="2541203" y="428417"/>
                      <a:pt x="2542021" y="422316"/>
                      <a:pt x="2542021" y="415247"/>
                    </a:cubicBezTo>
                    <a:cubicBezTo>
                      <a:pt x="2542021" y="408400"/>
                      <a:pt x="2541333" y="402335"/>
                      <a:pt x="2539956" y="397053"/>
                    </a:cubicBezTo>
                    <a:cubicBezTo>
                      <a:pt x="2538580" y="391769"/>
                      <a:pt x="2536645" y="387324"/>
                      <a:pt x="2534152" y="383713"/>
                    </a:cubicBezTo>
                    <a:cubicBezTo>
                      <a:pt x="2531659" y="380105"/>
                      <a:pt x="2528683" y="377370"/>
                      <a:pt x="2525222" y="375509"/>
                    </a:cubicBezTo>
                    <a:cubicBezTo>
                      <a:pt x="2521762" y="373650"/>
                      <a:pt x="2517911" y="372718"/>
                      <a:pt x="2513670" y="372718"/>
                    </a:cubicBezTo>
                    <a:close/>
                    <a:moveTo>
                      <a:pt x="2832013" y="372049"/>
                    </a:moveTo>
                    <a:lnTo>
                      <a:pt x="2832013" y="456658"/>
                    </a:lnTo>
                    <a:lnTo>
                      <a:pt x="2845519" y="456658"/>
                    </a:lnTo>
                    <a:cubicBezTo>
                      <a:pt x="2851398" y="456658"/>
                      <a:pt x="2856681" y="455598"/>
                      <a:pt x="2861369" y="453477"/>
                    </a:cubicBezTo>
                    <a:cubicBezTo>
                      <a:pt x="2866058" y="451356"/>
                      <a:pt x="2870039" y="448379"/>
                      <a:pt x="2873313" y="444548"/>
                    </a:cubicBezTo>
                    <a:cubicBezTo>
                      <a:pt x="2876587" y="440715"/>
                      <a:pt x="2879099" y="436102"/>
                      <a:pt x="2880847" y="430707"/>
                    </a:cubicBezTo>
                    <a:cubicBezTo>
                      <a:pt x="2882596" y="425311"/>
                      <a:pt x="2883470" y="419339"/>
                      <a:pt x="2883470" y="412791"/>
                    </a:cubicBezTo>
                    <a:cubicBezTo>
                      <a:pt x="2883470" y="407582"/>
                      <a:pt x="2882689" y="402521"/>
                      <a:pt x="2881126" y="397612"/>
                    </a:cubicBezTo>
                    <a:cubicBezTo>
                      <a:pt x="2879564" y="392699"/>
                      <a:pt x="2877182" y="388346"/>
                      <a:pt x="2873983" y="384550"/>
                    </a:cubicBezTo>
                    <a:cubicBezTo>
                      <a:pt x="2870783" y="380756"/>
                      <a:pt x="2866727" y="377723"/>
                      <a:pt x="2861816" y="375454"/>
                    </a:cubicBezTo>
                    <a:cubicBezTo>
                      <a:pt x="2856905" y="373184"/>
                      <a:pt x="2851100" y="372049"/>
                      <a:pt x="2844403" y="372049"/>
                    </a:cubicBezTo>
                    <a:close/>
                    <a:moveTo>
                      <a:pt x="3436218" y="344702"/>
                    </a:moveTo>
                    <a:lnTo>
                      <a:pt x="3436218" y="380086"/>
                    </a:lnTo>
                    <a:lnTo>
                      <a:pt x="3459993" y="380086"/>
                    </a:lnTo>
                    <a:lnTo>
                      <a:pt x="3459993" y="413015"/>
                    </a:lnTo>
                    <a:lnTo>
                      <a:pt x="3436218" y="413015"/>
                    </a:lnTo>
                    <a:lnTo>
                      <a:pt x="3436218" y="447283"/>
                    </a:lnTo>
                    <a:cubicBezTo>
                      <a:pt x="3436218" y="452417"/>
                      <a:pt x="3437278" y="456212"/>
                      <a:pt x="3439399" y="458667"/>
                    </a:cubicBezTo>
                    <a:cubicBezTo>
                      <a:pt x="3441520" y="461122"/>
                      <a:pt x="3444441" y="462351"/>
                      <a:pt x="3448162" y="462351"/>
                    </a:cubicBezTo>
                    <a:cubicBezTo>
                      <a:pt x="3450320" y="462351"/>
                      <a:pt x="3452310" y="462147"/>
                      <a:pt x="3454133" y="461737"/>
                    </a:cubicBezTo>
                    <a:cubicBezTo>
                      <a:pt x="3455956" y="461327"/>
                      <a:pt x="3457910" y="460712"/>
                      <a:pt x="3459993" y="459895"/>
                    </a:cubicBezTo>
                    <a:lnTo>
                      <a:pt x="3459993" y="492822"/>
                    </a:lnTo>
                    <a:cubicBezTo>
                      <a:pt x="3457835" y="493865"/>
                      <a:pt x="3454301" y="494851"/>
                      <a:pt x="3449389" y="495781"/>
                    </a:cubicBezTo>
                    <a:cubicBezTo>
                      <a:pt x="3444478" y="496711"/>
                      <a:pt x="3438562" y="497176"/>
                      <a:pt x="3431642" y="497176"/>
                    </a:cubicBezTo>
                    <a:cubicBezTo>
                      <a:pt x="3424423" y="497176"/>
                      <a:pt x="3418154" y="496116"/>
                      <a:pt x="3412833" y="493994"/>
                    </a:cubicBezTo>
                    <a:cubicBezTo>
                      <a:pt x="3407513" y="491875"/>
                      <a:pt x="3403104" y="488953"/>
                      <a:pt x="3399606" y="485233"/>
                    </a:cubicBezTo>
                    <a:cubicBezTo>
                      <a:pt x="3396109" y="481513"/>
                      <a:pt x="3393523" y="477066"/>
                      <a:pt x="3391849" y="471895"/>
                    </a:cubicBezTo>
                    <a:cubicBezTo>
                      <a:pt x="3390174" y="466722"/>
                      <a:pt x="3389337" y="461122"/>
                      <a:pt x="3389337" y="455097"/>
                    </a:cubicBezTo>
                    <a:lnTo>
                      <a:pt x="3389337" y="413015"/>
                    </a:lnTo>
                    <a:lnTo>
                      <a:pt x="3371366" y="413015"/>
                    </a:lnTo>
                    <a:lnTo>
                      <a:pt x="3371366" y="380086"/>
                    </a:lnTo>
                    <a:lnTo>
                      <a:pt x="3389337" y="380086"/>
                    </a:lnTo>
                    <a:lnTo>
                      <a:pt x="3389337" y="357650"/>
                    </a:lnTo>
                    <a:close/>
                    <a:moveTo>
                      <a:pt x="3021918" y="334321"/>
                    </a:moveTo>
                    <a:lnTo>
                      <a:pt x="3122265" y="334321"/>
                    </a:lnTo>
                    <a:lnTo>
                      <a:pt x="3122265" y="372049"/>
                    </a:lnTo>
                    <a:lnTo>
                      <a:pt x="3070138" y="372049"/>
                    </a:lnTo>
                    <a:lnTo>
                      <a:pt x="3070138" y="400847"/>
                    </a:lnTo>
                    <a:lnTo>
                      <a:pt x="3117689" y="400847"/>
                    </a:lnTo>
                    <a:lnTo>
                      <a:pt x="3117689" y="438575"/>
                    </a:lnTo>
                    <a:lnTo>
                      <a:pt x="3070138" y="438575"/>
                    </a:lnTo>
                    <a:lnTo>
                      <a:pt x="3070138" y="494386"/>
                    </a:lnTo>
                    <a:lnTo>
                      <a:pt x="3021918" y="494386"/>
                    </a:lnTo>
                    <a:close/>
                    <a:moveTo>
                      <a:pt x="2783793" y="334321"/>
                    </a:moveTo>
                    <a:lnTo>
                      <a:pt x="2850096" y="334321"/>
                    </a:lnTo>
                    <a:cubicBezTo>
                      <a:pt x="2860886" y="334321"/>
                      <a:pt x="2870467" y="335234"/>
                      <a:pt x="2878838" y="337056"/>
                    </a:cubicBezTo>
                    <a:cubicBezTo>
                      <a:pt x="2887210" y="338879"/>
                      <a:pt x="2894539" y="341465"/>
                      <a:pt x="2900827" y="344814"/>
                    </a:cubicBezTo>
                    <a:cubicBezTo>
                      <a:pt x="2907115" y="348162"/>
                      <a:pt x="2912399" y="352180"/>
                      <a:pt x="2916678" y="356868"/>
                    </a:cubicBezTo>
                    <a:cubicBezTo>
                      <a:pt x="2920956" y="361557"/>
                      <a:pt x="2924435" y="366803"/>
                      <a:pt x="2927114" y="372609"/>
                    </a:cubicBezTo>
                    <a:cubicBezTo>
                      <a:pt x="2929793" y="378411"/>
                      <a:pt x="2931728" y="384662"/>
                      <a:pt x="2932919" y="391359"/>
                    </a:cubicBezTo>
                    <a:cubicBezTo>
                      <a:pt x="2934109" y="398057"/>
                      <a:pt x="2934704" y="405052"/>
                      <a:pt x="2934704" y="412343"/>
                    </a:cubicBezTo>
                    <a:cubicBezTo>
                      <a:pt x="2934704" y="424845"/>
                      <a:pt x="2932714" y="436158"/>
                      <a:pt x="2928733" y="446277"/>
                    </a:cubicBezTo>
                    <a:cubicBezTo>
                      <a:pt x="2924752" y="456398"/>
                      <a:pt x="2919133" y="465010"/>
                      <a:pt x="2911878" y="472117"/>
                    </a:cubicBezTo>
                    <a:cubicBezTo>
                      <a:pt x="2904623" y="479225"/>
                      <a:pt x="2895879" y="484713"/>
                      <a:pt x="2885647" y="488582"/>
                    </a:cubicBezTo>
                    <a:cubicBezTo>
                      <a:pt x="2875415" y="492452"/>
                      <a:pt x="2864048" y="494386"/>
                      <a:pt x="2851547" y="494386"/>
                    </a:cubicBezTo>
                    <a:lnTo>
                      <a:pt x="2783793" y="494386"/>
                    </a:lnTo>
                    <a:close/>
                    <a:moveTo>
                      <a:pt x="2317068" y="334321"/>
                    </a:moveTo>
                    <a:lnTo>
                      <a:pt x="2417415" y="334321"/>
                    </a:lnTo>
                    <a:lnTo>
                      <a:pt x="2417415" y="372049"/>
                    </a:lnTo>
                    <a:lnTo>
                      <a:pt x="2365288" y="372049"/>
                    </a:lnTo>
                    <a:lnTo>
                      <a:pt x="2365288" y="400847"/>
                    </a:lnTo>
                    <a:lnTo>
                      <a:pt x="2412839" y="400847"/>
                    </a:lnTo>
                    <a:lnTo>
                      <a:pt x="2412839" y="438575"/>
                    </a:lnTo>
                    <a:lnTo>
                      <a:pt x="2365288" y="438575"/>
                    </a:lnTo>
                    <a:lnTo>
                      <a:pt x="2365288" y="494386"/>
                    </a:lnTo>
                    <a:lnTo>
                      <a:pt x="2317068" y="494386"/>
                    </a:lnTo>
                    <a:close/>
                    <a:moveTo>
                      <a:pt x="2685566" y="331642"/>
                    </a:moveTo>
                    <a:cubicBezTo>
                      <a:pt x="2697026" y="331642"/>
                      <a:pt x="2707593" y="333559"/>
                      <a:pt x="2717267" y="337391"/>
                    </a:cubicBezTo>
                    <a:cubicBezTo>
                      <a:pt x="2726940" y="341223"/>
                      <a:pt x="2735275" y="346692"/>
                      <a:pt x="2742270" y="353799"/>
                    </a:cubicBezTo>
                    <a:cubicBezTo>
                      <a:pt x="2749265" y="360906"/>
                      <a:pt x="2754734" y="369538"/>
                      <a:pt x="2758678" y="379695"/>
                    </a:cubicBezTo>
                    <a:cubicBezTo>
                      <a:pt x="2762622" y="389853"/>
                      <a:pt x="2764594" y="401257"/>
                      <a:pt x="2764594" y="413907"/>
                    </a:cubicBezTo>
                    <a:cubicBezTo>
                      <a:pt x="2764594" y="426632"/>
                      <a:pt x="2762510" y="438110"/>
                      <a:pt x="2758343" y="448342"/>
                    </a:cubicBezTo>
                    <a:cubicBezTo>
                      <a:pt x="2754176" y="458574"/>
                      <a:pt x="2748427" y="467318"/>
                      <a:pt x="2741098" y="474573"/>
                    </a:cubicBezTo>
                    <a:cubicBezTo>
                      <a:pt x="2733768" y="481828"/>
                      <a:pt x="2725173" y="487409"/>
                      <a:pt x="2715313" y="491317"/>
                    </a:cubicBezTo>
                    <a:cubicBezTo>
                      <a:pt x="2705453" y="495223"/>
                      <a:pt x="2694831" y="497176"/>
                      <a:pt x="2683445" y="497176"/>
                    </a:cubicBezTo>
                    <a:cubicBezTo>
                      <a:pt x="2672432" y="497176"/>
                      <a:pt x="2662070" y="495316"/>
                      <a:pt x="2652359" y="491596"/>
                    </a:cubicBezTo>
                    <a:cubicBezTo>
                      <a:pt x="2642648" y="487874"/>
                      <a:pt x="2634165" y="482535"/>
                      <a:pt x="2626909" y="475577"/>
                    </a:cubicBezTo>
                    <a:cubicBezTo>
                      <a:pt x="2619654" y="468620"/>
                      <a:pt x="2613924" y="460157"/>
                      <a:pt x="2609720" y="450184"/>
                    </a:cubicBezTo>
                    <a:cubicBezTo>
                      <a:pt x="2605515" y="440213"/>
                      <a:pt x="2603413" y="428976"/>
                      <a:pt x="2603413" y="416475"/>
                    </a:cubicBezTo>
                    <a:cubicBezTo>
                      <a:pt x="2603413" y="403972"/>
                      <a:pt x="2605422" y="392512"/>
                      <a:pt x="2609441" y="382096"/>
                    </a:cubicBezTo>
                    <a:cubicBezTo>
                      <a:pt x="2613459" y="371677"/>
                      <a:pt x="2619077" y="362729"/>
                      <a:pt x="2626295" y="355250"/>
                    </a:cubicBezTo>
                    <a:cubicBezTo>
                      <a:pt x="2633514" y="347772"/>
                      <a:pt x="2642164" y="341968"/>
                      <a:pt x="2652247" y="337838"/>
                    </a:cubicBezTo>
                    <a:cubicBezTo>
                      <a:pt x="2662330" y="333708"/>
                      <a:pt x="2673437" y="331642"/>
                      <a:pt x="2685566" y="331642"/>
                    </a:cubicBezTo>
                    <a:close/>
                    <a:moveTo>
                      <a:pt x="2514116" y="331642"/>
                    </a:moveTo>
                    <a:cubicBezTo>
                      <a:pt x="2525576" y="331642"/>
                      <a:pt x="2536143" y="333559"/>
                      <a:pt x="2545817" y="337391"/>
                    </a:cubicBezTo>
                    <a:cubicBezTo>
                      <a:pt x="2555490" y="341223"/>
                      <a:pt x="2563825" y="346692"/>
                      <a:pt x="2570820" y="353799"/>
                    </a:cubicBezTo>
                    <a:cubicBezTo>
                      <a:pt x="2577815" y="360906"/>
                      <a:pt x="2583284" y="369538"/>
                      <a:pt x="2587228" y="379695"/>
                    </a:cubicBezTo>
                    <a:cubicBezTo>
                      <a:pt x="2591172" y="389853"/>
                      <a:pt x="2593144" y="401257"/>
                      <a:pt x="2593144" y="413907"/>
                    </a:cubicBezTo>
                    <a:cubicBezTo>
                      <a:pt x="2593144" y="426632"/>
                      <a:pt x="2591060" y="438110"/>
                      <a:pt x="2586893" y="448342"/>
                    </a:cubicBezTo>
                    <a:cubicBezTo>
                      <a:pt x="2582726" y="458574"/>
                      <a:pt x="2576977" y="467318"/>
                      <a:pt x="2569648" y="474573"/>
                    </a:cubicBezTo>
                    <a:cubicBezTo>
                      <a:pt x="2562318" y="481828"/>
                      <a:pt x="2553723" y="487409"/>
                      <a:pt x="2543863" y="491317"/>
                    </a:cubicBezTo>
                    <a:cubicBezTo>
                      <a:pt x="2534003" y="495223"/>
                      <a:pt x="2523381" y="497176"/>
                      <a:pt x="2511995" y="497176"/>
                    </a:cubicBezTo>
                    <a:cubicBezTo>
                      <a:pt x="2500982" y="497176"/>
                      <a:pt x="2490620" y="495316"/>
                      <a:pt x="2480909" y="491596"/>
                    </a:cubicBezTo>
                    <a:cubicBezTo>
                      <a:pt x="2471198" y="487874"/>
                      <a:pt x="2462715" y="482535"/>
                      <a:pt x="2455459" y="475577"/>
                    </a:cubicBezTo>
                    <a:cubicBezTo>
                      <a:pt x="2448204" y="468620"/>
                      <a:pt x="2442474" y="460157"/>
                      <a:pt x="2438270" y="450184"/>
                    </a:cubicBezTo>
                    <a:cubicBezTo>
                      <a:pt x="2434065" y="440213"/>
                      <a:pt x="2431963" y="428976"/>
                      <a:pt x="2431963" y="416475"/>
                    </a:cubicBezTo>
                    <a:cubicBezTo>
                      <a:pt x="2431963" y="403972"/>
                      <a:pt x="2433972" y="392512"/>
                      <a:pt x="2437991" y="382096"/>
                    </a:cubicBezTo>
                    <a:cubicBezTo>
                      <a:pt x="2442009" y="371677"/>
                      <a:pt x="2447627" y="362729"/>
                      <a:pt x="2454845" y="355250"/>
                    </a:cubicBezTo>
                    <a:cubicBezTo>
                      <a:pt x="2462064" y="347772"/>
                      <a:pt x="2470714" y="341968"/>
                      <a:pt x="2480797" y="337838"/>
                    </a:cubicBezTo>
                    <a:cubicBezTo>
                      <a:pt x="2490880" y="333708"/>
                      <a:pt x="2501987" y="331642"/>
                      <a:pt x="2514116" y="331642"/>
                    </a:cubicBezTo>
                    <a:close/>
                    <a:moveTo>
                      <a:pt x="3498540" y="327289"/>
                    </a:moveTo>
                    <a:cubicBezTo>
                      <a:pt x="3502558" y="327289"/>
                      <a:pt x="3506204" y="327829"/>
                      <a:pt x="3509479" y="328908"/>
                    </a:cubicBezTo>
                    <a:cubicBezTo>
                      <a:pt x="3512753" y="329987"/>
                      <a:pt x="3515543" y="331493"/>
                      <a:pt x="3517850" y="333429"/>
                    </a:cubicBezTo>
                    <a:cubicBezTo>
                      <a:pt x="3520157" y="335364"/>
                      <a:pt x="3521943" y="337670"/>
                      <a:pt x="3523208" y="340349"/>
                    </a:cubicBezTo>
                    <a:cubicBezTo>
                      <a:pt x="3524473" y="343028"/>
                      <a:pt x="3525106" y="346005"/>
                      <a:pt x="3525106" y="349279"/>
                    </a:cubicBezTo>
                    <a:cubicBezTo>
                      <a:pt x="3525106" y="352405"/>
                      <a:pt x="3524510" y="355344"/>
                      <a:pt x="3523320" y="358097"/>
                    </a:cubicBezTo>
                    <a:cubicBezTo>
                      <a:pt x="3522129" y="360851"/>
                      <a:pt x="3520418" y="363232"/>
                      <a:pt x="3518185" y="365240"/>
                    </a:cubicBezTo>
                    <a:cubicBezTo>
                      <a:pt x="3515953" y="367250"/>
                      <a:pt x="3513181" y="368850"/>
                      <a:pt x="3509869" y="370040"/>
                    </a:cubicBezTo>
                    <a:cubicBezTo>
                      <a:pt x="3506558" y="371232"/>
                      <a:pt x="3502781" y="371826"/>
                      <a:pt x="3498540" y="371826"/>
                    </a:cubicBezTo>
                    <a:cubicBezTo>
                      <a:pt x="3494447" y="371826"/>
                      <a:pt x="3490764" y="371212"/>
                      <a:pt x="3487489" y="369985"/>
                    </a:cubicBezTo>
                    <a:cubicBezTo>
                      <a:pt x="3484215" y="368757"/>
                      <a:pt x="3481443" y="367120"/>
                      <a:pt x="3479174" y="365073"/>
                    </a:cubicBezTo>
                    <a:cubicBezTo>
                      <a:pt x="3476904" y="363028"/>
                      <a:pt x="3475155" y="360627"/>
                      <a:pt x="3473927" y="357874"/>
                    </a:cubicBezTo>
                    <a:cubicBezTo>
                      <a:pt x="3472700" y="355120"/>
                      <a:pt x="3472086" y="352255"/>
                      <a:pt x="3472086" y="349279"/>
                    </a:cubicBezTo>
                    <a:cubicBezTo>
                      <a:pt x="3472086" y="345856"/>
                      <a:pt x="3472755" y="342785"/>
                      <a:pt x="3474095" y="340070"/>
                    </a:cubicBezTo>
                    <a:cubicBezTo>
                      <a:pt x="3475434" y="337354"/>
                      <a:pt x="3477276" y="335048"/>
                      <a:pt x="3479620" y="333150"/>
                    </a:cubicBezTo>
                    <a:cubicBezTo>
                      <a:pt x="3481964" y="331252"/>
                      <a:pt x="3484755" y="329801"/>
                      <a:pt x="3487992" y="328796"/>
                    </a:cubicBezTo>
                    <a:cubicBezTo>
                      <a:pt x="3491229" y="327792"/>
                      <a:pt x="3494745" y="327289"/>
                      <a:pt x="3498540" y="327289"/>
                    </a:cubicBezTo>
                    <a:close/>
                    <a:moveTo>
                      <a:pt x="2169840" y="325169"/>
                    </a:moveTo>
                    <a:lnTo>
                      <a:pt x="2217390" y="325169"/>
                    </a:lnTo>
                    <a:lnTo>
                      <a:pt x="2217390" y="494386"/>
                    </a:lnTo>
                    <a:lnTo>
                      <a:pt x="2169840" y="494386"/>
                    </a:lnTo>
                    <a:close/>
                    <a:moveTo>
                      <a:pt x="3488643" y="220799"/>
                    </a:moveTo>
                    <a:lnTo>
                      <a:pt x="3525152" y="260350"/>
                    </a:lnTo>
                    <a:lnTo>
                      <a:pt x="3545557" y="284836"/>
                    </a:lnTo>
                    <a:lnTo>
                      <a:pt x="3488643" y="284836"/>
                    </a:lnTo>
                    <a:close/>
                    <a:moveTo>
                      <a:pt x="2779045" y="215137"/>
                    </a:moveTo>
                    <a:lnTo>
                      <a:pt x="2788552" y="231775"/>
                    </a:lnTo>
                    <a:lnTo>
                      <a:pt x="2791076" y="237664"/>
                    </a:lnTo>
                    <a:lnTo>
                      <a:pt x="2789430" y="238346"/>
                    </a:lnTo>
                    <a:cubicBezTo>
                      <a:pt x="2787234" y="240169"/>
                      <a:pt x="2786137" y="242718"/>
                      <a:pt x="2786137" y="245993"/>
                    </a:cubicBezTo>
                    <a:cubicBezTo>
                      <a:pt x="2786137" y="247257"/>
                      <a:pt x="2786341" y="248522"/>
                      <a:pt x="2786751" y="249787"/>
                    </a:cubicBezTo>
                    <a:cubicBezTo>
                      <a:pt x="2787160" y="251052"/>
                      <a:pt x="2787811" y="252206"/>
                      <a:pt x="2788704" y="253247"/>
                    </a:cubicBezTo>
                    <a:cubicBezTo>
                      <a:pt x="2789597" y="254288"/>
                      <a:pt x="2790769" y="255126"/>
                      <a:pt x="2792220" y="255759"/>
                    </a:cubicBezTo>
                    <a:cubicBezTo>
                      <a:pt x="2793671" y="256391"/>
                      <a:pt x="2795439" y="256708"/>
                      <a:pt x="2797522" y="256708"/>
                    </a:cubicBezTo>
                    <a:lnTo>
                      <a:pt x="2799096" y="256377"/>
                    </a:lnTo>
                    <a:lnTo>
                      <a:pt x="2806950" y="274703"/>
                    </a:lnTo>
                    <a:lnTo>
                      <a:pt x="2799810" y="282268"/>
                    </a:lnTo>
                    <a:cubicBezTo>
                      <a:pt x="2794043" y="285841"/>
                      <a:pt x="2787104" y="287626"/>
                      <a:pt x="2778993" y="287626"/>
                    </a:cubicBezTo>
                    <a:cubicBezTo>
                      <a:pt x="2773189" y="287626"/>
                      <a:pt x="2768129" y="286715"/>
                      <a:pt x="2763813" y="284892"/>
                    </a:cubicBezTo>
                    <a:cubicBezTo>
                      <a:pt x="2759497" y="283069"/>
                      <a:pt x="2755906" y="280557"/>
                      <a:pt x="2753041" y="277358"/>
                    </a:cubicBezTo>
                    <a:cubicBezTo>
                      <a:pt x="2750176" y="274158"/>
                      <a:pt x="2748037" y="270419"/>
                      <a:pt x="2746623" y="266139"/>
                    </a:cubicBezTo>
                    <a:cubicBezTo>
                      <a:pt x="2745209" y="261862"/>
                      <a:pt x="2744502" y="257265"/>
                      <a:pt x="2744502" y="252353"/>
                    </a:cubicBezTo>
                    <a:cubicBezTo>
                      <a:pt x="2744502" y="248187"/>
                      <a:pt x="2745060" y="244019"/>
                      <a:pt x="2746176" y="239852"/>
                    </a:cubicBezTo>
                    <a:cubicBezTo>
                      <a:pt x="2747293" y="235685"/>
                      <a:pt x="2749358" y="231816"/>
                      <a:pt x="2752371" y="228243"/>
                    </a:cubicBezTo>
                    <a:cubicBezTo>
                      <a:pt x="2755385" y="224672"/>
                      <a:pt x="2759590" y="221566"/>
                      <a:pt x="2764985" y="218924"/>
                    </a:cubicBezTo>
                    <a:close/>
                    <a:moveTo>
                      <a:pt x="2272829" y="196544"/>
                    </a:moveTo>
                    <a:cubicBezTo>
                      <a:pt x="2270299" y="196544"/>
                      <a:pt x="2268122" y="197214"/>
                      <a:pt x="2266299" y="198553"/>
                    </a:cubicBezTo>
                    <a:cubicBezTo>
                      <a:pt x="2264476" y="199892"/>
                      <a:pt x="2262987" y="201566"/>
                      <a:pt x="2261834" y="203575"/>
                    </a:cubicBezTo>
                    <a:cubicBezTo>
                      <a:pt x="2260681" y="205586"/>
                      <a:pt x="2259825" y="207725"/>
                      <a:pt x="2259267" y="209994"/>
                    </a:cubicBezTo>
                    <a:cubicBezTo>
                      <a:pt x="2258709" y="212263"/>
                      <a:pt x="2258355" y="214366"/>
                      <a:pt x="2258206" y="216301"/>
                    </a:cubicBezTo>
                    <a:lnTo>
                      <a:pt x="2287004" y="216301"/>
                    </a:lnTo>
                    <a:cubicBezTo>
                      <a:pt x="2287004" y="214217"/>
                      <a:pt x="2286856" y="212022"/>
                      <a:pt x="2286558" y="209715"/>
                    </a:cubicBezTo>
                    <a:cubicBezTo>
                      <a:pt x="2286260" y="207407"/>
                      <a:pt x="2285609" y="205269"/>
                      <a:pt x="2284605" y="203296"/>
                    </a:cubicBezTo>
                    <a:cubicBezTo>
                      <a:pt x="2283600" y="201325"/>
                      <a:pt x="2282168" y="199707"/>
                      <a:pt x="2280307" y="198442"/>
                    </a:cubicBezTo>
                    <a:cubicBezTo>
                      <a:pt x="2278447" y="197177"/>
                      <a:pt x="2275954" y="196544"/>
                      <a:pt x="2272829" y="196544"/>
                    </a:cubicBezTo>
                    <a:close/>
                    <a:moveTo>
                      <a:pt x="2755218" y="181773"/>
                    </a:moveTo>
                    <a:lnTo>
                      <a:pt x="2759977" y="187325"/>
                    </a:lnTo>
                    <a:lnTo>
                      <a:pt x="2770149" y="201566"/>
                    </a:lnTo>
                    <a:lnTo>
                      <a:pt x="2763757" y="203854"/>
                    </a:lnTo>
                    <a:cubicBezTo>
                      <a:pt x="2760669" y="205157"/>
                      <a:pt x="2757822" y="206477"/>
                      <a:pt x="2755218" y="207818"/>
                    </a:cubicBezTo>
                    <a:close/>
                    <a:moveTo>
                      <a:pt x="2838632" y="177145"/>
                    </a:moveTo>
                    <a:lnTo>
                      <a:pt x="2845631" y="181308"/>
                    </a:lnTo>
                    <a:cubicBezTo>
                      <a:pt x="2849947" y="185810"/>
                      <a:pt x="2853035" y="191428"/>
                      <a:pt x="2854895" y="198163"/>
                    </a:cubicBezTo>
                    <a:cubicBezTo>
                      <a:pt x="2856756" y="204897"/>
                      <a:pt x="2857686" y="212766"/>
                      <a:pt x="2857686" y="221771"/>
                    </a:cubicBezTo>
                    <a:lnTo>
                      <a:pt x="2857686" y="284836"/>
                    </a:lnTo>
                    <a:lnTo>
                      <a:pt x="2815257" y="284836"/>
                    </a:lnTo>
                    <a:lnTo>
                      <a:pt x="2817127" y="269875"/>
                    </a:lnTo>
                    <a:lnTo>
                      <a:pt x="2820302" y="244475"/>
                    </a:lnTo>
                    <a:lnTo>
                      <a:pt x="2823477" y="219075"/>
                    </a:lnTo>
                    <a:lnTo>
                      <a:pt x="2833002" y="196850"/>
                    </a:lnTo>
                    <a:close/>
                    <a:moveTo>
                      <a:pt x="2606129" y="170536"/>
                    </a:moveTo>
                    <a:lnTo>
                      <a:pt x="2655689" y="170536"/>
                    </a:lnTo>
                    <a:lnTo>
                      <a:pt x="2669642" y="232931"/>
                    </a:lnTo>
                    <a:cubicBezTo>
                      <a:pt x="2669939" y="234271"/>
                      <a:pt x="2670274" y="235891"/>
                      <a:pt x="2670646" y="237787"/>
                    </a:cubicBezTo>
                    <a:cubicBezTo>
                      <a:pt x="2671018" y="239686"/>
                      <a:pt x="2671390" y="241675"/>
                      <a:pt x="2671762" y="243759"/>
                    </a:cubicBezTo>
                    <a:cubicBezTo>
                      <a:pt x="2672134" y="245842"/>
                      <a:pt x="2672469" y="247908"/>
                      <a:pt x="2672767" y="249954"/>
                    </a:cubicBezTo>
                    <a:cubicBezTo>
                      <a:pt x="2673065" y="252001"/>
                      <a:pt x="2673251" y="253880"/>
                      <a:pt x="2673325" y="255591"/>
                    </a:cubicBezTo>
                    <a:lnTo>
                      <a:pt x="2673995" y="255591"/>
                    </a:lnTo>
                    <a:cubicBezTo>
                      <a:pt x="2674367" y="252242"/>
                      <a:pt x="2674944" y="248671"/>
                      <a:pt x="2675725" y="244877"/>
                    </a:cubicBezTo>
                    <a:cubicBezTo>
                      <a:pt x="2676506" y="241080"/>
                      <a:pt x="2677306" y="237322"/>
                      <a:pt x="2678125" y="233602"/>
                    </a:cubicBezTo>
                    <a:lnTo>
                      <a:pt x="2691184" y="170536"/>
                    </a:lnTo>
                    <a:lnTo>
                      <a:pt x="2740521" y="170536"/>
                    </a:lnTo>
                    <a:lnTo>
                      <a:pt x="2700784" y="284836"/>
                    </a:lnTo>
                    <a:lnTo>
                      <a:pt x="2644304" y="284836"/>
                    </a:lnTo>
                    <a:close/>
                    <a:moveTo>
                      <a:pt x="2550840" y="170536"/>
                    </a:moveTo>
                    <a:lnTo>
                      <a:pt x="2598390" y="170536"/>
                    </a:lnTo>
                    <a:lnTo>
                      <a:pt x="2598390" y="284836"/>
                    </a:lnTo>
                    <a:lnTo>
                      <a:pt x="2550840" y="284836"/>
                    </a:lnTo>
                    <a:close/>
                    <a:moveTo>
                      <a:pt x="2394421" y="167746"/>
                    </a:moveTo>
                    <a:cubicBezTo>
                      <a:pt x="2397249" y="167746"/>
                      <a:pt x="2400114" y="167876"/>
                      <a:pt x="2403016" y="168136"/>
                    </a:cubicBezTo>
                    <a:cubicBezTo>
                      <a:pt x="2405918" y="168396"/>
                      <a:pt x="2408746" y="168732"/>
                      <a:pt x="2411499" y="169141"/>
                    </a:cubicBezTo>
                    <a:cubicBezTo>
                      <a:pt x="2414253" y="169551"/>
                      <a:pt x="2416876" y="170015"/>
                      <a:pt x="2419368" y="170536"/>
                    </a:cubicBezTo>
                    <a:cubicBezTo>
                      <a:pt x="2421861" y="171057"/>
                      <a:pt x="2424112" y="171577"/>
                      <a:pt x="2426122" y="172098"/>
                    </a:cubicBezTo>
                    <a:lnTo>
                      <a:pt x="2426122" y="204134"/>
                    </a:lnTo>
                    <a:cubicBezTo>
                      <a:pt x="2424708" y="203538"/>
                      <a:pt x="2422885" y="202850"/>
                      <a:pt x="2420652" y="202070"/>
                    </a:cubicBezTo>
                    <a:cubicBezTo>
                      <a:pt x="2418420" y="201287"/>
                      <a:pt x="2415964" y="200524"/>
                      <a:pt x="2413285" y="199782"/>
                    </a:cubicBezTo>
                    <a:cubicBezTo>
                      <a:pt x="2410606" y="199036"/>
                      <a:pt x="2407834" y="198404"/>
                      <a:pt x="2404969" y="197883"/>
                    </a:cubicBezTo>
                    <a:cubicBezTo>
                      <a:pt x="2402104" y="197362"/>
                      <a:pt x="2399333" y="197102"/>
                      <a:pt x="2396654" y="197102"/>
                    </a:cubicBezTo>
                    <a:cubicBezTo>
                      <a:pt x="2393528" y="197102"/>
                      <a:pt x="2391035" y="197623"/>
                      <a:pt x="2389175" y="198664"/>
                    </a:cubicBezTo>
                    <a:cubicBezTo>
                      <a:pt x="2387315" y="199707"/>
                      <a:pt x="2386384" y="201157"/>
                      <a:pt x="2386384" y="203017"/>
                    </a:cubicBezTo>
                    <a:cubicBezTo>
                      <a:pt x="2386384" y="204209"/>
                      <a:pt x="2386664" y="205250"/>
                      <a:pt x="2387222" y="206143"/>
                    </a:cubicBezTo>
                    <a:cubicBezTo>
                      <a:pt x="2387780" y="207036"/>
                      <a:pt x="2388673" y="207855"/>
                      <a:pt x="2389901" y="208598"/>
                    </a:cubicBezTo>
                    <a:cubicBezTo>
                      <a:pt x="2391128" y="209343"/>
                      <a:pt x="2392691" y="210068"/>
                      <a:pt x="2394589" y="210775"/>
                    </a:cubicBezTo>
                    <a:cubicBezTo>
                      <a:pt x="2396486" y="211481"/>
                      <a:pt x="2398774" y="212246"/>
                      <a:pt x="2401453" y="213063"/>
                    </a:cubicBezTo>
                    <a:cubicBezTo>
                      <a:pt x="2406737" y="214627"/>
                      <a:pt x="2411425" y="216412"/>
                      <a:pt x="2415518" y="218421"/>
                    </a:cubicBezTo>
                    <a:cubicBezTo>
                      <a:pt x="2419610" y="220430"/>
                      <a:pt x="2423033" y="222774"/>
                      <a:pt x="2425787" y="225453"/>
                    </a:cubicBezTo>
                    <a:cubicBezTo>
                      <a:pt x="2428540" y="228132"/>
                      <a:pt x="2430624" y="231221"/>
                      <a:pt x="2432037" y="234718"/>
                    </a:cubicBezTo>
                    <a:cubicBezTo>
                      <a:pt x="2433451" y="238216"/>
                      <a:pt x="2434158" y="242271"/>
                      <a:pt x="2434158" y="246884"/>
                    </a:cubicBezTo>
                    <a:cubicBezTo>
                      <a:pt x="2434158" y="252466"/>
                      <a:pt x="2433116" y="257730"/>
                      <a:pt x="2431033" y="262680"/>
                    </a:cubicBezTo>
                    <a:cubicBezTo>
                      <a:pt x="2428949" y="267628"/>
                      <a:pt x="2425656" y="271943"/>
                      <a:pt x="2421154" y="275628"/>
                    </a:cubicBezTo>
                    <a:cubicBezTo>
                      <a:pt x="2416652" y="279310"/>
                      <a:pt x="2410867" y="282232"/>
                      <a:pt x="2403797" y="284389"/>
                    </a:cubicBezTo>
                    <a:cubicBezTo>
                      <a:pt x="2396728" y="286547"/>
                      <a:pt x="2388170" y="287626"/>
                      <a:pt x="2378124" y="287626"/>
                    </a:cubicBezTo>
                    <a:cubicBezTo>
                      <a:pt x="2374999" y="287626"/>
                      <a:pt x="2371706" y="287459"/>
                      <a:pt x="2368246" y="287124"/>
                    </a:cubicBezTo>
                    <a:cubicBezTo>
                      <a:pt x="2364786" y="286790"/>
                      <a:pt x="2361381" y="286380"/>
                      <a:pt x="2358033" y="285897"/>
                    </a:cubicBezTo>
                    <a:cubicBezTo>
                      <a:pt x="2354684" y="285412"/>
                      <a:pt x="2351503" y="284855"/>
                      <a:pt x="2348489" y="284222"/>
                    </a:cubicBezTo>
                    <a:cubicBezTo>
                      <a:pt x="2345475" y="283589"/>
                      <a:pt x="2342852" y="282939"/>
                      <a:pt x="2340620" y="282268"/>
                    </a:cubicBezTo>
                    <a:lnTo>
                      <a:pt x="2340620" y="248893"/>
                    </a:lnTo>
                    <a:cubicBezTo>
                      <a:pt x="2343299" y="250085"/>
                      <a:pt x="2346089" y="251239"/>
                      <a:pt x="2348991" y="252353"/>
                    </a:cubicBezTo>
                    <a:cubicBezTo>
                      <a:pt x="2351894" y="253471"/>
                      <a:pt x="2354814" y="254476"/>
                      <a:pt x="2357754" y="255367"/>
                    </a:cubicBezTo>
                    <a:cubicBezTo>
                      <a:pt x="2360693" y="256260"/>
                      <a:pt x="2363688" y="256968"/>
                      <a:pt x="2366739" y="257489"/>
                    </a:cubicBezTo>
                    <a:cubicBezTo>
                      <a:pt x="2369790" y="258009"/>
                      <a:pt x="2372841" y="258270"/>
                      <a:pt x="2375892" y="258270"/>
                    </a:cubicBezTo>
                    <a:cubicBezTo>
                      <a:pt x="2380952" y="258270"/>
                      <a:pt x="2384543" y="257583"/>
                      <a:pt x="2386664" y="256205"/>
                    </a:cubicBezTo>
                    <a:cubicBezTo>
                      <a:pt x="2388784" y="254829"/>
                      <a:pt x="2389845" y="253098"/>
                      <a:pt x="2389845" y="251014"/>
                    </a:cubicBezTo>
                    <a:cubicBezTo>
                      <a:pt x="2389845" y="249899"/>
                      <a:pt x="2389584" y="248949"/>
                      <a:pt x="2389063" y="248169"/>
                    </a:cubicBezTo>
                    <a:cubicBezTo>
                      <a:pt x="2388542" y="247386"/>
                      <a:pt x="2387556" y="246587"/>
                      <a:pt x="2386105" y="245769"/>
                    </a:cubicBezTo>
                    <a:cubicBezTo>
                      <a:pt x="2384654" y="244950"/>
                      <a:pt x="2382608" y="244057"/>
                      <a:pt x="2379966" y="243090"/>
                    </a:cubicBezTo>
                    <a:cubicBezTo>
                      <a:pt x="2377325" y="242122"/>
                      <a:pt x="2373883" y="240932"/>
                      <a:pt x="2369641" y="239517"/>
                    </a:cubicBezTo>
                    <a:cubicBezTo>
                      <a:pt x="2365400" y="238179"/>
                      <a:pt x="2361493" y="236577"/>
                      <a:pt x="2357921" y="234718"/>
                    </a:cubicBezTo>
                    <a:cubicBezTo>
                      <a:pt x="2354349" y="232857"/>
                      <a:pt x="2351280" y="230626"/>
                      <a:pt x="2348712" y="228021"/>
                    </a:cubicBezTo>
                    <a:cubicBezTo>
                      <a:pt x="2346145" y="225416"/>
                      <a:pt x="2344154" y="222327"/>
                      <a:pt x="2342741" y="218756"/>
                    </a:cubicBezTo>
                    <a:cubicBezTo>
                      <a:pt x="2341327" y="215184"/>
                      <a:pt x="2340620" y="210980"/>
                      <a:pt x="2340620" y="206143"/>
                    </a:cubicBezTo>
                    <a:cubicBezTo>
                      <a:pt x="2340620" y="200115"/>
                      <a:pt x="2341866" y="194721"/>
                      <a:pt x="2344359" y="189958"/>
                    </a:cubicBezTo>
                    <a:cubicBezTo>
                      <a:pt x="2346852" y="185196"/>
                      <a:pt x="2350405" y="181160"/>
                      <a:pt x="2355019" y="177847"/>
                    </a:cubicBezTo>
                    <a:cubicBezTo>
                      <a:pt x="2359633" y="174537"/>
                      <a:pt x="2365269" y="172024"/>
                      <a:pt x="2371930" y="170312"/>
                    </a:cubicBezTo>
                    <a:cubicBezTo>
                      <a:pt x="2378590" y="168602"/>
                      <a:pt x="2386087" y="167746"/>
                      <a:pt x="2394421" y="167746"/>
                    </a:cubicBezTo>
                    <a:close/>
                    <a:moveTo>
                      <a:pt x="2273052" y="167746"/>
                    </a:moveTo>
                    <a:cubicBezTo>
                      <a:pt x="2283247" y="167746"/>
                      <a:pt x="2291897" y="169326"/>
                      <a:pt x="2299004" y="172489"/>
                    </a:cubicBezTo>
                    <a:cubicBezTo>
                      <a:pt x="2306110" y="175653"/>
                      <a:pt x="2311896" y="179819"/>
                      <a:pt x="2316361" y="184991"/>
                    </a:cubicBezTo>
                    <a:cubicBezTo>
                      <a:pt x="2320826" y="190164"/>
                      <a:pt x="2324063" y="196078"/>
                      <a:pt x="2326072" y="202739"/>
                    </a:cubicBezTo>
                    <a:cubicBezTo>
                      <a:pt x="2328081" y="209399"/>
                      <a:pt x="2329086" y="216263"/>
                      <a:pt x="2329086" y="223333"/>
                    </a:cubicBezTo>
                    <a:lnTo>
                      <a:pt x="2329086" y="241193"/>
                    </a:lnTo>
                    <a:lnTo>
                      <a:pt x="2258429" y="241193"/>
                    </a:lnTo>
                    <a:cubicBezTo>
                      <a:pt x="2258727" y="242978"/>
                      <a:pt x="2259415" y="244801"/>
                      <a:pt x="2260494" y="246662"/>
                    </a:cubicBezTo>
                    <a:cubicBezTo>
                      <a:pt x="2261573" y="248522"/>
                      <a:pt x="2263192" y="250215"/>
                      <a:pt x="2265350" y="251741"/>
                    </a:cubicBezTo>
                    <a:cubicBezTo>
                      <a:pt x="2267508" y="253266"/>
                      <a:pt x="2270280" y="254512"/>
                      <a:pt x="2273666" y="255480"/>
                    </a:cubicBezTo>
                    <a:cubicBezTo>
                      <a:pt x="2277052" y="256447"/>
                      <a:pt x="2281200" y="256931"/>
                      <a:pt x="2286112" y="256931"/>
                    </a:cubicBezTo>
                    <a:cubicBezTo>
                      <a:pt x="2289460" y="256931"/>
                      <a:pt x="2292679" y="256726"/>
                      <a:pt x="2295767" y="256317"/>
                    </a:cubicBezTo>
                    <a:cubicBezTo>
                      <a:pt x="2298855" y="255907"/>
                      <a:pt x="2301757" y="255387"/>
                      <a:pt x="2304473" y="254755"/>
                    </a:cubicBezTo>
                    <a:cubicBezTo>
                      <a:pt x="2307189" y="254122"/>
                      <a:pt x="2309664" y="253434"/>
                      <a:pt x="2311896" y="252689"/>
                    </a:cubicBezTo>
                    <a:cubicBezTo>
                      <a:pt x="2314128" y="251945"/>
                      <a:pt x="2316026" y="251239"/>
                      <a:pt x="2317589" y="250569"/>
                    </a:cubicBezTo>
                    <a:lnTo>
                      <a:pt x="2317589" y="280705"/>
                    </a:lnTo>
                    <a:cubicBezTo>
                      <a:pt x="2315728" y="281449"/>
                      <a:pt x="2313459" y="282232"/>
                      <a:pt x="2310780" y="283051"/>
                    </a:cubicBezTo>
                    <a:cubicBezTo>
                      <a:pt x="2308101" y="283869"/>
                      <a:pt x="2305013" y="284614"/>
                      <a:pt x="2301515" y="285281"/>
                    </a:cubicBezTo>
                    <a:cubicBezTo>
                      <a:pt x="2298018" y="285952"/>
                      <a:pt x="2294111" y="286510"/>
                      <a:pt x="2289795" y="286957"/>
                    </a:cubicBezTo>
                    <a:cubicBezTo>
                      <a:pt x="2285479" y="287403"/>
                      <a:pt x="2280754" y="287626"/>
                      <a:pt x="2275619" y="287626"/>
                    </a:cubicBezTo>
                    <a:cubicBezTo>
                      <a:pt x="2264903" y="287626"/>
                      <a:pt x="2255602" y="286194"/>
                      <a:pt x="2247714" y="283330"/>
                    </a:cubicBezTo>
                    <a:cubicBezTo>
                      <a:pt x="2239826" y="280465"/>
                      <a:pt x="2233259" y="276464"/>
                      <a:pt x="2228013" y="271329"/>
                    </a:cubicBezTo>
                    <a:cubicBezTo>
                      <a:pt x="2222767" y="266196"/>
                      <a:pt x="2218860" y="260132"/>
                      <a:pt x="2216293" y="253137"/>
                    </a:cubicBezTo>
                    <a:cubicBezTo>
                      <a:pt x="2213725" y="246142"/>
                      <a:pt x="2212442" y="238513"/>
                      <a:pt x="2212442" y="230253"/>
                    </a:cubicBezTo>
                    <a:cubicBezTo>
                      <a:pt x="2212442" y="222663"/>
                      <a:pt x="2213297" y="215873"/>
                      <a:pt x="2215009" y="209883"/>
                    </a:cubicBezTo>
                    <a:cubicBezTo>
                      <a:pt x="2216720" y="203891"/>
                      <a:pt x="2219046" y="198572"/>
                      <a:pt x="2221985" y="193921"/>
                    </a:cubicBezTo>
                    <a:cubicBezTo>
                      <a:pt x="2224925" y="189269"/>
                      <a:pt x="2228385" y="185289"/>
                      <a:pt x="2232366" y="181977"/>
                    </a:cubicBezTo>
                    <a:cubicBezTo>
                      <a:pt x="2236347" y="178666"/>
                      <a:pt x="2240570" y="175968"/>
                      <a:pt x="2245035" y="173885"/>
                    </a:cubicBezTo>
                    <a:cubicBezTo>
                      <a:pt x="2249500" y="171801"/>
                      <a:pt x="2254132" y="170256"/>
                      <a:pt x="2258932" y="169253"/>
                    </a:cubicBezTo>
                    <a:cubicBezTo>
                      <a:pt x="2263731" y="168247"/>
                      <a:pt x="2268438" y="167746"/>
                      <a:pt x="2273052" y="167746"/>
                    </a:cubicBezTo>
                    <a:close/>
                    <a:moveTo>
                      <a:pt x="2003982" y="165618"/>
                    </a:moveTo>
                    <a:lnTo>
                      <a:pt x="2008994" y="181810"/>
                    </a:lnTo>
                    <a:cubicBezTo>
                      <a:pt x="2010184" y="188507"/>
                      <a:pt x="2010780" y="195502"/>
                      <a:pt x="2010780" y="202794"/>
                    </a:cubicBezTo>
                    <a:cubicBezTo>
                      <a:pt x="2010780" y="215298"/>
                      <a:pt x="2008789" y="226607"/>
                      <a:pt x="2004808" y="236728"/>
                    </a:cubicBezTo>
                    <a:cubicBezTo>
                      <a:pt x="2000827" y="246847"/>
                      <a:pt x="1995208" y="255461"/>
                      <a:pt x="1987953" y="262568"/>
                    </a:cubicBezTo>
                    <a:cubicBezTo>
                      <a:pt x="1980698" y="269675"/>
                      <a:pt x="1971954" y="275162"/>
                      <a:pt x="1961722" y="279031"/>
                    </a:cubicBezTo>
                    <a:lnTo>
                      <a:pt x="1957857" y="279689"/>
                    </a:lnTo>
                    <a:lnTo>
                      <a:pt x="1959877" y="263525"/>
                    </a:lnTo>
                    <a:lnTo>
                      <a:pt x="1966227" y="238125"/>
                    </a:lnTo>
                    <a:lnTo>
                      <a:pt x="1978927" y="209550"/>
                    </a:lnTo>
                    <a:lnTo>
                      <a:pt x="1991627" y="184150"/>
                    </a:lnTo>
                    <a:close/>
                    <a:moveTo>
                      <a:pt x="3389970" y="163168"/>
                    </a:moveTo>
                    <a:cubicBezTo>
                      <a:pt x="3384537" y="163168"/>
                      <a:pt x="3379887" y="164286"/>
                      <a:pt x="3376017" y="166517"/>
                    </a:cubicBezTo>
                    <a:cubicBezTo>
                      <a:pt x="3372148" y="168750"/>
                      <a:pt x="3368985" y="171764"/>
                      <a:pt x="3366529" y="175559"/>
                    </a:cubicBezTo>
                    <a:cubicBezTo>
                      <a:pt x="3364074" y="179354"/>
                      <a:pt x="3362288" y="183782"/>
                      <a:pt x="3361171" y="188842"/>
                    </a:cubicBezTo>
                    <a:cubicBezTo>
                      <a:pt x="3360055" y="193902"/>
                      <a:pt x="3359497" y="199296"/>
                      <a:pt x="3359497" y="205027"/>
                    </a:cubicBezTo>
                    <a:cubicBezTo>
                      <a:pt x="3359497" y="212468"/>
                      <a:pt x="3360316" y="218813"/>
                      <a:pt x="3361953" y="224058"/>
                    </a:cubicBezTo>
                    <a:cubicBezTo>
                      <a:pt x="3363590" y="229304"/>
                      <a:pt x="3365785" y="233584"/>
                      <a:pt x="3368538" y="236894"/>
                    </a:cubicBezTo>
                    <a:cubicBezTo>
                      <a:pt x="3371292" y="240206"/>
                      <a:pt x="3374454" y="242624"/>
                      <a:pt x="3378026" y="244150"/>
                    </a:cubicBezTo>
                    <a:cubicBezTo>
                      <a:pt x="3381598" y="245675"/>
                      <a:pt x="3385319" y="246439"/>
                      <a:pt x="3389188" y="246439"/>
                    </a:cubicBezTo>
                    <a:cubicBezTo>
                      <a:pt x="3392909" y="246439"/>
                      <a:pt x="3396518" y="245639"/>
                      <a:pt x="3400016" y="244038"/>
                    </a:cubicBezTo>
                    <a:cubicBezTo>
                      <a:pt x="3403513" y="242439"/>
                      <a:pt x="3406620" y="239982"/>
                      <a:pt x="3409336" y="236672"/>
                    </a:cubicBezTo>
                    <a:cubicBezTo>
                      <a:pt x="3412052" y="233360"/>
                      <a:pt x="3414229" y="229137"/>
                      <a:pt x="3415866" y="224003"/>
                    </a:cubicBezTo>
                    <a:cubicBezTo>
                      <a:pt x="3417503" y="218869"/>
                      <a:pt x="3418321" y="212766"/>
                      <a:pt x="3418321" y="205697"/>
                    </a:cubicBezTo>
                    <a:cubicBezTo>
                      <a:pt x="3418321" y="198850"/>
                      <a:pt x="3417633" y="192787"/>
                      <a:pt x="3416256" y="187503"/>
                    </a:cubicBezTo>
                    <a:cubicBezTo>
                      <a:pt x="3414880" y="182219"/>
                      <a:pt x="3412945" y="177773"/>
                      <a:pt x="3410452" y="174163"/>
                    </a:cubicBezTo>
                    <a:cubicBezTo>
                      <a:pt x="3407959" y="170555"/>
                      <a:pt x="3404983" y="167820"/>
                      <a:pt x="3401522" y="165960"/>
                    </a:cubicBezTo>
                    <a:cubicBezTo>
                      <a:pt x="3398062" y="164100"/>
                      <a:pt x="3394211" y="163168"/>
                      <a:pt x="3389970" y="163168"/>
                    </a:cubicBezTo>
                    <a:close/>
                    <a:moveTo>
                      <a:pt x="3218520" y="163168"/>
                    </a:moveTo>
                    <a:cubicBezTo>
                      <a:pt x="3213087" y="163168"/>
                      <a:pt x="3208437" y="164286"/>
                      <a:pt x="3204567" y="166517"/>
                    </a:cubicBezTo>
                    <a:cubicBezTo>
                      <a:pt x="3200698" y="168750"/>
                      <a:pt x="3197535" y="171764"/>
                      <a:pt x="3195079" y="175559"/>
                    </a:cubicBezTo>
                    <a:cubicBezTo>
                      <a:pt x="3192624" y="179354"/>
                      <a:pt x="3190838" y="183782"/>
                      <a:pt x="3189721" y="188842"/>
                    </a:cubicBezTo>
                    <a:cubicBezTo>
                      <a:pt x="3188605" y="193902"/>
                      <a:pt x="3188047" y="199296"/>
                      <a:pt x="3188047" y="205027"/>
                    </a:cubicBezTo>
                    <a:cubicBezTo>
                      <a:pt x="3188047" y="212468"/>
                      <a:pt x="3188866" y="218813"/>
                      <a:pt x="3190503" y="224058"/>
                    </a:cubicBezTo>
                    <a:cubicBezTo>
                      <a:pt x="3192140" y="229304"/>
                      <a:pt x="3194335" y="233584"/>
                      <a:pt x="3197088" y="236894"/>
                    </a:cubicBezTo>
                    <a:cubicBezTo>
                      <a:pt x="3199842" y="240206"/>
                      <a:pt x="3203004" y="242624"/>
                      <a:pt x="3206576" y="244150"/>
                    </a:cubicBezTo>
                    <a:cubicBezTo>
                      <a:pt x="3210148" y="245675"/>
                      <a:pt x="3213869" y="246439"/>
                      <a:pt x="3217738" y="246439"/>
                    </a:cubicBezTo>
                    <a:cubicBezTo>
                      <a:pt x="3221459" y="246439"/>
                      <a:pt x="3225068" y="245639"/>
                      <a:pt x="3228566" y="244038"/>
                    </a:cubicBezTo>
                    <a:cubicBezTo>
                      <a:pt x="3232063" y="242439"/>
                      <a:pt x="3235170" y="239982"/>
                      <a:pt x="3237886" y="236672"/>
                    </a:cubicBezTo>
                    <a:cubicBezTo>
                      <a:pt x="3240602" y="233360"/>
                      <a:pt x="3242779" y="229137"/>
                      <a:pt x="3244416" y="224003"/>
                    </a:cubicBezTo>
                    <a:cubicBezTo>
                      <a:pt x="3246053" y="218869"/>
                      <a:pt x="3246871" y="212766"/>
                      <a:pt x="3246871" y="205697"/>
                    </a:cubicBezTo>
                    <a:cubicBezTo>
                      <a:pt x="3246871" y="198850"/>
                      <a:pt x="3246183" y="192787"/>
                      <a:pt x="3244806" y="187503"/>
                    </a:cubicBezTo>
                    <a:cubicBezTo>
                      <a:pt x="3243430" y="182219"/>
                      <a:pt x="3241495" y="177773"/>
                      <a:pt x="3239002" y="174163"/>
                    </a:cubicBezTo>
                    <a:cubicBezTo>
                      <a:pt x="3236509" y="170555"/>
                      <a:pt x="3233533" y="167820"/>
                      <a:pt x="3230072" y="165960"/>
                    </a:cubicBezTo>
                    <a:cubicBezTo>
                      <a:pt x="3226612" y="164100"/>
                      <a:pt x="3222761" y="163168"/>
                      <a:pt x="3218520" y="163168"/>
                    </a:cubicBezTo>
                    <a:close/>
                    <a:moveTo>
                      <a:pt x="2512293" y="135152"/>
                    </a:moveTo>
                    <a:lnTo>
                      <a:pt x="2512293" y="170536"/>
                    </a:lnTo>
                    <a:lnTo>
                      <a:pt x="2536068" y="170536"/>
                    </a:lnTo>
                    <a:lnTo>
                      <a:pt x="2536068" y="203465"/>
                    </a:lnTo>
                    <a:lnTo>
                      <a:pt x="2512293" y="203465"/>
                    </a:lnTo>
                    <a:lnTo>
                      <a:pt x="2512293" y="237733"/>
                    </a:lnTo>
                    <a:cubicBezTo>
                      <a:pt x="2512293" y="242867"/>
                      <a:pt x="2513353" y="246662"/>
                      <a:pt x="2515474" y="249117"/>
                    </a:cubicBezTo>
                    <a:cubicBezTo>
                      <a:pt x="2517595" y="251573"/>
                      <a:pt x="2520516" y="252801"/>
                      <a:pt x="2524237" y="252801"/>
                    </a:cubicBezTo>
                    <a:cubicBezTo>
                      <a:pt x="2526395" y="252801"/>
                      <a:pt x="2528385" y="252596"/>
                      <a:pt x="2530208" y="252188"/>
                    </a:cubicBezTo>
                    <a:cubicBezTo>
                      <a:pt x="2532031" y="251777"/>
                      <a:pt x="2533985" y="251164"/>
                      <a:pt x="2536068" y="250345"/>
                    </a:cubicBezTo>
                    <a:lnTo>
                      <a:pt x="2536068" y="283274"/>
                    </a:lnTo>
                    <a:cubicBezTo>
                      <a:pt x="2533910" y="284316"/>
                      <a:pt x="2530376" y="285301"/>
                      <a:pt x="2525464" y="286231"/>
                    </a:cubicBezTo>
                    <a:cubicBezTo>
                      <a:pt x="2520553" y="287162"/>
                      <a:pt x="2514637" y="287626"/>
                      <a:pt x="2507717" y="287626"/>
                    </a:cubicBezTo>
                    <a:cubicBezTo>
                      <a:pt x="2500498" y="287626"/>
                      <a:pt x="2494229" y="286566"/>
                      <a:pt x="2488908" y="284445"/>
                    </a:cubicBezTo>
                    <a:cubicBezTo>
                      <a:pt x="2483588" y="282324"/>
                      <a:pt x="2479179" y="279404"/>
                      <a:pt x="2475681" y="275682"/>
                    </a:cubicBezTo>
                    <a:cubicBezTo>
                      <a:pt x="2472184" y="271963"/>
                      <a:pt x="2469598" y="267516"/>
                      <a:pt x="2467924" y="262345"/>
                    </a:cubicBezTo>
                    <a:cubicBezTo>
                      <a:pt x="2466249" y="257172"/>
                      <a:pt x="2465412" y="251573"/>
                      <a:pt x="2465412" y="245545"/>
                    </a:cubicBezTo>
                    <a:lnTo>
                      <a:pt x="2465412" y="203465"/>
                    </a:lnTo>
                    <a:lnTo>
                      <a:pt x="2447441" y="203465"/>
                    </a:lnTo>
                    <a:lnTo>
                      <a:pt x="2447441" y="170536"/>
                    </a:lnTo>
                    <a:lnTo>
                      <a:pt x="2465412" y="170536"/>
                    </a:lnTo>
                    <a:lnTo>
                      <a:pt x="2465412" y="148101"/>
                    </a:lnTo>
                    <a:close/>
                    <a:moveTo>
                      <a:pt x="3363634" y="127072"/>
                    </a:moveTo>
                    <a:lnTo>
                      <a:pt x="3379102" y="136525"/>
                    </a:lnTo>
                    <a:lnTo>
                      <a:pt x="3439427" y="177800"/>
                    </a:lnTo>
                    <a:lnTo>
                      <a:pt x="3469334" y="203719"/>
                    </a:lnTo>
                    <a:lnTo>
                      <a:pt x="3469444" y="204358"/>
                    </a:lnTo>
                    <a:cubicBezTo>
                      <a:pt x="3469444" y="217081"/>
                      <a:pt x="3467360" y="228560"/>
                      <a:pt x="3463193" y="238793"/>
                    </a:cubicBezTo>
                    <a:cubicBezTo>
                      <a:pt x="3459026" y="249025"/>
                      <a:pt x="3453277" y="257768"/>
                      <a:pt x="3445948" y="265024"/>
                    </a:cubicBezTo>
                    <a:cubicBezTo>
                      <a:pt x="3438618" y="272279"/>
                      <a:pt x="3430023" y="277860"/>
                      <a:pt x="3420163" y="281766"/>
                    </a:cubicBezTo>
                    <a:cubicBezTo>
                      <a:pt x="3410303" y="285673"/>
                      <a:pt x="3399681" y="287626"/>
                      <a:pt x="3388295" y="287626"/>
                    </a:cubicBezTo>
                    <a:cubicBezTo>
                      <a:pt x="3377282" y="287626"/>
                      <a:pt x="3366920" y="285767"/>
                      <a:pt x="3357209" y="282045"/>
                    </a:cubicBezTo>
                    <a:cubicBezTo>
                      <a:pt x="3347498" y="278325"/>
                      <a:pt x="3339015" y="272985"/>
                      <a:pt x="3331759" y="266028"/>
                    </a:cubicBezTo>
                    <a:cubicBezTo>
                      <a:pt x="3324504" y="259070"/>
                      <a:pt x="3318774" y="250606"/>
                      <a:pt x="3314570" y="240635"/>
                    </a:cubicBezTo>
                    <a:cubicBezTo>
                      <a:pt x="3310365" y="230662"/>
                      <a:pt x="3308263" y="219425"/>
                      <a:pt x="3308263" y="206925"/>
                    </a:cubicBezTo>
                    <a:cubicBezTo>
                      <a:pt x="3308263" y="194423"/>
                      <a:pt x="3310272" y="182963"/>
                      <a:pt x="3314291" y="172546"/>
                    </a:cubicBezTo>
                    <a:cubicBezTo>
                      <a:pt x="3318309" y="162127"/>
                      <a:pt x="3323927" y="153179"/>
                      <a:pt x="3331145" y="145701"/>
                    </a:cubicBezTo>
                    <a:cubicBezTo>
                      <a:pt x="3338364" y="138223"/>
                      <a:pt x="3347014" y="132418"/>
                      <a:pt x="3357097" y="128288"/>
                    </a:cubicBezTo>
                    <a:close/>
                    <a:moveTo>
                      <a:pt x="3021918" y="124772"/>
                    </a:moveTo>
                    <a:lnTo>
                      <a:pt x="3122265" y="124772"/>
                    </a:lnTo>
                    <a:lnTo>
                      <a:pt x="3122265" y="162500"/>
                    </a:lnTo>
                    <a:lnTo>
                      <a:pt x="3070138" y="162500"/>
                    </a:lnTo>
                    <a:lnTo>
                      <a:pt x="3070138" y="191298"/>
                    </a:lnTo>
                    <a:lnTo>
                      <a:pt x="3117689" y="191298"/>
                    </a:lnTo>
                    <a:lnTo>
                      <a:pt x="3117689" y="229026"/>
                    </a:lnTo>
                    <a:lnTo>
                      <a:pt x="3070138" y="229026"/>
                    </a:lnTo>
                    <a:lnTo>
                      <a:pt x="3070138" y="284836"/>
                    </a:lnTo>
                    <a:lnTo>
                      <a:pt x="3021918" y="284836"/>
                    </a:lnTo>
                    <a:close/>
                    <a:moveTo>
                      <a:pt x="2097993" y="124772"/>
                    </a:moveTo>
                    <a:lnTo>
                      <a:pt x="2198340" y="124772"/>
                    </a:lnTo>
                    <a:lnTo>
                      <a:pt x="2198340" y="162500"/>
                    </a:lnTo>
                    <a:lnTo>
                      <a:pt x="2146213" y="162500"/>
                    </a:lnTo>
                    <a:lnTo>
                      <a:pt x="2146213" y="191298"/>
                    </a:lnTo>
                    <a:lnTo>
                      <a:pt x="2193764" y="191298"/>
                    </a:lnTo>
                    <a:lnTo>
                      <a:pt x="2193764" y="229026"/>
                    </a:lnTo>
                    <a:lnTo>
                      <a:pt x="2146213" y="229026"/>
                    </a:lnTo>
                    <a:lnTo>
                      <a:pt x="2146213" y="284836"/>
                    </a:lnTo>
                    <a:lnTo>
                      <a:pt x="2097993" y="284836"/>
                    </a:lnTo>
                    <a:close/>
                    <a:moveTo>
                      <a:pt x="3218966" y="122094"/>
                    </a:moveTo>
                    <a:cubicBezTo>
                      <a:pt x="3230426" y="122094"/>
                      <a:pt x="3240993" y="124009"/>
                      <a:pt x="3250667" y="127840"/>
                    </a:cubicBezTo>
                    <a:cubicBezTo>
                      <a:pt x="3260340" y="131674"/>
                      <a:pt x="3268675" y="137143"/>
                      <a:pt x="3275670" y="144250"/>
                    </a:cubicBezTo>
                    <a:cubicBezTo>
                      <a:pt x="3282665" y="151356"/>
                      <a:pt x="3288134" y="159987"/>
                      <a:pt x="3292078" y="170146"/>
                    </a:cubicBezTo>
                    <a:cubicBezTo>
                      <a:pt x="3296022" y="180303"/>
                      <a:pt x="3297994" y="191707"/>
                      <a:pt x="3297994" y="204358"/>
                    </a:cubicBezTo>
                    <a:cubicBezTo>
                      <a:pt x="3297994" y="217081"/>
                      <a:pt x="3295910" y="228560"/>
                      <a:pt x="3291743" y="238793"/>
                    </a:cubicBezTo>
                    <a:cubicBezTo>
                      <a:pt x="3287576" y="249025"/>
                      <a:pt x="3281827" y="257768"/>
                      <a:pt x="3274498" y="265024"/>
                    </a:cubicBezTo>
                    <a:cubicBezTo>
                      <a:pt x="3267168" y="272279"/>
                      <a:pt x="3258573" y="277860"/>
                      <a:pt x="3248713" y="281766"/>
                    </a:cubicBezTo>
                    <a:cubicBezTo>
                      <a:pt x="3238853" y="285673"/>
                      <a:pt x="3228231" y="287626"/>
                      <a:pt x="3216845" y="287626"/>
                    </a:cubicBezTo>
                    <a:cubicBezTo>
                      <a:pt x="3205832" y="287626"/>
                      <a:pt x="3195470" y="285767"/>
                      <a:pt x="3185759" y="282045"/>
                    </a:cubicBezTo>
                    <a:cubicBezTo>
                      <a:pt x="3176048" y="278325"/>
                      <a:pt x="3167565" y="272985"/>
                      <a:pt x="3160309" y="266028"/>
                    </a:cubicBezTo>
                    <a:cubicBezTo>
                      <a:pt x="3153054" y="259070"/>
                      <a:pt x="3147324" y="250606"/>
                      <a:pt x="3143120" y="240635"/>
                    </a:cubicBezTo>
                    <a:cubicBezTo>
                      <a:pt x="3138915" y="230662"/>
                      <a:pt x="3136813" y="219425"/>
                      <a:pt x="3136813" y="206925"/>
                    </a:cubicBezTo>
                    <a:cubicBezTo>
                      <a:pt x="3136813" y="194423"/>
                      <a:pt x="3138822" y="182963"/>
                      <a:pt x="3142841" y="172546"/>
                    </a:cubicBezTo>
                    <a:cubicBezTo>
                      <a:pt x="3146859" y="162127"/>
                      <a:pt x="3152477" y="153179"/>
                      <a:pt x="3159695" y="145701"/>
                    </a:cubicBezTo>
                    <a:cubicBezTo>
                      <a:pt x="3166914" y="138223"/>
                      <a:pt x="3175564" y="132418"/>
                      <a:pt x="3185647" y="128288"/>
                    </a:cubicBezTo>
                    <a:cubicBezTo>
                      <a:pt x="3195730" y="124156"/>
                      <a:pt x="3206837" y="122094"/>
                      <a:pt x="3218966" y="122094"/>
                    </a:cubicBezTo>
                    <a:close/>
                    <a:moveTo>
                      <a:pt x="2574615" y="117740"/>
                    </a:moveTo>
                    <a:cubicBezTo>
                      <a:pt x="2578633" y="117740"/>
                      <a:pt x="2582279" y="118279"/>
                      <a:pt x="2585554" y="119358"/>
                    </a:cubicBezTo>
                    <a:cubicBezTo>
                      <a:pt x="2588828" y="120436"/>
                      <a:pt x="2591618" y="121944"/>
                      <a:pt x="2593925" y="123879"/>
                    </a:cubicBezTo>
                    <a:cubicBezTo>
                      <a:pt x="2596232" y="125813"/>
                      <a:pt x="2598018" y="128120"/>
                      <a:pt x="2599283" y="130799"/>
                    </a:cubicBezTo>
                    <a:cubicBezTo>
                      <a:pt x="2600548" y="133477"/>
                      <a:pt x="2601181" y="136454"/>
                      <a:pt x="2601181" y="139728"/>
                    </a:cubicBezTo>
                    <a:cubicBezTo>
                      <a:pt x="2601181" y="142854"/>
                      <a:pt x="2600585" y="145793"/>
                      <a:pt x="2599395" y="148546"/>
                    </a:cubicBezTo>
                    <a:cubicBezTo>
                      <a:pt x="2598204" y="151300"/>
                      <a:pt x="2596493" y="153682"/>
                      <a:pt x="2594260" y="155690"/>
                    </a:cubicBezTo>
                    <a:cubicBezTo>
                      <a:pt x="2592028" y="157699"/>
                      <a:pt x="2589256" y="159300"/>
                      <a:pt x="2585944" y="160491"/>
                    </a:cubicBezTo>
                    <a:cubicBezTo>
                      <a:pt x="2582633" y="161680"/>
                      <a:pt x="2578856" y="162276"/>
                      <a:pt x="2574615" y="162276"/>
                    </a:cubicBezTo>
                    <a:cubicBezTo>
                      <a:pt x="2570522" y="162276"/>
                      <a:pt x="2566839" y="161663"/>
                      <a:pt x="2563564" y="160434"/>
                    </a:cubicBezTo>
                    <a:cubicBezTo>
                      <a:pt x="2560290" y="159206"/>
                      <a:pt x="2557518" y="157569"/>
                      <a:pt x="2555249" y="155522"/>
                    </a:cubicBezTo>
                    <a:cubicBezTo>
                      <a:pt x="2552979" y="153476"/>
                      <a:pt x="2551230" y="151077"/>
                      <a:pt x="2550002" y="148323"/>
                    </a:cubicBezTo>
                    <a:cubicBezTo>
                      <a:pt x="2548775" y="145569"/>
                      <a:pt x="2548161" y="142705"/>
                      <a:pt x="2548161" y="139728"/>
                    </a:cubicBezTo>
                    <a:cubicBezTo>
                      <a:pt x="2548161" y="136305"/>
                      <a:pt x="2548830" y="133236"/>
                      <a:pt x="2550170" y="130520"/>
                    </a:cubicBezTo>
                    <a:cubicBezTo>
                      <a:pt x="2551509" y="127805"/>
                      <a:pt x="2553351" y="125496"/>
                      <a:pt x="2555695" y="123600"/>
                    </a:cubicBezTo>
                    <a:cubicBezTo>
                      <a:pt x="2558039" y="121702"/>
                      <a:pt x="2560830" y="120250"/>
                      <a:pt x="2564067" y="119246"/>
                    </a:cubicBezTo>
                    <a:cubicBezTo>
                      <a:pt x="2567304" y="118241"/>
                      <a:pt x="2570820" y="117740"/>
                      <a:pt x="2574615" y="117740"/>
                    </a:cubicBezTo>
                    <a:close/>
                    <a:moveTo>
                      <a:pt x="2879309" y="115619"/>
                    </a:moveTo>
                    <a:lnTo>
                      <a:pt x="2922240" y="115619"/>
                    </a:lnTo>
                    <a:lnTo>
                      <a:pt x="2922240" y="284836"/>
                    </a:lnTo>
                    <a:lnTo>
                      <a:pt x="2874690" y="284836"/>
                    </a:lnTo>
                    <a:lnTo>
                      <a:pt x="2874690" y="120238"/>
                    </a:lnTo>
                    <a:close/>
                    <a:moveTo>
                      <a:pt x="2550840" y="42318"/>
                    </a:moveTo>
                    <a:lnTo>
                      <a:pt x="2572652" y="50800"/>
                    </a:lnTo>
                    <a:lnTo>
                      <a:pt x="2598390" y="64426"/>
                    </a:lnTo>
                    <a:lnTo>
                      <a:pt x="2598390" y="65761"/>
                    </a:lnTo>
                    <a:lnTo>
                      <a:pt x="2550840" y="65761"/>
                    </a:lnTo>
                    <a:close/>
                    <a:moveTo>
                      <a:pt x="2146213" y="38595"/>
                    </a:moveTo>
                    <a:lnTo>
                      <a:pt x="2146213" y="65761"/>
                    </a:lnTo>
                    <a:lnTo>
                      <a:pt x="2097993" y="65761"/>
                    </a:lnTo>
                    <a:lnTo>
                      <a:pt x="2097993" y="64404"/>
                    </a:lnTo>
                    <a:lnTo>
                      <a:pt x="2102752" y="60325"/>
                    </a:lnTo>
                    <a:lnTo>
                      <a:pt x="2128152" y="47625"/>
                    </a:lnTo>
                    <a:close/>
                    <a:moveTo>
                      <a:pt x="2465412" y="15394"/>
                    </a:moveTo>
                    <a:lnTo>
                      <a:pt x="2515030" y="28451"/>
                    </a:lnTo>
                    <a:lnTo>
                      <a:pt x="2515474" y="30042"/>
                    </a:lnTo>
                    <a:cubicBezTo>
                      <a:pt x="2517595" y="32498"/>
                      <a:pt x="2520516" y="33726"/>
                      <a:pt x="2524237" y="33726"/>
                    </a:cubicBezTo>
                    <a:lnTo>
                      <a:pt x="2527804" y="33359"/>
                    </a:lnTo>
                    <a:lnTo>
                      <a:pt x="2536068" y="36573"/>
                    </a:lnTo>
                    <a:lnTo>
                      <a:pt x="2536068" y="64198"/>
                    </a:lnTo>
                    <a:cubicBezTo>
                      <a:pt x="2533910" y="65241"/>
                      <a:pt x="2530376" y="66226"/>
                      <a:pt x="2525464" y="67156"/>
                    </a:cubicBezTo>
                    <a:cubicBezTo>
                      <a:pt x="2520553" y="68087"/>
                      <a:pt x="2514637" y="68552"/>
                      <a:pt x="2507717" y="68552"/>
                    </a:cubicBezTo>
                    <a:cubicBezTo>
                      <a:pt x="2500498" y="68552"/>
                      <a:pt x="2494229" y="67491"/>
                      <a:pt x="2488908" y="65370"/>
                    </a:cubicBezTo>
                    <a:cubicBezTo>
                      <a:pt x="2483588" y="63250"/>
                      <a:pt x="2479179" y="60328"/>
                      <a:pt x="2475681" y="56608"/>
                    </a:cubicBezTo>
                    <a:cubicBezTo>
                      <a:pt x="2472184" y="52888"/>
                      <a:pt x="2469598" y="48441"/>
                      <a:pt x="2467924" y="43269"/>
                    </a:cubicBezTo>
                    <a:cubicBezTo>
                      <a:pt x="2466249" y="38097"/>
                      <a:pt x="2465412" y="32498"/>
                      <a:pt x="2465412" y="26471"/>
                    </a:cubicBezTo>
                    <a:close/>
                    <a:moveTo>
                      <a:pt x="2343438" y="763"/>
                    </a:moveTo>
                    <a:lnTo>
                      <a:pt x="2391677" y="3175"/>
                    </a:lnTo>
                    <a:lnTo>
                      <a:pt x="2427223" y="8507"/>
                    </a:lnTo>
                    <a:lnTo>
                      <a:pt x="2432037" y="15643"/>
                    </a:lnTo>
                    <a:cubicBezTo>
                      <a:pt x="2433451" y="19140"/>
                      <a:pt x="2434158" y="23196"/>
                      <a:pt x="2434158" y="27809"/>
                    </a:cubicBezTo>
                    <a:cubicBezTo>
                      <a:pt x="2434158" y="33392"/>
                      <a:pt x="2433116" y="38656"/>
                      <a:pt x="2431033" y="43605"/>
                    </a:cubicBezTo>
                    <a:cubicBezTo>
                      <a:pt x="2428949" y="48554"/>
                      <a:pt x="2425656" y="52868"/>
                      <a:pt x="2421154" y="56552"/>
                    </a:cubicBezTo>
                    <a:cubicBezTo>
                      <a:pt x="2416652" y="60236"/>
                      <a:pt x="2410867" y="63157"/>
                      <a:pt x="2403797" y="65314"/>
                    </a:cubicBezTo>
                    <a:cubicBezTo>
                      <a:pt x="2396728" y="67472"/>
                      <a:pt x="2388170" y="68552"/>
                      <a:pt x="2378124" y="68552"/>
                    </a:cubicBezTo>
                    <a:cubicBezTo>
                      <a:pt x="2374999" y="68552"/>
                      <a:pt x="2371706" y="68384"/>
                      <a:pt x="2368246" y="68050"/>
                    </a:cubicBezTo>
                    <a:cubicBezTo>
                      <a:pt x="2364786" y="67714"/>
                      <a:pt x="2361381" y="67304"/>
                      <a:pt x="2358033" y="66822"/>
                    </a:cubicBezTo>
                    <a:cubicBezTo>
                      <a:pt x="2354684" y="66337"/>
                      <a:pt x="2351503" y="65780"/>
                      <a:pt x="2348489" y="65147"/>
                    </a:cubicBezTo>
                    <a:cubicBezTo>
                      <a:pt x="2345475" y="64515"/>
                      <a:pt x="2342852" y="63863"/>
                      <a:pt x="2340620" y="63194"/>
                    </a:cubicBezTo>
                    <a:lnTo>
                      <a:pt x="2340620" y="29819"/>
                    </a:lnTo>
                    <a:cubicBezTo>
                      <a:pt x="2343299" y="31009"/>
                      <a:pt x="2346089" y="32163"/>
                      <a:pt x="2348991" y="33280"/>
                    </a:cubicBezTo>
                    <a:cubicBezTo>
                      <a:pt x="2351894" y="34396"/>
                      <a:pt x="2354814" y="35401"/>
                      <a:pt x="2357754" y="36294"/>
                    </a:cubicBezTo>
                    <a:cubicBezTo>
                      <a:pt x="2360693" y="37185"/>
                      <a:pt x="2363688" y="37894"/>
                      <a:pt x="2366739" y="38414"/>
                    </a:cubicBezTo>
                    <a:cubicBezTo>
                      <a:pt x="2369790" y="38936"/>
                      <a:pt x="2372841" y="39195"/>
                      <a:pt x="2375892" y="39195"/>
                    </a:cubicBezTo>
                    <a:cubicBezTo>
                      <a:pt x="2380952" y="39195"/>
                      <a:pt x="2384543" y="38507"/>
                      <a:pt x="2386664" y="37130"/>
                    </a:cubicBezTo>
                    <a:cubicBezTo>
                      <a:pt x="2388784" y="35754"/>
                      <a:pt x="2389845" y="34023"/>
                      <a:pt x="2389845" y="31940"/>
                    </a:cubicBezTo>
                    <a:cubicBezTo>
                      <a:pt x="2389845" y="30824"/>
                      <a:pt x="2389584" y="29875"/>
                      <a:pt x="2389063" y="29094"/>
                    </a:cubicBezTo>
                    <a:cubicBezTo>
                      <a:pt x="2388542" y="28312"/>
                      <a:pt x="2387556" y="27512"/>
                      <a:pt x="2386105" y="26694"/>
                    </a:cubicBezTo>
                    <a:cubicBezTo>
                      <a:pt x="2384654" y="25874"/>
                      <a:pt x="2382608" y="24981"/>
                      <a:pt x="2379966" y="24015"/>
                    </a:cubicBezTo>
                    <a:cubicBezTo>
                      <a:pt x="2377325" y="23047"/>
                      <a:pt x="2373883" y="21857"/>
                      <a:pt x="2369641" y="20443"/>
                    </a:cubicBezTo>
                    <a:cubicBezTo>
                      <a:pt x="2365400" y="19104"/>
                      <a:pt x="2361493" y="17503"/>
                      <a:pt x="2357921" y="15643"/>
                    </a:cubicBezTo>
                    <a:cubicBezTo>
                      <a:pt x="2354349" y="13783"/>
                      <a:pt x="2351280" y="11549"/>
                      <a:pt x="2348712" y="8947"/>
                    </a:cubicBezTo>
                    <a:close/>
                    <a:moveTo>
                      <a:pt x="2328177" y="0"/>
                    </a:moveTo>
                    <a:lnTo>
                      <a:pt x="2328465" y="15"/>
                    </a:lnTo>
                    <a:lnTo>
                      <a:pt x="2329086" y="4257"/>
                    </a:lnTo>
                    <a:lnTo>
                      <a:pt x="2329086" y="22117"/>
                    </a:lnTo>
                    <a:lnTo>
                      <a:pt x="2258429" y="22117"/>
                    </a:lnTo>
                    <a:cubicBezTo>
                      <a:pt x="2258727" y="23903"/>
                      <a:pt x="2259415" y="25726"/>
                      <a:pt x="2260494" y="27585"/>
                    </a:cubicBezTo>
                    <a:cubicBezTo>
                      <a:pt x="2261573" y="29448"/>
                      <a:pt x="2263192" y="31140"/>
                      <a:pt x="2265350" y="32666"/>
                    </a:cubicBezTo>
                    <a:cubicBezTo>
                      <a:pt x="2267508" y="34191"/>
                      <a:pt x="2270280" y="35436"/>
                      <a:pt x="2273666" y="36406"/>
                    </a:cubicBezTo>
                    <a:cubicBezTo>
                      <a:pt x="2277052" y="37372"/>
                      <a:pt x="2281200" y="37856"/>
                      <a:pt x="2286112" y="37856"/>
                    </a:cubicBezTo>
                    <a:cubicBezTo>
                      <a:pt x="2289460" y="37856"/>
                      <a:pt x="2292679" y="37651"/>
                      <a:pt x="2295767" y="37242"/>
                    </a:cubicBezTo>
                    <a:cubicBezTo>
                      <a:pt x="2298855" y="36833"/>
                      <a:pt x="2301757" y="36312"/>
                      <a:pt x="2304473" y="35678"/>
                    </a:cubicBezTo>
                    <a:cubicBezTo>
                      <a:pt x="2307189" y="35047"/>
                      <a:pt x="2309664" y="34359"/>
                      <a:pt x="2311896" y="33614"/>
                    </a:cubicBezTo>
                    <a:cubicBezTo>
                      <a:pt x="2314128" y="32869"/>
                      <a:pt x="2316026" y="32163"/>
                      <a:pt x="2317589" y="31493"/>
                    </a:cubicBezTo>
                    <a:lnTo>
                      <a:pt x="2317589" y="61631"/>
                    </a:lnTo>
                    <a:cubicBezTo>
                      <a:pt x="2315728" y="62375"/>
                      <a:pt x="2313459" y="63157"/>
                      <a:pt x="2310780" y="63974"/>
                    </a:cubicBezTo>
                    <a:cubicBezTo>
                      <a:pt x="2308101" y="64794"/>
                      <a:pt x="2305013" y="65538"/>
                      <a:pt x="2301515" y="66209"/>
                    </a:cubicBezTo>
                    <a:cubicBezTo>
                      <a:pt x="2298018" y="66877"/>
                      <a:pt x="2294111" y="67435"/>
                      <a:pt x="2289795" y="67883"/>
                    </a:cubicBezTo>
                    <a:cubicBezTo>
                      <a:pt x="2285479" y="68328"/>
                      <a:pt x="2280754" y="68552"/>
                      <a:pt x="2275619" y="68552"/>
                    </a:cubicBezTo>
                    <a:cubicBezTo>
                      <a:pt x="2264903" y="68552"/>
                      <a:pt x="2255602" y="67118"/>
                      <a:pt x="2247714" y="64254"/>
                    </a:cubicBezTo>
                    <a:cubicBezTo>
                      <a:pt x="2239826" y="61390"/>
                      <a:pt x="2233259" y="57390"/>
                      <a:pt x="2228013" y="52254"/>
                    </a:cubicBezTo>
                    <a:cubicBezTo>
                      <a:pt x="2222767" y="47121"/>
                      <a:pt x="2218860" y="41056"/>
                      <a:pt x="2216293" y="34061"/>
                    </a:cubicBezTo>
                    <a:lnTo>
                      <a:pt x="2212626" y="12273"/>
                    </a:lnTo>
                    <a:lnTo>
                      <a:pt x="2239277" y="6350"/>
                    </a:lnTo>
                    <a:lnTo>
                      <a:pt x="2267852" y="3175"/>
                    </a:lnTo>
                    <a:close/>
                  </a:path>
                </a:pathLst>
              </a:custGeom>
              <a:gradFill>
                <a:gsLst>
                  <a:gs pos="0">
                    <a:srgbClr val="E05A24"/>
                  </a:gs>
                  <a:gs pos="50000">
                    <a:srgbClr val="FFC000"/>
                  </a:gs>
                  <a:gs pos="100000">
                    <a:srgbClr val="994313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ts val="1700"/>
                  </a:lnSpc>
                </a:pPr>
                <a:endParaRPr lang="en-US" altLang="ja-JP" dirty="0">
                  <a:solidFill>
                    <a:srgbClr val="F05A28"/>
                  </a:solidFill>
                  <a:latin typeface="Segoe Black" panose="020B0A02040504020203" pitchFamily="34" charset="0"/>
                </a:endParaRPr>
              </a:p>
            </p:txBody>
          </p:sp>
          <p:sp>
            <p:nvSpPr>
              <p:cNvPr id="23" name="テキスト ボックス 22"/>
              <p:cNvSpPr txBox="1"/>
              <p:nvPr/>
            </p:nvSpPr>
            <p:spPr>
              <a:xfrm>
                <a:off x="4616621" y="6476704"/>
                <a:ext cx="1413990" cy="4020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2400" dirty="0" smtClean="0">
                    <a:solidFill>
                      <a:srgbClr val="F05A28"/>
                    </a:solidFill>
                    <a:latin typeface="Segoe Black" panose="020B0A02040504020203" pitchFamily="34" charset="0"/>
                  </a:rPr>
                  <a:t>LUNCH</a:t>
                </a:r>
                <a:endParaRPr kumimoji="1" lang="ja-JP" altLang="en-US" sz="2400" dirty="0">
                  <a:solidFill>
                    <a:srgbClr val="F05A28"/>
                  </a:solidFill>
                  <a:latin typeface="Segoe Black" panose="020B0A02040504020203" pitchFamily="34" charset="0"/>
                </a:endParaRPr>
              </a:p>
            </p:txBody>
          </p:sp>
          <p:sp>
            <p:nvSpPr>
              <p:cNvPr id="30" name="テキスト ボックス 29"/>
              <p:cNvSpPr txBox="1"/>
              <p:nvPr/>
            </p:nvSpPr>
            <p:spPr>
              <a:xfrm>
                <a:off x="5736121" y="4969153"/>
                <a:ext cx="1546285" cy="4020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400" dirty="0" smtClean="0">
                    <a:solidFill>
                      <a:srgbClr val="FF0000"/>
                    </a:solidFill>
                    <a:latin typeface="Segoe Black" panose="020B0A02040504020203" pitchFamily="34" charset="0"/>
                  </a:rPr>
                  <a:t>FRIEND</a:t>
                </a:r>
                <a:endParaRPr kumimoji="1" lang="ja-JP" altLang="en-US" sz="2400" dirty="0">
                  <a:solidFill>
                    <a:srgbClr val="FF0000"/>
                  </a:solidFill>
                  <a:latin typeface="Segoe Black" panose="020B0A02040504020203" pitchFamily="34" charset="0"/>
                </a:endParaRPr>
              </a:p>
            </p:txBody>
          </p:sp>
          <p:sp>
            <p:nvSpPr>
              <p:cNvPr id="31" name="テキスト ボックス 30"/>
              <p:cNvSpPr txBox="1"/>
              <p:nvPr/>
            </p:nvSpPr>
            <p:spPr>
              <a:xfrm>
                <a:off x="5467244" y="8441202"/>
                <a:ext cx="1166312" cy="4020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2400" dirty="0" smtClean="0">
                    <a:solidFill>
                      <a:schemeClr val="accent4">
                        <a:lumMod val="60000"/>
                        <a:lumOff val="40000"/>
                      </a:schemeClr>
                    </a:solidFill>
                    <a:latin typeface="Segoe Black" panose="020B0A02040504020203" pitchFamily="34" charset="0"/>
                  </a:rPr>
                  <a:t>CHAT</a:t>
                </a:r>
                <a:endParaRPr kumimoji="1" lang="ja-JP" altLang="en-US" sz="2400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Segoe Black" panose="020B0A02040504020203" pitchFamily="34" charset="0"/>
                </a:endParaRPr>
              </a:p>
            </p:txBody>
          </p:sp>
          <p:sp>
            <p:nvSpPr>
              <p:cNvPr id="32" name="テキスト ボックス 31"/>
              <p:cNvSpPr txBox="1"/>
              <p:nvPr/>
            </p:nvSpPr>
            <p:spPr>
              <a:xfrm>
                <a:off x="4553337" y="9286477"/>
                <a:ext cx="105849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2400" dirty="0" smtClean="0">
                    <a:solidFill>
                      <a:schemeClr val="accent2"/>
                    </a:solidFill>
                    <a:latin typeface="Segoe Black" panose="020B0A02040504020203" pitchFamily="34" charset="0"/>
                  </a:rPr>
                  <a:t>COOK</a:t>
                </a:r>
                <a:endParaRPr kumimoji="1" lang="ja-JP" altLang="en-US" sz="2400" dirty="0">
                  <a:solidFill>
                    <a:schemeClr val="accent2"/>
                  </a:solidFill>
                  <a:latin typeface="Segoe Black" panose="020B0A02040504020203" pitchFamily="34" charset="0"/>
                </a:endParaRPr>
              </a:p>
            </p:txBody>
          </p:sp>
          <p:sp>
            <p:nvSpPr>
              <p:cNvPr id="33" name="テキスト ボックス 32"/>
              <p:cNvSpPr txBox="1"/>
              <p:nvPr/>
            </p:nvSpPr>
            <p:spPr>
              <a:xfrm>
                <a:off x="3818679" y="9923265"/>
                <a:ext cx="1889823" cy="4020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2400" dirty="0" smtClean="0">
                    <a:solidFill>
                      <a:srgbClr val="B5922F"/>
                    </a:solidFill>
                    <a:latin typeface="Segoe Black" panose="020B0A02040504020203" pitchFamily="34" charset="0"/>
                  </a:rPr>
                  <a:t>Be</a:t>
                </a:r>
                <a:r>
                  <a:rPr lang="ja-JP" altLang="en-US" sz="2400" dirty="0">
                    <a:solidFill>
                      <a:srgbClr val="B5922F"/>
                    </a:solidFill>
                    <a:latin typeface="Segoe Black" panose="020B0A02040504020203" pitchFamily="34" charset="0"/>
                  </a:rPr>
                  <a:t> </a:t>
                </a:r>
                <a:r>
                  <a:rPr lang="en-US" altLang="ja-JP" sz="2400" dirty="0" smtClean="0">
                    <a:solidFill>
                      <a:srgbClr val="B5922F"/>
                    </a:solidFill>
                    <a:latin typeface="Segoe Black" panose="020B0A02040504020203" pitchFamily="34" charset="0"/>
                  </a:rPr>
                  <a:t>Globa</a:t>
                </a:r>
                <a:r>
                  <a:rPr lang="en-US" altLang="ja-JP" sz="2400" dirty="0">
                    <a:solidFill>
                      <a:srgbClr val="B5922F"/>
                    </a:solidFill>
                    <a:latin typeface="Segoe Black" panose="020B0A02040504020203" pitchFamily="34" charset="0"/>
                  </a:rPr>
                  <a:t>l</a:t>
                </a:r>
                <a:endParaRPr kumimoji="1" lang="ja-JP" altLang="en-US" sz="2400" dirty="0">
                  <a:solidFill>
                    <a:srgbClr val="B5922F"/>
                  </a:solidFill>
                  <a:latin typeface="Segoe Black" panose="020B0A02040504020203" pitchFamily="34" charset="0"/>
                </a:endParaRPr>
              </a:p>
            </p:txBody>
          </p:sp>
          <p:sp>
            <p:nvSpPr>
              <p:cNvPr id="34" name="テキスト ボックス 33"/>
              <p:cNvSpPr txBox="1"/>
              <p:nvPr/>
            </p:nvSpPr>
            <p:spPr>
              <a:xfrm>
                <a:off x="6077689" y="10166802"/>
                <a:ext cx="1281494" cy="4020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2400" dirty="0" smtClean="0">
                    <a:solidFill>
                      <a:srgbClr val="C64D1C"/>
                    </a:solidFill>
                    <a:latin typeface="Segoe Black" panose="020B0A02040504020203" pitchFamily="34" charset="0"/>
                  </a:rPr>
                  <a:t>World</a:t>
                </a:r>
                <a:endParaRPr kumimoji="1" lang="ja-JP" altLang="en-US" sz="2400" dirty="0">
                  <a:solidFill>
                    <a:srgbClr val="C64D1C"/>
                  </a:solidFill>
                  <a:latin typeface="Segoe Black" panose="020B0A02040504020203" pitchFamily="34" charset="0"/>
                </a:endParaRPr>
              </a:p>
            </p:txBody>
          </p:sp>
        </p:grpSp>
        <p:grpSp>
          <p:nvGrpSpPr>
            <p:cNvPr id="7" name="グループ化 6"/>
            <p:cNvGrpSpPr/>
            <p:nvPr/>
          </p:nvGrpSpPr>
          <p:grpSpPr>
            <a:xfrm>
              <a:off x="92244" y="7638905"/>
              <a:ext cx="3243384" cy="3064393"/>
              <a:chOff x="81724" y="7735176"/>
              <a:chExt cx="3145551" cy="2971959"/>
            </a:xfrm>
          </p:grpSpPr>
          <p:sp>
            <p:nvSpPr>
              <p:cNvPr id="40" name="Freeform 21"/>
              <p:cNvSpPr>
                <a:spLocks/>
              </p:cNvSpPr>
              <p:nvPr/>
            </p:nvSpPr>
            <p:spPr bwMode="auto">
              <a:xfrm>
                <a:off x="81724" y="7735176"/>
                <a:ext cx="3145551" cy="2956638"/>
              </a:xfrm>
              <a:custGeom>
                <a:avLst/>
                <a:gdLst>
                  <a:gd name="T0" fmla="*/ 2078 w 2098"/>
                  <a:gd name="T1" fmla="*/ 1962 h 1972"/>
                  <a:gd name="T2" fmla="*/ 1970 w 2098"/>
                  <a:gd name="T3" fmla="*/ 1730 h 1972"/>
                  <a:gd name="T4" fmla="*/ 1772 w 2098"/>
                  <a:gd name="T5" fmla="*/ 1286 h 1972"/>
                  <a:gd name="T6" fmla="*/ 1724 w 2098"/>
                  <a:gd name="T7" fmla="*/ 1214 h 1972"/>
                  <a:gd name="T8" fmla="*/ 1650 w 2098"/>
                  <a:gd name="T9" fmla="*/ 1244 h 1972"/>
                  <a:gd name="T10" fmla="*/ 1542 w 2098"/>
                  <a:gd name="T11" fmla="*/ 1128 h 1972"/>
                  <a:gd name="T12" fmla="*/ 1632 w 2098"/>
                  <a:gd name="T13" fmla="*/ 1030 h 1972"/>
                  <a:gd name="T14" fmla="*/ 1970 w 2098"/>
                  <a:gd name="T15" fmla="*/ 984 h 1972"/>
                  <a:gd name="T16" fmla="*/ 2078 w 2098"/>
                  <a:gd name="T17" fmla="*/ 946 h 1972"/>
                  <a:gd name="T18" fmla="*/ 2098 w 2098"/>
                  <a:gd name="T19" fmla="*/ 920 h 1972"/>
                  <a:gd name="T20" fmla="*/ 2074 w 2098"/>
                  <a:gd name="T21" fmla="*/ 892 h 1972"/>
                  <a:gd name="T22" fmla="*/ 1956 w 2098"/>
                  <a:gd name="T23" fmla="*/ 854 h 1972"/>
                  <a:gd name="T24" fmla="*/ 1756 w 2098"/>
                  <a:gd name="T25" fmla="*/ 822 h 1972"/>
                  <a:gd name="T26" fmla="*/ 1740 w 2098"/>
                  <a:gd name="T27" fmla="*/ 676 h 1972"/>
                  <a:gd name="T28" fmla="*/ 1698 w 2098"/>
                  <a:gd name="T29" fmla="*/ 538 h 1972"/>
                  <a:gd name="T30" fmla="*/ 1636 w 2098"/>
                  <a:gd name="T31" fmla="*/ 414 h 1972"/>
                  <a:gd name="T32" fmla="*/ 1554 w 2098"/>
                  <a:gd name="T33" fmla="*/ 304 h 1972"/>
                  <a:gd name="T34" fmla="*/ 1454 w 2098"/>
                  <a:gd name="T35" fmla="*/ 212 h 1972"/>
                  <a:gd name="T36" fmla="*/ 1340 w 2098"/>
                  <a:gd name="T37" fmla="*/ 140 h 1972"/>
                  <a:gd name="T38" fmla="*/ 1212 w 2098"/>
                  <a:gd name="T39" fmla="*/ 90 h 1972"/>
                  <a:gd name="T40" fmla="*/ 1076 w 2098"/>
                  <a:gd name="T41" fmla="*/ 66 h 1972"/>
                  <a:gd name="T42" fmla="*/ 1056 w 2098"/>
                  <a:gd name="T43" fmla="*/ 28 h 1972"/>
                  <a:gd name="T44" fmla="*/ 1008 w 2098"/>
                  <a:gd name="T45" fmla="*/ 0 h 1972"/>
                  <a:gd name="T46" fmla="*/ 964 w 2098"/>
                  <a:gd name="T47" fmla="*/ 6 h 1972"/>
                  <a:gd name="T48" fmla="*/ 920 w 2098"/>
                  <a:gd name="T49" fmla="*/ 44 h 1972"/>
                  <a:gd name="T50" fmla="*/ 876 w 2098"/>
                  <a:gd name="T51" fmla="*/ 80 h 1972"/>
                  <a:gd name="T52" fmla="*/ 752 w 2098"/>
                  <a:gd name="T53" fmla="*/ 118 h 1972"/>
                  <a:gd name="T54" fmla="*/ 638 w 2098"/>
                  <a:gd name="T55" fmla="*/ 178 h 1972"/>
                  <a:gd name="T56" fmla="*/ 536 w 2098"/>
                  <a:gd name="T57" fmla="*/ 258 h 1972"/>
                  <a:gd name="T58" fmla="*/ 450 w 2098"/>
                  <a:gd name="T59" fmla="*/ 354 h 1972"/>
                  <a:gd name="T60" fmla="*/ 378 w 2098"/>
                  <a:gd name="T61" fmla="*/ 466 h 1972"/>
                  <a:gd name="T62" fmla="*/ 328 w 2098"/>
                  <a:gd name="T63" fmla="*/ 590 h 1972"/>
                  <a:gd name="T64" fmla="*/ 296 w 2098"/>
                  <a:gd name="T65" fmla="*/ 724 h 1972"/>
                  <a:gd name="T66" fmla="*/ 288 w 2098"/>
                  <a:gd name="T67" fmla="*/ 828 h 1972"/>
                  <a:gd name="T68" fmla="*/ 78 w 2098"/>
                  <a:gd name="T69" fmla="*/ 870 h 1972"/>
                  <a:gd name="T70" fmla="*/ 4 w 2098"/>
                  <a:gd name="T71" fmla="*/ 908 h 1972"/>
                  <a:gd name="T72" fmla="*/ 2 w 2098"/>
                  <a:gd name="T73" fmla="*/ 928 h 1972"/>
                  <a:gd name="T74" fmla="*/ 38 w 2098"/>
                  <a:gd name="T75" fmla="*/ 956 h 1972"/>
                  <a:gd name="T76" fmla="*/ 204 w 2098"/>
                  <a:gd name="T77" fmla="*/ 1000 h 1972"/>
                  <a:gd name="T78" fmla="*/ 352 w 2098"/>
                  <a:gd name="T79" fmla="*/ 1030 h 1972"/>
                  <a:gd name="T80" fmla="*/ 384 w 2098"/>
                  <a:gd name="T81" fmla="*/ 1068 h 1972"/>
                  <a:gd name="T82" fmla="*/ 496 w 2098"/>
                  <a:gd name="T83" fmla="*/ 1114 h 1972"/>
                  <a:gd name="T84" fmla="*/ 598 w 2098"/>
                  <a:gd name="T85" fmla="*/ 1132 h 1972"/>
                  <a:gd name="T86" fmla="*/ 808 w 2098"/>
                  <a:gd name="T87" fmla="*/ 1198 h 1972"/>
                  <a:gd name="T88" fmla="*/ 1000 w 2098"/>
                  <a:gd name="T89" fmla="*/ 1276 h 1972"/>
                  <a:gd name="T90" fmla="*/ 1098 w 2098"/>
                  <a:gd name="T91" fmla="*/ 1322 h 1972"/>
                  <a:gd name="T92" fmla="*/ 1162 w 2098"/>
                  <a:gd name="T93" fmla="*/ 1386 h 1972"/>
                  <a:gd name="T94" fmla="*/ 1086 w 2098"/>
                  <a:gd name="T95" fmla="*/ 1448 h 1972"/>
                  <a:gd name="T96" fmla="*/ 1260 w 2098"/>
                  <a:gd name="T97" fmla="*/ 1972 h 19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098" h="1972">
                    <a:moveTo>
                      <a:pt x="2088" y="1972"/>
                    </a:moveTo>
                    <a:lnTo>
                      <a:pt x="2088" y="1972"/>
                    </a:lnTo>
                    <a:lnTo>
                      <a:pt x="2084" y="1970"/>
                    </a:lnTo>
                    <a:lnTo>
                      <a:pt x="2078" y="1962"/>
                    </a:lnTo>
                    <a:lnTo>
                      <a:pt x="2064" y="1938"/>
                    </a:lnTo>
                    <a:lnTo>
                      <a:pt x="2046" y="1900"/>
                    </a:lnTo>
                    <a:lnTo>
                      <a:pt x="2024" y="1850"/>
                    </a:lnTo>
                    <a:lnTo>
                      <a:pt x="1970" y="1730"/>
                    </a:lnTo>
                    <a:lnTo>
                      <a:pt x="1910" y="1594"/>
                    </a:lnTo>
                    <a:lnTo>
                      <a:pt x="1850" y="1456"/>
                    </a:lnTo>
                    <a:lnTo>
                      <a:pt x="1794" y="1336"/>
                    </a:lnTo>
                    <a:lnTo>
                      <a:pt x="1772" y="1286"/>
                    </a:lnTo>
                    <a:lnTo>
                      <a:pt x="1752" y="1250"/>
                    </a:lnTo>
                    <a:lnTo>
                      <a:pt x="1736" y="1224"/>
                    </a:lnTo>
                    <a:lnTo>
                      <a:pt x="1730" y="1216"/>
                    </a:lnTo>
                    <a:lnTo>
                      <a:pt x="1724" y="1214"/>
                    </a:lnTo>
                    <a:lnTo>
                      <a:pt x="1724" y="1214"/>
                    </a:lnTo>
                    <a:lnTo>
                      <a:pt x="1716" y="1216"/>
                    </a:lnTo>
                    <a:lnTo>
                      <a:pt x="1700" y="1222"/>
                    </a:lnTo>
                    <a:lnTo>
                      <a:pt x="1650" y="1244"/>
                    </a:lnTo>
                    <a:lnTo>
                      <a:pt x="1596" y="1266"/>
                    </a:lnTo>
                    <a:lnTo>
                      <a:pt x="1560" y="1280"/>
                    </a:lnTo>
                    <a:lnTo>
                      <a:pt x="1542" y="1128"/>
                    </a:lnTo>
                    <a:lnTo>
                      <a:pt x="1542" y="1128"/>
                    </a:lnTo>
                    <a:lnTo>
                      <a:pt x="1566" y="1100"/>
                    </a:lnTo>
                    <a:lnTo>
                      <a:pt x="1594" y="1068"/>
                    </a:lnTo>
                    <a:lnTo>
                      <a:pt x="1632" y="1030"/>
                    </a:lnTo>
                    <a:lnTo>
                      <a:pt x="1632" y="1030"/>
                    </a:lnTo>
                    <a:lnTo>
                      <a:pt x="1732" y="1022"/>
                    </a:lnTo>
                    <a:lnTo>
                      <a:pt x="1822" y="1010"/>
                    </a:lnTo>
                    <a:lnTo>
                      <a:pt x="1902" y="998"/>
                    </a:lnTo>
                    <a:lnTo>
                      <a:pt x="1970" y="984"/>
                    </a:lnTo>
                    <a:lnTo>
                      <a:pt x="2024" y="970"/>
                    </a:lnTo>
                    <a:lnTo>
                      <a:pt x="2046" y="962"/>
                    </a:lnTo>
                    <a:lnTo>
                      <a:pt x="2064" y="954"/>
                    </a:lnTo>
                    <a:lnTo>
                      <a:pt x="2078" y="946"/>
                    </a:lnTo>
                    <a:lnTo>
                      <a:pt x="2088" y="938"/>
                    </a:lnTo>
                    <a:lnTo>
                      <a:pt x="2096" y="930"/>
                    </a:lnTo>
                    <a:lnTo>
                      <a:pt x="2098" y="920"/>
                    </a:lnTo>
                    <a:lnTo>
                      <a:pt x="2098" y="920"/>
                    </a:lnTo>
                    <a:lnTo>
                      <a:pt x="2096" y="914"/>
                    </a:lnTo>
                    <a:lnTo>
                      <a:pt x="2092" y="906"/>
                    </a:lnTo>
                    <a:lnTo>
                      <a:pt x="2084" y="900"/>
                    </a:lnTo>
                    <a:lnTo>
                      <a:pt x="2074" y="892"/>
                    </a:lnTo>
                    <a:lnTo>
                      <a:pt x="2060" y="886"/>
                    </a:lnTo>
                    <a:lnTo>
                      <a:pt x="2044" y="878"/>
                    </a:lnTo>
                    <a:lnTo>
                      <a:pt x="2006" y="866"/>
                    </a:lnTo>
                    <a:lnTo>
                      <a:pt x="1956" y="854"/>
                    </a:lnTo>
                    <a:lnTo>
                      <a:pt x="1898" y="842"/>
                    </a:lnTo>
                    <a:lnTo>
                      <a:pt x="1830" y="832"/>
                    </a:lnTo>
                    <a:lnTo>
                      <a:pt x="1756" y="822"/>
                    </a:lnTo>
                    <a:lnTo>
                      <a:pt x="1756" y="822"/>
                    </a:lnTo>
                    <a:lnTo>
                      <a:pt x="1754" y="784"/>
                    </a:lnTo>
                    <a:lnTo>
                      <a:pt x="1752" y="748"/>
                    </a:lnTo>
                    <a:lnTo>
                      <a:pt x="1746" y="712"/>
                    </a:lnTo>
                    <a:lnTo>
                      <a:pt x="1740" y="676"/>
                    </a:lnTo>
                    <a:lnTo>
                      <a:pt x="1732" y="640"/>
                    </a:lnTo>
                    <a:lnTo>
                      <a:pt x="1722" y="606"/>
                    </a:lnTo>
                    <a:lnTo>
                      <a:pt x="1712" y="572"/>
                    </a:lnTo>
                    <a:lnTo>
                      <a:pt x="1698" y="538"/>
                    </a:lnTo>
                    <a:lnTo>
                      <a:pt x="1686" y="506"/>
                    </a:lnTo>
                    <a:lnTo>
                      <a:pt x="1670" y="474"/>
                    </a:lnTo>
                    <a:lnTo>
                      <a:pt x="1654" y="444"/>
                    </a:lnTo>
                    <a:lnTo>
                      <a:pt x="1636" y="414"/>
                    </a:lnTo>
                    <a:lnTo>
                      <a:pt x="1616" y="386"/>
                    </a:lnTo>
                    <a:lnTo>
                      <a:pt x="1596" y="358"/>
                    </a:lnTo>
                    <a:lnTo>
                      <a:pt x="1576" y="330"/>
                    </a:lnTo>
                    <a:lnTo>
                      <a:pt x="1554" y="304"/>
                    </a:lnTo>
                    <a:lnTo>
                      <a:pt x="1530" y="280"/>
                    </a:lnTo>
                    <a:lnTo>
                      <a:pt x="1506" y="256"/>
                    </a:lnTo>
                    <a:lnTo>
                      <a:pt x="1480" y="234"/>
                    </a:lnTo>
                    <a:lnTo>
                      <a:pt x="1454" y="212"/>
                    </a:lnTo>
                    <a:lnTo>
                      <a:pt x="1426" y="192"/>
                    </a:lnTo>
                    <a:lnTo>
                      <a:pt x="1398" y="174"/>
                    </a:lnTo>
                    <a:lnTo>
                      <a:pt x="1370" y="156"/>
                    </a:lnTo>
                    <a:lnTo>
                      <a:pt x="1340" y="140"/>
                    </a:lnTo>
                    <a:lnTo>
                      <a:pt x="1308" y="126"/>
                    </a:lnTo>
                    <a:lnTo>
                      <a:pt x="1278" y="112"/>
                    </a:lnTo>
                    <a:lnTo>
                      <a:pt x="1246" y="100"/>
                    </a:lnTo>
                    <a:lnTo>
                      <a:pt x="1212" y="90"/>
                    </a:lnTo>
                    <a:lnTo>
                      <a:pt x="1180" y="82"/>
                    </a:lnTo>
                    <a:lnTo>
                      <a:pt x="1146" y="74"/>
                    </a:lnTo>
                    <a:lnTo>
                      <a:pt x="1112" y="70"/>
                    </a:lnTo>
                    <a:lnTo>
                      <a:pt x="1076" y="66"/>
                    </a:lnTo>
                    <a:lnTo>
                      <a:pt x="1076" y="66"/>
                    </a:lnTo>
                    <a:lnTo>
                      <a:pt x="1072" y="52"/>
                    </a:lnTo>
                    <a:lnTo>
                      <a:pt x="1064" y="40"/>
                    </a:lnTo>
                    <a:lnTo>
                      <a:pt x="1056" y="28"/>
                    </a:lnTo>
                    <a:lnTo>
                      <a:pt x="1046" y="18"/>
                    </a:lnTo>
                    <a:lnTo>
                      <a:pt x="1034" y="10"/>
                    </a:lnTo>
                    <a:lnTo>
                      <a:pt x="1022" y="4"/>
                    </a:lnTo>
                    <a:lnTo>
                      <a:pt x="1008" y="0"/>
                    </a:lnTo>
                    <a:lnTo>
                      <a:pt x="994" y="0"/>
                    </a:lnTo>
                    <a:lnTo>
                      <a:pt x="994" y="0"/>
                    </a:lnTo>
                    <a:lnTo>
                      <a:pt x="978" y="0"/>
                    </a:lnTo>
                    <a:lnTo>
                      <a:pt x="964" y="6"/>
                    </a:lnTo>
                    <a:lnTo>
                      <a:pt x="950" y="12"/>
                    </a:lnTo>
                    <a:lnTo>
                      <a:pt x="938" y="20"/>
                    </a:lnTo>
                    <a:lnTo>
                      <a:pt x="928" y="32"/>
                    </a:lnTo>
                    <a:lnTo>
                      <a:pt x="920" y="44"/>
                    </a:lnTo>
                    <a:lnTo>
                      <a:pt x="912" y="58"/>
                    </a:lnTo>
                    <a:lnTo>
                      <a:pt x="908" y="74"/>
                    </a:lnTo>
                    <a:lnTo>
                      <a:pt x="908" y="74"/>
                    </a:lnTo>
                    <a:lnTo>
                      <a:pt x="876" y="80"/>
                    </a:lnTo>
                    <a:lnTo>
                      <a:pt x="844" y="88"/>
                    </a:lnTo>
                    <a:lnTo>
                      <a:pt x="814" y="96"/>
                    </a:lnTo>
                    <a:lnTo>
                      <a:pt x="782" y="106"/>
                    </a:lnTo>
                    <a:lnTo>
                      <a:pt x="752" y="118"/>
                    </a:lnTo>
                    <a:lnTo>
                      <a:pt x="722" y="132"/>
                    </a:lnTo>
                    <a:lnTo>
                      <a:pt x="694" y="146"/>
                    </a:lnTo>
                    <a:lnTo>
                      <a:pt x="666" y="162"/>
                    </a:lnTo>
                    <a:lnTo>
                      <a:pt x="638" y="178"/>
                    </a:lnTo>
                    <a:lnTo>
                      <a:pt x="612" y="196"/>
                    </a:lnTo>
                    <a:lnTo>
                      <a:pt x="586" y="216"/>
                    </a:lnTo>
                    <a:lnTo>
                      <a:pt x="560" y="236"/>
                    </a:lnTo>
                    <a:lnTo>
                      <a:pt x="536" y="258"/>
                    </a:lnTo>
                    <a:lnTo>
                      <a:pt x="514" y="280"/>
                    </a:lnTo>
                    <a:lnTo>
                      <a:pt x="492" y="304"/>
                    </a:lnTo>
                    <a:lnTo>
                      <a:pt x="470" y="328"/>
                    </a:lnTo>
                    <a:lnTo>
                      <a:pt x="450" y="354"/>
                    </a:lnTo>
                    <a:lnTo>
                      <a:pt x="430" y="382"/>
                    </a:lnTo>
                    <a:lnTo>
                      <a:pt x="412" y="408"/>
                    </a:lnTo>
                    <a:lnTo>
                      <a:pt x="394" y="436"/>
                    </a:lnTo>
                    <a:lnTo>
                      <a:pt x="378" y="466"/>
                    </a:lnTo>
                    <a:lnTo>
                      <a:pt x="364" y="496"/>
                    </a:lnTo>
                    <a:lnTo>
                      <a:pt x="350" y="526"/>
                    </a:lnTo>
                    <a:lnTo>
                      <a:pt x="338" y="558"/>
                    </a:lnTo>
                    <a:lnTo>
                      <a:pt x="328" y="590"/>
                    </a:lnTo>
                    <a:lnTo>
                      <a:pt x="318" y="622"/>
                    </a:lnTo>
                    <a:lnTo>
                      <a:pt x="308" y="656"/>
                    </a:lnTo>
                    <a:lnTo>
                      <a:pt x="302" y="688"/>
                    </a:lnTo>
                    <a:lnTo>
                      <a:pt x="296" y="724"/>
                    </a:lnTo>
                    <a:lnTo>
                      <a:pt x="292" y="758"/>
                    </a:lnTo>
                    <a:lnTo>
                      <a:pt x="290" y="794"/>
                    </a:lnTo>
                    <a:lnTo>
                      <a:pt x="288" y="828"/>
                    </a:lnTo>
                    <a:lnTo>
                      <a:pt x="288" y="828"/>
                    </a:lnTo>
                    <a:lnTo>
                      <a:pt x="224" y="838"/>
                    </a:lnTo>
                    <a:lnTo>
                      <a:pt x="168" y="848"/>
                    </a:lnTo>
                    <a:lnTo>
                      <a:pt x="118" y="858"/>
                    </a:lnTo>
                    <a:lnTo>
                      <a:pt x="78" y="870"/>
                    </a:lnTo>
                    <a:lnTo>
                      <a:pt x="44" y="882"/>
                    </a:lnTo>
                    <a:lnTo>
                      <a:pt x="20" y="894"/>
                    </a:lnTo>
                    <a:lnTo>
                      <a:pt x="12" y="900"/>
                    </a:lnTo>
                    <a:lnTo>
                      <a:pt x="4" y="908"/>
                    </a:lnTo>
                    <a:lnTo>
                      <a:pt x="2" y="914"/>
                    </a:lnTo>
                    <a:lnTo>
                      <a:pt x="0" y="920"/>
                    </a:lnTo>
                    <a:lnTo>
                      <a:pt x="0" y="920"/>
                    </a:lnTo>
                    <a:lnTo>
                      <a:pt x="2" y="928"/>
                    </a:lnTo>
                    <a:lnTo>
                      <a:pt x="6" y="936"/>
                    </a:lnTo>
                    <a:lnTo>
                      <a:pt x="14" y="942"/>
                    </a:lnTo>
                    <a:lnTo>
                      <a:pt x="24" y="950"/>
                    </a:lnTo>
                    <a:lnTo>
                      <a:pt x="38" y="956"/>
                    </a:lnTo>
                    <a:lnTo>
                      <a:pt x="54" y="962"/>
                    </a:lnTo>
                    <a:lnTo>
                      <a:pt x="94" y="976"/>
                    </a:lnTo>
                    <a:lnTo>
                      <a:pt x="144" y="988"/>
                    </a:lnTo>
                    <a:lnTo>
                      <a:pt x="204" y="1000"/>
                    </a:lnTo>
                    <a:lnTo>
                      <a:pt x="274" y="1010"/>
                    </a:lnTo>
                    <a:lnTo>
                      <a:pt x="350" y="1020"/>
                    </a:lnTo>
                    <a:lnTo>
                      <a:pt x="350" y="1020"/>
                    </a:lnTo>
                    <a:lnTo>
                      <a:pt x="352" y="1030"/>
                    </a:lnTo>
                    <a:lnTo>
                      <a:pt x="358" y="1040"/>
                    </a:lnTo>
                    <a:lnTo>
                      <a:pt x="364" y="1050"/>
                    </a:lnTo>
                    <a:lnTo>
                      <a:pt x="374" y="1058"/>
                    </a:lnTo>
                    <a:lnTo>
                      <a:pt x="384" y="1068"/>
                    </a:lnTo>
                    <a:lnTo>
                      <a:pt x="396" y="1076"/>
                    </a:lnTo>
                    <a:lnTo>
                      <a:pt x="426" y="1090"/>
                    </a:lnTo>
                    <a:lnTo>
                      <a:pt x="460" y="1104"/>
                    </a:lnTo>
                    <a:lnTo>
                      <a:pt x="496" y="1114"/>
                    </a:lnTo>
                    <a:lnTo>
                      <a:pt x="536" y="1122"/>
                    </a:lnTo>
                    <a:lnTo>
                      <a:pt x="574" y="1128"/>
                    </a:lnTo>
                    <a:lnTo>
                      <a:pt x="574" y="1128"/>
                    </a:lnTo>
                    <a:lnTo>
                      <a:pt x="598" y="1132"/>
                    </a:lnTo>
                    <a:lnTo>
                      <a:pt x="624" y="1136"/>
                    </a:lnTo>
                    <a:lnTo>
                      <a:pt x="682" y="1152"/>
                    </a:lnTo>
                    <a:lnTo>
                      <a:pt x="744" y="1174"/>
                    </a:lnTo>
                    <a:lnTo>
                      <a:pt x="808" y="1198"/>
                    </a:lnTo>
                    <a:lnTo>
                      <a:pt x="924" y="1246"/>
                    </a:lnTo>
                    <a:lnTo>
                      <a:pt x="968" y="1264"/>
                    </a:lnTo>
                    <a:lnTo>
                      <a:pt x="1000" y="1276"/>
                    </a:lnTo>
                    <a:lnTo>
                      <a:pt x="1000" y="1276"/>
                    </a:lnTo>
                    <a:lnTo>
                      <a:pt x="1022" y="1284"/>
                    </a:lnTo>
                    <a:lnTo>
                      <a:pt x="1046" y="1294"/>
                    </a:lnTo>
                    <a:lnTo>
                      <a:pt x="1072" y="1308"/>
                    </a:lnTo>
                    <a:lnTo>
                      <a:pt x="1098" y="1322"/>
                    </a:lnTo>
                    <a:lnTo>
                      <a:pt x="1122" y="1340"/>
                    </a:lnTo>
                    <a:lnTo>
                      <a:pt x="1144" y="1362"/>
                    </a:lnTo>
                    <a:lnTo>
                      <a:pt x="1154" y="1374"/>
                    </a:lnTo>
                    <a:lnTo>
                      <a:pt x="1162" y="1386"/>
                    </a:lnTo>
                    <a:lnTo>
                      <a:pt x="1168" y="1400"/>
                    </a:lnTo>
                    <a:lnTo>
                      <a:pt x="1174" y="1414"/>
                    </a:lnTo>
                    <a:lnTo>
                      <a:pt x="1174" y="1414"/>
                    </a:lnTo>
                    <a:lnTo>
                      <a:pt x="1086" y="1448"/>
                    </a:lnTo>
                    <a:lnTo>
                      <a:pt x="1086" y="1448"/>
                    </a:lnTo>
                    <a:lnTo>
                      <a:pt x="1142" y="1606"/>
                    </a:lnTo>
                    <a:lnTo>
                      <a:pt x="1198" y="1772"/>
                    </a:lnTo>
                    <a:lnTo>
                      <a:pt x="1260" y="1972"/>
                    </a:lnTo>
                    <a:lnTo>
                      <a:pt x="2088" y="1972"/>
                    </a:ln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9" name="テキスト ボックス 48"/>
              <p:cNvSpPr txBox="1"/>
              <p:nvPr/>
            </p:nvSpPr>
            <p:spPr>
              <a:xfrm>
                <a:off x="96385" y="7744859"/>
                <a:ext cx="3118855" cy="2962276"/>
              </a:xfrm>
              <a:custGeom>
                <a:avLst/>
                <a:gdLst/>
                <a:ahLst/>
                <a:cxnLst/>
                <a:rect l="l" t="t" r="r" b="b"/>
                <a:pathLst>
                  <a:path w="3118854" h="2962276">
                    <a:moveTo>
                      <a:pt x="2448660" y="2948124"/>
                    </a:moveTo>
                    <a:lnTo>
                      <a:pt x="2504164" y="2948124"/>
                    </a:lnTo>
                    <a:lnTo>
                      <a:pt x="2499244" y="2962276"/>
                    </a:lnTo>
                    <a:lnTo>
                      <a:pt x="2445730" y="2962276"/>
                    </a:lnTo>
                    <a:close/>
                    <a:moveTo>
                      <a:pt x="2352973" y="2948124"/>
                    </a:moveTo>
                    <a:lnTo>
                      <a:pt x="2408728" y="2948124"/>
                    </a:lnTo>
                    <a:lnTo>
                      <a:pt x="2411893" y="2962276"/>
                    </a:lnTo>
                    <a:lnTo>
                      <a:pt x="2357700" y="2962276"/>
                    </a:lnTo>
                    <a:close/>
                    <a:moveTo>
                      <a:pt x="2289582" y="2948124"/>
                    </a:moveTo>
                    <a:lnTo>
                      <a:pt x="2343076" y="2948124"/>
                    </a:lnTo>
                    <a:lnTo>
                      <a:pt x="2343076" y="2962276"/>
                    </a:lnTo>
                    <a:lnTo>
                      <a:pt x="2289582" y="2962276"/>
                    </a:lnTo>
                    <a:close/>
                    <a:moveTo>
                      <a:pt x="2576071" y="2944985"/>
                    </a:moveTo>
                    <a:cubicBezTo>
                      <a:pt x="2587791" y="2944985"/>
                      <a:pt x="2597628" y="2946262"/>
                      <a:pt x="2605581" y="2948815"/>
                    </a:cubicBezTo>
                    <a:cubicBezTo>
                      <a:pt x="2613534" y="2951368"/>
                      <a:pt x="2619938" y="2955178"/>
                      <a:pt x="2624794" y="2960242"/>
                    </a:cubicBezTo>
                    <a:lnTo>
                      <a:pt x="2625912" y="2962276"/>
                    </a:lnTo>
                    <a:lnTo>
                      <a:pt x="2523079" y="2962276"/>
                    </a:lnTo>
                    <a:lnTo>
                      <a:pt x="2523079" y="2955282"/>
                    </a:lnTo>
                    <a:cubicBezTo>
                      <a:pt x="2526177" y="2953943"/>
                      <a:pt x="2529881" y="2952645"/>
                      <a:pt x="2534192" y="2951389"/>
                    </a:cubicBezTo>
                    <a:cubicBezTo>
                      <a:pt x="2538504" y="2950134"/>
                      <a:pt x="2543066" y="2949045"/>
                      <a:pt x="2547880" y="2948124"/>
                    </a:cubicBezTo>
                    <a:cubicBezTo>
                      <a:pt x="2552694" y="2947204"/>
                      <a:pt x="2557528" y="2946450"/>
                      <a:pt x="2562384" y="2945864"/>
                    </a:cubicBezTo>
                    <a:cubicBezTo>
                      <a:pt x="2567239" y="2945278"/>
                      <a:pt x="2571802" y="2944985"/>
                      <a:pt x="2576071" y="2944985"/>
                    </a:cubicBezTo>
                    <a:close/>
                    <a:moveTo>
                      <a:pt x="2120755" y="2944985"/>
                    </a:moveTo>
                    <a:cubicBezTo>
                      <a:pt x="2123936" y="2944985"/>
                      <a:pt x="2127159" y="2945132"/>
                      <a:pt x="2130424" y="2945424"/>
                    </a:cubicBezTo>
                    <a:cubicBezTo>
                      <a:pt x="2133689" y="2945718"/>
                      <a:pt x="2136870" y="2946094"/>
                      <a:pt x="2139968" y="2946555"/>
                    </a:cubicBezTo>
                    <a:cubicBezTo>
                      <a:pt x="2143065" y="2947015"/>
                      <a:pt x="2146016" y="2947538"/>
                      <a:pt x="2148821" y="2948124"/>
                    </a:cubicBezTo>
                    <a:cubicBezTo>
                      <a:pt x="2151625" y="2948710"/>
                      <a:pt x="2154157" y="2949296"/>
                      <a:pt x="2156418" y="2949882"/>
                    </a:cubicBezTo>
                    <a:lnTo>
                      <a:pt x="2156418" y="2962276"/>
                    </a:lnTo>
                    <a:lnTo>
                      <a:pt x="2071211" y="2962276"/>
                    </a:lnTo>
                    <a:lnTo>
                      <a:pt x="2076427" y="2956350"/>
                    </a:lnTo>
                    <a:cubicBezTo>
                      <a:pt x="2081618" y="2952624"/>
                      <a:pt x="2087959" y="2949799"/>
                      <a:pt x="2095452" y="2947873"/>
                    </a:cubicBezTo>
                    <a:cubicBezTo>
                      <a:pt x="2102944" y="2945948"/>
                      <a:pt x="2111379" y="2944985"/>
                      <a:pt x="2120755" y="2944985"/>
                    </a:cubicBezTo>
                    <a:close/>
                    <a:moveTo>
                      <a:pt x="1980642" y="2944985"/>
                    </a:moveTo>
                    <a:cubicBezTo>
                      <a:pt x="1992111" y="2944985"/>
                      <a:pt x="2001843" y="2946764"/>
                      <a:pt x="2009838" y="2950322"/>
                    </a:cubicBezTo>
                    <a:lnTo>
                      <a:pt x="2026436" y="2962276"/>
                    </a:lnTo>
                    <a:lnTo>
                      <a:pt x="1933759" y="2962276"/>
                    </a:lnTo>
                    <a:lnTo>
                      <a:pt x="1934871" y="2960996"/>
                    </a:lnTo>
                    <a:cubicBezTo>
                      <a:pt x="1939350" y="2957270"/>
                      <a:pt x="1944100" y="2954236"/>
                      <a:pt x="1949123" y="2951892"/>
                    </a:cubicBezTo>
                    <a:cubicBezTo>
                      <a:pt x="1954146" y="2949548"/>
                      <a:pt x="1959358" y="2947810"/>
                      <a:pt x="1964757" y="2946680"/>
                    </a:cubicBezTo>
                    <a:cubicBezTo>
                      <a:pt x="1970157" y="2945550"/>
                      <a:pt x="1975452" y="2944985"/>
                      <a:pt x="1980642" y="2944985"/>
                    </a:cubicBezTo>
                    <a:close/>
                    <a:moveTo>
                      <a:pt x="2248598" y="2908318"/>
                    </a:moveTo>
                    <a:lnTo>
                      <a:pt x="2248598" y="2948124"/>
                    </a:lnTo>
                    <a:lnTo>
                      <a:pt x="2275345" y="2948124"/>
                    </a:lnTo>
                    <a:lnTo>
                      <a:pt x="2275345" y="2962276"/>
                    </a:lnTo>
                    <a:lnTo>
                      <a:pt x="2175640" y="2962276"/>
                    </a:lnTo>
                    <a:lnTo>
                      <a:pt x="2175640" y="2948124"/>
                    </a:lnTo>
                    <a:lnTo>
                      <a:pt x="2195857" y="2948124"/>
                    </a:lnTo>
                    <a:lnTo>
                      <a:pt x="2195857" y="2922884"/>
                    </a:lnTo>
                    <a:close/>
                    <a:moveTo>
                      <a:pt x="2808829" y="2896639"/>
                    </a:moveTo>
                    <a:lnTo>
                      <a:pt x="2921720" y="2896639"/>
                    </a:lnTo>
                    <a:lnTo>
                      <a:pt x="2921720" y="2939083"/>
                    </a:lnTo>
                    <a:lnTo>
                      <a:pt x="2863077" y="2939083"/>
                    </a:lnTo>
                    <a:lnTo>
                      <a:pt x="2863077" y="2962276"/>
                    </a:lnTo>
                    <a:lnTo>
                      <a:pt x="2808829" y="2962276"/>
                    </a:lnTo>
                    <a:close/>
                    <a:moveTo>
                      <a:pt x="1855094" y="2896639"/>
                    </a:moveTo>
                    <a:lnTo>
                      <a:pt x="1893020" y="2896639"/>
                    </a:lnTo>
                    <a:lnTo>
                      <a:pt x="1893020" y="2939083"/>
                    </a:lnTo>
                    <a:lnTo>
                      <a:pt x="1868252" y="2939083"/>
                    </a:lnTo>
                    <a:close/>
                    <a:moveTo>
                      <a:pt x="3034080" y="2893626"/>
                    </a:moveTo>
                    <a:cubicBezTo>
                      <a:pt x="3046973" y="2893626"/>
                      <a:pt x="3058860" y="2895781"/>
                      <a:pt x="3069743" y="2900092"/>
                    </a:cubicBezTo>
                    <a:lnTo>
                      <a:pt x="3081612" y="2907881"/>
                    </a:lnTo>
                    <a:lnTo>
                      <a:pt x="3083185" y="2911202"/>
                    </a:lnTo>
                    <a:lnTo>
                      <a:pt x="3104216" y="2947254"/>
                    </a:lnTo>
                    <a:lnTo>
                      <a:pt x="3113229" y="2959272"/>
                    </a:lnTo>
                    <a:lnTo>
                      <a:pt x="3118818" y="2962067"/>
                    </a:lnTo>
                    <a:lnTo>
                      <a:pt x="3118854" y="2962276"/>
                    </a:lnTo>
                    <a:lnTo>
                      <a:pt x="3061003" y="2962276"/>
                    </a:lnTo>
                    <a:lnTo>
                      <a:pt x="3056621" y="2952206"/>
                    </a:lnTo>
                    <a:cubicBezTo>
                      <a:pt x="3053816" y="2948145"/>
                      <a:pt x="3050468" y="2945069"/>
                      <a:pt x="3046575" y="2942976"/>
                    </a:cubicBezTo>
                    <a:cubicBezTo>
                      <a:pt x="3042682" y="2940883"/>
                      <a:pt x="3038350" y="2939836"/>
                      <a:pt x="3033578" y="2939836"/>
                    </a:cubicBezTo>
                    <a:cubicBezTo>
                      <a:pt x="3027467" y="2939836"/>
                      <a:pt x="3022235" y="2941092"/>
                      <a:pt x="3017881" y="2943604"/>
                    </a:cubicBezTo>
                    <a:cubicBezTo>
                      <a:pt x="3013528" y="2946115"/>
                      <a:pt x="3009970" y="2949506"/>
                      <a:pt x="3007208" y="2953775"/>
                    </a:cubicBezTo>
                    <a:lnTo>
                      <a:pt x="3003779" y="2962276"/>
                    </a:lnTo>
                    <a:lnTo>
                      <a:pt x="2946354" y="2962276"/>
                    </a:lnTo>
                    <a:lnTo>
                      <a:pt x="2948439" y="2950385"/>
                    </a:lnTo>
                    <a:cubicBezTo>
                      <a:pt x="2952960" y="2938664"/>
                      <a:pt x="2959280" y="2928598"/>
                      <a:pt x="2967401" y="2920184"/>
                    </a:cubicBezTo>
                    <a:cubicBezTo>
                      <a:pt x="2975521" y="2911771"/>
                      <a:pt x="2985253" y="2905241"/>
                      <a:pt x="2996597" y="2900595"/>
                    </a:cubicBezTo>
                    <a:cubicBezTo>
                      <a:pt x="3007940" y="2895948"/>
                      <a:pt x="3020435" y="2893626"/>
                      <a:pt x="3034080" y="2893626"/>
                    </a:cubicBezTo>
                    <a:close/>
                    <a:moveTo>
                      <a:pt x="2316329" y="2888728"/>
                    </a:moveTo>
                    <a:cubicBezTo>
                      <a:pt x="2320850" y="2888728"/>
                      <a:pt x="2324952" y="2889335"/>
                      <a:pt x="2328635" y="2890549"/>
                    </a:cubicBezTo>
                    <a:cubicBezTo>
                      <a:pt x="2332319" y="2891763"/>
                      <a:pt x="2335458" y="2893458"/>
                      <a:pt x="2338053" y="2895634"/>
                    </a:cubicBezTo>
                    <a:cubicBezTo>
                      <a:pt x="2340648" y="2897811"/>
                      <a:pt x="2342658" y="2900406"/>
                      <a:pt x="2344081" y="2903420"/>
                    </a:cubicBezTo>
                    <a:cubicBezTo>
                      <a:pt x="2345504" y="2906434"/>
                      <a:pt x="2346215" y="2909782"/>
                      <a:pt x="2346215" y="2913466"/>
                    </a:cubicBezTo>
                    <a:cubicBezTo>
                      <a:pt x="2346215" y="2916982"/>
                      <a:pt x="2345546" y="2920289"/>
                      <a:pt x="2344206" y="2923386"/>
                    </a:cubicBezTo>
                    <a:cubicBezTo>
                      <a:pt x="2342867" y="2926484"/>
                      <a:pt x="2340941" y="2929163"/>
                      <a:pt x="2338430" y="2931423"/>
                    </a:cubicBezTo>
                    <a:cubicBezTo>
                      <a:pt x="2335918" y="2933684"/>
                      <a:pt x="2332800" y="2935483"/>
                      <a:pt x="2329075" y="2936823"/>
                    </a:cubicBezTo>
                    <a:cubicBezTo>
                      <a:pt x="2325349" y="2938162"/>
                      <a:pt x="2321101" y="2938832"/>
                      <a:pt x="2316329" y="2938832"/>
                    </a:cubicBezTo>
                    <a:cubicBezTo>
                      <a:pt x="2311725" y="2938832"/>
                      <a:pt x="2307581" y="2938141"/>
                      <a:pt x="2303897" y="2936760"/>
                    </a:cubicBezTo>
                    <a:cubicBezTo>
                      <a:pt x="2300214" y="2935379"/>
                      <a:pt x="2297095" y="2933537"/>
                      <a:pt x="2294542" y="2931235"/>
                    </a:cubicBezTo>
                    <a:cubicBezTo>
                      <a:pt x="2291989" y="2928932"/>
                      <a:pt x="2290021" y="2926233"/>
                      <a:pt x="2288640" y="2923135"/>
                    </a:cubicBezTo>
                    <a:cubicBezTo>
                      <a:pt x="2287259" y="2920038"/>
                      <a:pt x="2286568" y="2916815"/>
                      <a:pt x="2286568" y="2913466"/>
                    </a:cubicBezTo>
                    <a:cubicBezTo>
                      <a:pt x="2286568" y="2909615"/>
                      <a:pt x="2287321" y="2906162"/>
                      <a:pt x="2288828" y="2903106"/>
                    </a:cubicBezTo>
                    <a:cubicBezTo>
                      <a:pt x="2290335" y="2900050"/>
                      <a:pt x="2292407" y="2897456"/>
                      <a:pt x="2295044" y="2895321"/>
                    </a:cubicBezTo>
                    <a:cubicBezTo>
                      <a:pt x="2297681" y="2893186"/>
                      <a:pt x="2300821" y="2891554"/>
                      <a:pt x="2304462" y="2890423"/>
                    </a:cubicBezTo>
                    <a:cubicBezTo>
                      <a:pt x="2308104" y="2889293"/>
                      <a:pt x="2312059" y="2888728"/>
                      <a:pt x="2316329" y="2888728"/>
                    </a:cubicBezTo>
                    <a:close/>
                    <a:moveTo>
                      <a:pt x="2661057" y="2886342"/>
                    </a:moveTo>
                    <a:lnTo>
                      <a:pt x="2714551" y="2886342"/>
                    </a:lnTo>
                    <a:lnTo>
                      <a:pt x="2714551" y="2962276"/>
                    </a:lnTo>
                    <a:lnTo>
                      <a:pt x="2661057" y="2962276"/>
                    </a:lnTo>
                    <a:close/>
                    <a:moveTo>
                      <a:pt x="2589508" y="2808268"/>
                    </a:moveTo>
                    <a:lnTo>
                      <a:pt x="2571425" y="2810779"/>
                    </a:lnTo>
                    <a:cubicBezTo>
                      <a:pt x="2567323" y="2811449"/>
                      <a:pt x="2564037" y="2812810"/>
                      <a:pt x="2561567" y="2814860"/>
                    </a:cubicBezTo>
                    <a:cubicBezTo>
                      <a:pt x="2559098" y="2816912"/>
                      <a:pt x="2557863" y="2819779"/>
                      <a:pt x="2557863" y="2823462"/>
                    </a:cubicBezTo>
                    <a:cubicBezTo>
                      <a:pt x="2557863" y="2824886"/>
                      <a:pt x="2558093" y="2826308"/>
                      <a:pt x="2558554" y="2827732"/>
                    </a:cubicBezTo>
                    <a:cubicBezTo>
                      <a:pt x="2559014" y="2829155"/>
                      <a:pt x="2559747" y="2830452"/>
                      <a:pt x="2560751" y="2831624"/>
                    </a:cubicBezTo>
                    <a:cubicBezTo>
                      <a:pt x="2561756" y="2832796"/>
                      <a:pt x="2563074" y="2833738"/>
                      <a:pt x="2564707" y="2834450"/>
                    </a:cubicBezTo>
                    <a:cubicBezTo>
                      <a:pt x="2566339" y="2835162"/>
                      <a:pt x="2568327" y="2835517"/>
                      <a:pt x="2570672" y="2835517"/>
                    </a:cubicBezTo>
                    <a:cubicBezTo>
                      <a:pt x="2573350" y="2835517"/>
                      <a:pt x="2575841" y="2834994"/>
                      <a:pt x="2578143" y="2833948"/>
                    </a:cubicBezTo>
                    <a:cubicBezTo>
                      <a:pt x="2580445" y="2832901"/>
                      <a:pt x="2582434" y="2831394"/>
                      <a:pt x="2584108" y="2829427"/>
                    </a:cubicBezTo>
                    <a:cubicBezTo>
                      <a:pt x="2585782" y="2827460"/>
                      <a:pt x="2587101" y="2825095"/>
                      <a:pt x="2588063" y="2822332"/>
                    </a:cubicBezTo>
                    <a:cubicBezTo>
                      <a:pt x="2589026" y="2819570"/>
                      <a:pt x="2589508" y="2816514"/>
                      <a:pt x="2589508" y="2813165"/>
                    </a:cubicBezTo>
                    <a:close/>
                    <a:moveTo>
                      <a:pt x="1980391" y="2767833"/>
                    </a:moveTo>
                    <a:cubicBezTo>
                      <a:pt x="1977545" y="2767833"/>
                      <a:pt x="1975096" y="2768586"/>
                      <a:pt x="1973045" y="2770094"/>
                    </a:cubicBezTo>
                    <a:cubicBezTo>
                      <a:pt x="1970994" y="2771600"/>
                      <a:pt x="1969320" y="2773484"/>
                      <a:pt x="1968022" y="2775744"/>
                    </a:cubicBezTo>
                    <a:cubicBezTo>
                      <a:pt x="1966725" y="2778004"/>
                      <a:pt x="1965762" y="2780411"/>
                      <a:pt x="1965134" y="2782965"/>
                    </a:cubicBezTo>
                    <a:cubicBezTo>
                      <a:pt x="1964506" y="2785518"/>
                      <a:pt x="1964109" y="2787883"/>
                      <a:pt x="1963941" y="2790060"/>
                    </a:cubicBezTo>
                    <a:lnTo>
                      <a:pt x="1996339" y="2790060"/>
                    </a:lnTo>
                    <a:cubicBezTo>
                      <a:pt x="1996339" y="2787716"/>
                      <a:pt x="1996172" y="2785246"/>
                      <a:pt x="1995837" y="2782651"/>
                    </a:cubicBezTo>
                    <a:cubicBezTo>
                      <a:pt x="1995502" y="2780056"/>
                      <a:pt x="1994769" y="2777649"/>
                      <a:pt x="1993639" y="2775430"/>
                    </a:cubicBezTo>
                    <a:cubicBezTo>
                      <a:pt x="1992509" y="2773212"/>
                      <a:pt x="1990898" y="2771391"/>
                      <a:pt x="1988805" y="2769968"/>
                    </a:cubicBezTo>
                    <a:cubicBezTo>
                      <a:pt x="1986712" y="2768545"/>
                      <a:pt x="1983907" y="2767833"/>
                      <a:pt x="1980391" y="2767833"/>
                    </a:cubicBezTo>
                    <a:close/>
                    <a:moveTo>
                      <a:pt x="2352973" y="2738574"/>
                    </a:moveTo>
                    <a:lnTo>
                      <a:pt x="2408728" y="2738574"/>
                    </a:lnTo>
                    <a:lnTo>
                      <a:pt x="2424425" y="2808770"/>
                    </a:lnTo>
                    <a:cubicBezTo>
                      <a:pt x="2424759" y="2810277"/>
                      <a:pt x="2425136" y="2812098"/>
                      <a:pt x="2425555" y="2814232"/>
                    </a:cubicBezTo>
                    <a:cubicBezTo>
                      <a:pt x="2425973" y="2816367"/>
                      <a:pt x="2426392" y="2818607"/>
                      <a:pt x="2426811" y="2820951"/>
                    </a:cubicBezTo>
                    <a:cubicBezTo>
                      <a:pt x="2427229" y="2823295"/>
                      <a:pt x="2427606" y="2825618"/>
                      <a:pt x="2427941" y="2827920"/>
                    </a:cubicBezTo>
                    <a:cubicBezTo>
                      <a:pt x="2428276" y="2830222"/>
                      <a:pt x="2428485" y="2832336"/>
                      <a:pt x="2428569" y="2834262"/>
                    </a:cubicBezTo>
                    <a:lnTo>
                      <a:pt x="2429322" y="2834262"/>
                    </a:lnTo>
                    <a:cubicBezTo>
                      <a:pt x="2429741" y="2830494"/>
                      <a:pt x="2430389" y="2826476"/>
                      <a:pt x="2431268" y="2822206"/>
                    </a:cubicBezTo>
                    <a:cubicBezTo>
                      <a:pt x="2432147" y="2817937"/>
                      <a:pt x="2433047" y="2813709"/>
                      <a:pt x="2433968" y="2809524"/>
                    </a:cubicBezTo>
                    <a:lnTo>
                      <a:pt x="2448660" y="2738574"/>
                    </a:lnTo>
                    <a:lnTo>
                      <a:pt x="2504164" y="2738574"/>
                    </a:lnTo>
                    <a:lnTo>
                      <a:pt x="2459460" y="2867162"/>
                    </a:lnTo>
                    <a:lnTo>
                      <a:pt x="2395919" y="2867162"/>
                    </a:lnTo>
                    <a:close/>
                    <a:moveTo>
                      <a:pt x="2289582" y="2738574"/>
                    </a:moveTo>
                    <a:lnTo>
                      <a:pt x="2343076" y="2738574"/>
                    </a:lnTo>
                    <a:lnTo>
                      <a:pt x="2343076" y="2867162"/>
                    </a:lnTo>
                    <a:lnTo>
                      <a:pt x="2289582" y="2867162"/>
                    </a:lnTo>
                    <a:close/>
                    <a:moveTo>
                      <a:pt x="2576071" y="2735435"/>
                    </a:moveTo>
                    <a:cubicBezTo>
                      <a:pt x="2587791" y="2735435"/>
                      <a:pt x="2597628" y="2736712"/>
                      <a:pt x="2605581" y="2739265"/>
                    </a:cubicBezTo>
                    <a:cubicBezTo>
                      <a:pt x="2613534" y="2741818"/>
                      <a:pt x="2619938" y="2745628"/>
                      <a:pt x="2624794" y="2750692"/>
                    </a:cubicBezTo>
                    <a:cubicBezTo>
                      <a:pt x="2629649" y="2755757"/>
                      <a:pt x="2633124" y="2762078"/>
                      <a:pt x="2635216" y="2769654"/>
                    </a:cubicBezTo>
                    <a:cubicBezTo>
                      <a:pt x="2637309" y="2777230"/>
                      <a:pt x="2638356" y="2786083"/>
                      <a:pt x="2638356" y="2796213"/>
                    </a:cubicBezTo>
                    <a:lnTo>
                      <a:pt x="2638356" y="2867162"/>
                    </a:lnTo>
                    <a:lnTo>
                      <a:pt x="2589508" y="2867162"/>
                    </a:lnTo>
                    <a:lnTo>
                      <a:pt x="2589508" y="2847572"/>
                    </a:lnTo>
                    <a:lnTo>
                      <a:pt x="2589005" y="2847572"/>
                    </a:lnTo>
                    <a:cubicBezTo>
                      <a:pt x="2584987" y="2854688"/>
                      <a:pt x="2579734" y="2860255"/>
                      <a:pt x="2573246" y="2864274"/>
                    </a:cubicBezTo>
                    <a:cubicBezTo>
                      <a:pt x="2566758" y="2868292"/>
                      <a:pt x="2558951" y="2870301"/>
                      <a:pt x="2549826" y="2870301"/>
                    </a:cubicBezTo>
                    <a:cubicBezTo>
                      <a:pt x="2543296" y="2870301"/>
                      <a:pt x="2537604" y="2869276"/>
                      <a:pt x="2532748" y="2867225"/>
                    </a:cubicBezTo>
                    <a:cubicBezTo>
                      <a:pt x="2527893" y="2865174"/>
                      <a:pt x="2523853" y="2862348"/>
                      <a:pt x="2520630" y="2858748"/>
                    </a:cubicBezTo>
                    <a:cubicBezTo>
                      <a:pt x="2517407" y="2855149"/>
                      <a:pt x="2515001" y="2850942"/>
                      <a:pt x="2513410" y="2846128"/>
                    </a:cubicBezTo>
                    <a:cubicBezTo>
                      <a:pt x="2511819" y="2841314"/>
                      <a:pt x="2511024" y="2836145"/>
                      <a:pt x="2511024" y="2830620"/>
                    </a:cubicBezTo>
                    <a:cubicBezTo>
                      <a:pt x="2511024" y="2825932"/>
                      <a:pt x="2511652" y="2821244"/>
                      <a:pt x="2512908" y="2816556"/>
                    </a:cubicBezTo>
                    <a:cubicBezTo>
                      <a:pt x="2514163" y="2811868"/>
                      <a:pt x="2516486" y="2807514"/>
                      <a:pt x="2519877" y="2803496"/>
                    </a:cubicBezTo>
                    <a:cubicBezTo>
                      <a:pt x="2523267" y="2799478"/>
                      <a:pt x="2527997" y="2795982"/>
                      <a:pt x="2534067" y="2793010"/>
                    </a:cubicBezTo>
                    <a:cubicBezTo>
                      <a:pt x="2540136" y="2790039"/>
                      <a:pt x="2547985" y="2787925"/>
                      <a:pt x="2557612" y="2786669"/>
                    </a:cubicBezTo>
                    <a:lnTo>
                      <a:pt x="2589508" y="2782525"/>
                    </a:lnTo>
                    <a:cubicBezTo>
                      <a:pt x="2589508" y="2780348"/>
                      <a:pt x="2588984" y="2778381"/>
                      <a:pt x="2587938" y="2776623"/>
                    </a:cubicBezTo>
                    <a:cubicBezTo>
                      <a:pt x="2586891" y="2774865"/>
                      <a:pt x="2585447" y="2773358"/>
                      <a:pt x="2583606" y="2772102"/>
                    </a:cubicBezTo>
                    <a:cubicBezTo>
                      <a:pt x="2581764" y="2770847"/>
                      <a:pt x="2579566" y="2769884"/>
                      <a:pt x="2577013" y="2769214"/>
                    </a:cubicBezTo>
                    <a:cubicBezTo>
                      <a:pt x="2574460" y="2768545"/>
                      <a:pt x="2571676" y="2768210"/>
                      <a:pt x="2568662" y="2768210"/>
                    </a:cubicBezTo>
                    <a:cubicBezTo>
                      <a:pt x="2564393" y="2768210"/>
                      <a:pt x="2560144" y="2768566"/>
                      <a:pt x="2555917" y="2769277"/>
                    </a:cubicBezTo>
                    <a:cubicBezTo>
                      <a:pt x="2551689" y="2769989"/>
                      <a:pt x="2547629" y="2770930"/>
                      <a:pt x="2543736" y="2772102"/>
                    </a:cubicBezTo>
                    <a:cubicBezTo>
                      <a:pt x="2539843" y="2773274"/>
                      <a:pt x="2536160" y="2774593"/>
                      <a:pt x="2532685" y="2776058"/>
                    </a:cubicBezTo>
                    <a:cubicBezTo>
                      <a:pt x="2529211" y="2777523"/>
                      <a:pt x="2526009" y="2779009"/>
                      <a:pt x="2523079" y="2780516"/>
                    </a:cubicBezTo>
                    <a:lnTo>
                      <a:pt x="2523079" y="2745732"/>
                    </a:lnTo>
                    <a:cubicBezTo>
                      <a:pt x="2526177" y="2744393"/>
                      <a:pt x="2529881" y="2743095"/>
                      <a:pt x="2534192" y="2741839"/>
                    </a:cubicBezTo>
                    <a:cubicBezTo>
                      <a:pt x="2538504" y="2740584"/>
                      <a:pt x="2543066" y="2739495"/>
                      <a:pt x="2547880" y="2738574"/>
                    </a:cubicBezTo>
                    <a:cubicBezTo>
                      <a:pt x="2552694" y="2737654"/>
                      <a:pt x="2557528" y="2736900"/>
                      <a:pt x="2562384" y="2736314"/>
                    </a:cubicBezTo>
                    <a:cubicBezTo>
                      <a:pt x="2567239" y="2735728"/>
                      <a:pt x="2571802" y="2735435"/>
                      <a:pt x="2576071" y="2735435"/>
                    </a:cubicBezTo>
                    <a:close/>
                    <a:moveTo>
                      <a:pt x="2120755" y="2735435"/>
                    </a:moveTo>
                    <a:cubicBezTo>
                      <a:pt x="2123936" y="2735435"/>
                      <a:pt x="2127159" y="2735582"/>
                      <a:pt x="2130424" y="2735874"/>
                    </a:cubicBezTo>
                    <a:cubicBezTo>
                      <a:pt x="2133689" y="2736168"/>
                      <a:pt x="2136870" y="2736544"/>
                      <a:pt x="2139968" y="2737005"/>
                    </a:cubicBezTo>
                    <a:cubicBezTo>
                      <a:pt x="2143065" y="2737465"/>
                      <a:pt x="2146016" y="2737988"/>
                      <a:pt x="2148821" y="2738574"/>
                    </a:cubicBezTo>
                    <a:cubicBezTo>
                      <a:pt x="2151625" y="2739160"/>
                      <a:pt x="2154157" y="2739746"/>
                      <a:pt x="2156418" y="2740332"/>
                    </a:cubicBezTo>
                    <a:lnTo>
                      <a:pt x="2156418" y="2776372"/>
                    </a:lnTo>
                    <a:cubicBezTo>
                      <a:pt x="2154827" y="2775702"/>
                      <a:pt x="2152776" y="2774928"/>
                      <a:pt x="2150265" y="2774049"/>
                    </a:cubicBezTo>
                    <a:cubicBezTo>
                      <a:pt x="2147753" y="2773170"/>
                      <a:pt x="2144991" y="2772312"/>
                      <a:pt x="2141977" y="2771475"/>
                    </a:cubicBezTo>
                    <a:cubicBezTo>
                      <a:pt x="2138963" y="2770638"/>
                      <a:pt x="2135845" y="2769926"/>
                      <a:pt x="2132622" y="2769340"/>
                    </a:cubicBezTo>
                    <a:cubicBezTo>
                      <a:pt x="2129398" y="2768754"/>
                      <a:pt x="2126280" y="2768461"/>
                      <a:pt x="2123266" y="2768461"/>
                    </a:cubicBezTo>
                    <a:cubicBezTo>
                      <a:pt x="2119750" y="2768461"/>
                      <a:pt x="2116946" y="2769047"/>
                      <a:pt x="2114853" y="2770219"/>
                    </a:cubicBezTo>
                    <a:cubicBezTo>
                      <a:pt x="2112760" y="2771391"/>
                      <a:pt x="2111713" y="2773024"/>
                      <a:pt x="2111713" y="2775116"/>
                    </a:cubicBezTo>
                    <a:cubicBezTo>
                      <a:pt x="2111713" y="2776456"/>
                      <a:pt x="2112027" y="2777628"/>
                      <a:pt x="2112655" y="2778632"/>
                    </a:cubicBezTo>
                    <a:cubicBezTo>
                      <a:pt x="2113283" y="2779637"/>
                      <a:pt x="2114288" y="2780558"/>
                      <a:pt x="2115669" y="2781395"/>
                    </a:cubicBezTo>
                    <a:cubicBezTo>
                      <a:pt x="2117050" y="2782232"/>
                      <a:pt x="2118808" y="2783048"/>
                      <a:pt x="2120943" y="2783844"/>
                    </a:cubicBezTo>
                    <a:cubicBezTo>
                      <a:pt x="2123078" y="2784639"/>
                      <a:pt x="2125652" y="2785497"/>
                      <a:pt x="2128666" y="2786418"/>
                    </a:cubicBezTo>
                    <a:cubicBezTo>
                      <a:pt x="2134610" y="2788176"/>
                      <a:pt x="2139884" y="2790185"/>
                      <a:pt x="2144488" y="2792446"/>
                    </a:cubicBezTo>
                    <a:cubicBezTo>
                      <a:pt x="2149093" y="2794706"/>
                      <a:pt x="2152944" y="2797343"/>
                      <a:pt x="2156041" y="2800357"/>
                    </a:cubicBezTo>
                    <a:cubicBezTo>
                      <a:pt x="2159139" y="2803370"/>
                      <a:pt x="2161483" y="2806845"/>
                      <a:pt x="2163073" y="2810779"/>
                    </a:cubicBezTo>
                    <a:cubicBezTo>
                      <a:pt x="2164664" y="2814714"/>
                      <a:pt x="2165459" y="2819276"/>
                      <a:pt x="2165459" y="2824467"/>
                    </a:cubicBezTo>
                    <a:cubicBezTo>
                      <a:pt x="2165459" y="2830746"/>
                      <a:pt x="2164287" y="2836668"/>
                      <a:pt x="2161943" y="2842236"/>
                    </a:cubicBezTo>
                    <a:cubicBezTo>
                      <a:pt x="2159599" y="2847802"/>
                      <a:pt x="2155895" y="2852658"/>
                      <a:pt x="2150830" y="2856802"/>
                    </a:cubicBezTo>
                    <a:cubicBezTo>
                      <a:pt x="2145765" y="2860946"/>
                      <a:pt x="2139256" y="2864232"/>
                      <a:pt x="2131303" y="2866660"/>
                    </a:cubicBezTo>
                    <a:cubicBezTo>
                      <a:pt x="2123350" y="2869087"/>
                      <a:pt x="2113723" y="2870301"/>
                      <a:pt x="2102421" y="2870301"/>
                    </a:cubicBezTo>
                    <a:cubicBezTo>
                      <a:pt x="2098905" y="2870301"/>
                      <a:pt x="2095201" y="2870113"/>
                      <a:pt x="2091308" y="2869736"/>
                    </a:cubicBezTo>
                    <a:cubicBezTo>
                      <a:pt x="2087415" y="2869360"/>
                      <a:pt x="2083585" y="2868899"/>
                      <a:pt x="2079818" y="2868355"/>
                    </a:cubicBezTo>
                    <a:cubicBezTo>
                      <a:pt x="2076051" y="2867811"/>
                      <a:pt x="2072472" y="2867183"/>
                      <a:pt x="2069081" y="2866471"/>
                    </a:cubicBezTo>
                    <a:cubicBezTo>
                      <a:pt x="2065691" y="2865760"/>
                      <a:pt x="2062740" y="2865027"/>
                      <a:pt x="2060228" y="2864274"/>
                    </a:cubicBezTo>
                    <a:lnTo>
                      <a:pt x="2060228" y="2826727"/>
                    </a:lnTo>
                    <a:cubicBezTo>
                      <a:pt x="2063242" y="2828066"/>
                      <a:pt x="2066381" y="2829364"/>
                      <a:pt x="2069646" y="2830620"/>
                    </a:cubicBezTo>
                    <a:cubicBezTo>
                      <a:pt x="2072911" y="2831876"/>
                      <a:pt x="2076197" y="2833006"/>
                      <a:pt x="2079504" y="2834010"/>
                    </a:cubicBezTo>
                    <a:cubicBezTo>
                      <a:pt x="2082811" y="2835015"/>
                      <a:pt x="2086180" y="2835810"/>
                      <a:pt x="2089613" y="2836396"/>
                    </a:cubicBezTo>
                    <a:cubicBezTo>
                      <a:pt x="2093045" y="2836982"/>
                      <a:pt x="2096477" y="2837275"/>
                      <a:pt x="2099910" y="2837275"/>
                    </a:cubicBezTo>
                    <a:cubicBezTo>
                      <a:pt x="2105602" y="2837275"/>
                      <a:pt x="2109642" y="2836501"/>
                      <a:pt x="2112027" y="2834952"/>
                    </a:cubicBezTo>
                    <a:cubicBezTo>
                      <a:pt x="2114413" y="2833404"/>
                      <a:pt x="2115606" y="2831457"/>
                      <a:pt x="2115606" y="2829113"/>
                    </a:cubicBezTo>
                    <a:cubicBezTo>
                      <a:pt x="2115606" y="2827857"/>
                      <a:pt x="2115313" y="2826790"/>
                      <a:pt x="2114727" y="2825911"/>
                    </a:cubicBezTo>
                    <a:cubicBezTo>
                      <a:pt x="2114141" y="2825032"/>
                      <a:pt x="2113032" y="2824132"/>
                      <a:pt x="2111400" y="2823211"/>
                    </a:cubicBezTo>
                    <a:cubicBezTo>
                      <a:pt x="2109767" y="2822290"/>
                      <a:pt x="2107465" y="2821286"/>
                      <a:pt x="2104493" y="2820197"/>
                    </a:cubicBezTo>
                    <a:cubicBezTo>
                      <a:pt x="2101521" y="2819109"/>
                      <a:pt x="2097649" y="2817770"/>
                      <a:pt x="2092877" y="2816179"/>
                    </a:cubicBezTo>
                    <a:cubicBezTo>
                      <a:pt x="2088106" y="2814672"/>
                      <a:pt x="2083711" y="2812872"/>
                      <a:pt x="2079692" y="2810779"/>
                    </a:cubicBezTo>
                    <a:cubicBezTo>
                      <a:pt x="2075674" y="2808686"/>
                      <a:pt x="2072221" y="2806175"/>
                      <a:pt x="2069332" y="2803245"/>
                    </a:cubicBezTo>
                    <a:cubicBezTo>
                      <a:pt x="2066444" y="2800315"/>
                      <a:pt x="2064205" y="2796840"/>
                      <a:pt x="2062614" y="2792822"/>
                    </a:cubicBezTo>
                    <a:cubicBezTo>
                      <a:pt x="2061024" y="2788804"/>
                      <a:pt x="2060228" y="2784074"/>
                      <a:pt x="2060228" y="2778632"/>
                    </a:cubicBezTo>
                    <a:cubicBezTo>
                      <a:pt x="2060228" y="2771852"/>
                      <a:pt x="2061631" y="2765782"/>
                      <a:pt x="2064435" y="2760424"/>
                    </a:cubicBezTo>
                    <a:cubicBezTo>
                      <a:pt x="2067239" y="2755066"/>
                      <a:pt x="2071237" y="2750525"/>
                      <a:pt x="2076427" y="2746800"/>
                    </a:cubicBezTo>
                    <a:cubicBezTo>
                      <a:pt x="2081618" y="2743074"/>
                      <a:pt x="2087959" y="2740249"/>
                      <a:pt x="2095452" y="2738323"/>
                    </a:cubicBezTo>
                    <a:cubicBezTo>
                      <a:pt x="2102944" y="2736398"/>
                      <a:pt x="2111379" y="2735435"/>
                      <a:pt x="2120755" y="2735435"/>
                    </a:cubicBezTo>
                    <a:close/>
                    <a:moveTo>
                      <a:pt x="1980642" y="2735435"/>
                    </a:moveTo>
                    <a:cubicBezTo>
                      <a:pt x="1992111" y="2735435"/>
                      <a:pt x="2001843" y="2737214"/>
                      <a:pt x="2009838" y="2740772"/>
                    </a:cubicBezTo>
                    <a:cubicBezTo>
                      <a:pt x="2017833" y="2744330"/>
                      <a:pt x="2024342" y="2749018"/>
                      <a:pt x="2029365" y="2754836"/>
                    </a:cubicBezTo>
                    <a:cubicBezTo>
                      <a:pt x="2034388" y="2760654"/>
                      <a:pt x="2038030" y="2767310"/>
                      <a:pt x="2040290" y="2774802"/>
                    </a:cubicBezTo>
                    <a:cubicBezTo>
                      <a:pt x="2042550" y="2782295"/>
                      <a:pt x="2043680" y="2790018"/>
                      <a:pt x="2043680" y="2797971"/>
                    </a:cubicBezTo>
                    <a:lnTo>
                      <a:pt x="2043680" y="2818062"/>
                    </a:lnTo>
                    <a:lnTo>
                      <a:pt x="1964192" y="2818062"/>
                    </a:lnTo>
                    <a:cubicBezTo>
                      <a:pt x="1964527" y="2820072"/>
                      <a:pt x="1965301" y="2822123"/>
                      <a:pt x="1966515" y="2824216"/>
                    </a:cubicBezTo>
                    <a:cubicBezTo>
                      <a:pt x="1967729" y="2826308"/>
                      <a:pt x="1969550" y="2828213"/>
                      <a:pt x="1971978" y="2829929"/>
                    </a:cubicBezTo>
                    <a:cubicBezTo>
                      <a:pt x="1974406" y="2831646"/>
                      <a:pt x="1977524" y="2833048"/>
                      <a:pt x="1981333" y="2834136"/>
                    </a:cubicBezTo>
                    <a:cubicBezTo>
                      <a:pt x="1985142" y="2835224"/>
                      <a:pt x="1989809" y="2835768"/>
                      <a:pt x="1995335" y="2835768"/>
                    </a:cubicBezTo>
                    <a:cubicBezTo>
                      <a:pt x="1999102" y="2835768"/>
                      <a:pt x="2002722" y="2835538"/>
                      <a:pt x="2006197" y="2835078"/>
                    </a:cubicBezTo>
                    <a:cubicBezTo>
                      <a:pt x="2009671" y="2834617"/>
                      <a:pt x="2012936" y="2834031"/>
                      <a:pt x="2015991" y="2833320"/>
                    </a:cubicBezTo>
                    <a:cubicBezTo>
                      <a:pt x="2019047" y="2832608"/>
                      <a:pt x="2021831" y="2831834"/>
                      <a:pt x="2024342" y="2830997"/>
                    </a:cubicBezTo>
                    <a:cubicBezTo>
                      <a:pt x="2026854" y="2830160"/>
                      <a:pt x="2028988" y="2829364"/>
                      <a:pt x="2030746" y="2828611"/>
                    </a:cubicBezTo>
                    <a:lnTo>
                      <a:pt x="2030746" y="2862516"/>
                    </a:lnTo>
                    <a:cubicBezTo>
                      <a:pt x="2028653" y="2863353"/>
                      <a:pt x="2026100" y="2864232"/>
                      <a:pt x="2023086" y="2865153"/>
                    </a:cubicBezTo>
                    <a:cubicBezTo>
                      <a:pt x="2020073" y="2866074"/>
                      <a:pt x="2016598" y="2866911"/>
                      <a:pt x="2012664" y="2867664"/>
                    </a:cubicBezTo>
                    <a:cubicBezTo>
                      <a:pt x="2008729" y="2868418"/>
                      <a:pt x="2004334" y="2869046"/>
                      <a:pt x="1999478" y="2869548"/>
                    </a:cubicBezTo>
                    <a:cubicBezTo>
                      <a:pt x="1994623" y="2870050"/>
                      <a:pt x="1989307" y="2870301"/>
                      <a:pt x="1983531" y="2870301"/>
                    </a:cubicBezTo>
                    <a:cubicBezTo>
                      <a:pt x="1971476" y="2870301"/>
                      <a:pt x="1961011" y="2868690"/>
                      <a:pt x="1952137" y="2865467"/>
                    </a:cubicBezTo>
                    <a:cubicBezTo>
                      <a:pt x="1943263" y="2862244"/>
                      <a:pt x="1935875" y="2857744"/>
                      <a:pt x="1929973" y="2851968"/>
                    </a:cubicBezTo>
                    <a:cubicBezTo>
                      <a:pt x="1924071" y="2846191"/>
                      <a:pt x="1919676" y="2839368"/>
                      <a:pt x="1916788" y="2831499"/>
                    </a:cubicBezTo>
                    <a:cubicBezTo>
                      <a:pt x="1913900" y="2823630"/>
                      <a:pt x="1912456" y="2815049"/>
                      <a:pt x="1912456" y="2805756"/>
                    </a:cubicBezTo>
                    <a:cubicBezTo>
                      <a:pt x="1912456" y="2797217"/>
                      <a:pt x="1913419" y="2789578"/>
                      <a:pt x="1915344" y="2782839"/>
                    </a:cubicBezTo>
                    <a:cubicBezTo>
                      <a:pt x="1917270" y="2776100"/>
                      <a:pt x="1919886" y="2770114"/>
                      <a:pt x="1923192" y="2764882"/>
                    </a:cubicBezTo>
                    <a:cubicBezTo>
                      <a:pt x="1926499" y="2759650"/>
                      <a:pt x="1930392" y="2755171"/>
                      <a:pt x="1934871" y="2751446"/>
                    </a:cubicBezTo>
                    <a:cubicBezTo>
                      <a:pt x="1939350" y="2747720"/>
                      <a:pt x="1944100" y="2744686"/>
                      <a:pt x="1949123" y="2742342"/>
                    </a:cubicBezTo>
                    <a:cubicBezTo>
                      <a:pt x="1954146" y="2739998"/>
                      <a:pt x="1959358" y="2738260"/>
                      <a:pt x="1964757" y="2737130"/>
                    </a:cubicBezTo>
                    <a:cubicBezTo>
                      <a:pt x="1970157" y="2736000"/>
                      <a:pt x="1975452" y="2735435"/>
                      <a:pt x="1980642" y="2735435"/>
                    </a:cubicBezTo>
                    <a:close/>
                    <a:moveTo>
                      <a:pt x="2248598" y="2698768"/>
                    </a:moveTo>
                    <a:lnTo>
                      <a:pt x="2248598" y="2738574"/>
                    </a:lnTo>
                    <a:lnTo>
                      <a:pt x="2275345" y="2738574"/>
                    </a:lnTo>
                    <a:lnTo>
                      <a:pt x="2275345" y="2775619"/>
                    </a:lnTo>
                    <a:lnTo>
                      <a:pt x="2248598" y="2775619"/>
                    </a:lnTo>
                    <a:lnTo>
                      <a:pt x="2248598" y="2814170"/>
                    </a:lnTo>
                    <a:cubicBezTo>
                      <a:pt x="2248598" y="2819946"/>
                      <a:pt x="2249791" y="2824216"/>
                      <a:pt x="2252177" y="2826978"/>
                    </a:cubicBezTo>
                    <a:cubicBezTo>
                      <a:pt x="2254563" y="2829741"/>
                      <a:pt x="2257849" y="2831122"/>
                      <a:pt x="2262035" y="2831122"/>
                    </a:cubicBezTo>
                    <a:cubicBezTo>
                      <a:pt x="2264462" y="2831122"/>
                      <a:pt x="2266702" y="2830892"/>
                      <a:pt x="2268753" y="2830432"/>
                    </a:cubicBezTo>
                    <a:cubicBezTo>
                      <a:pt x="2270804" y="2829971"/>
                      <a:pt x="2273001" y="2829280"/>
                      <a:pt x="2275345" y="2828360"/>
                    </a:cubicBezTo>
                    <a:lnTo>
                      <a:pt x="2275345" y="2865404"/>
                    </a:lnTo>
                    <a:cubicBezTo>
                      <a:pt x="2272918" y="2866576"/>
                      <a:pt x="2268941" y="2867685"/>
                      <a:pt x="2263416" y="2868732"/>
                    </a:cubicBezTo>
                    <a:cubicBezTo>
                      <a:pt x="2257891" y="2869778"/>
                      <a:pt x="2251235" y="2870301"/>
                      <a:pt x="2243450" y="2870301"/>
                    </a:cubicBezTo>
                    <a:cubicBezTo>
                      <a:pt x="2235329" y="2870301"/>
                      <a:pt x="2228276" y="2869108"/>
                      <a:pt x="2222290" y="2866722"/>
                    </a:cubicBezTo>
                    <a:cubicBezTo>
                      <a:pt x="2216305" y="2864336"/>
                      <a:pt x="2211345" y="2861051"/>
                      <a:pt x="2207410" y="2856865"/>
                    </a:cubicBezTo>
                    <a:cubicBezTo>
                      <a:pt x="2203475" y="2852679"/>
                      <a:pt x="2200566" y="2847677"/>
                      <a:pt x="2198683" y="2841859"/>
                    </a:cubicBezTo>
                    <a:cubicBezTo>
                      <a:pt x="2196799" y="2836040"/>
                      <a:pt x="2195857" y="2829741"/>
                      <a:pt x="2195857" y="2822960"/>
                    </a:cubicBezTo>
                    <a:lnTo>
                      <a:pt x="2195857" y="2775619"/>
                    </a:lnTo>
                    <a:lnTo>
                      <a:pt x="2175640" y="2775619"/>
                    </a:lnTo>
                    <a:lnTo>
                      <a:pt x="2175640" y="2738574"/>
                    </a:lnTo>
                    <a:lnTo>
                      <a:pt x="2195857" y="2738574"/>
                    </a:lnTo>
                    <a:lnTo>
                      <a:pt x="2195857" y="2713334"/>
                    </a:lnTo>
                    <a:close/>
                    <a:moveTo>
                      <a:pt x="2986548" y="2697787"/>
                    </a:moveTo>
                    <a:lnTo>
                      <a:pt x="3007374" y="2744067"/>
                    </a:lnTo>
                    <a:lnTo>
                      <a:pt x="3007208" y="2744225"/>
                    </a:lnTo>
                    <a:cubicBezTo>
                      <a:pt x="3004445" y="2748495"/>
                      <a:pt x="3002436" y="2753476"/>
                      <a:pt x="3001180" y="2759168"/>
                    </a:cubicBezTo>
                    <a:cubicBezTo>
                      <a:pt x="2999924" y="2764861"/>
                      <a:pt x="2999297" y="2770930"/>
                      <a:pt x="2999297" y="2777377"/>
                    </a:cubicBezTo>
                    <a:cubicBezTo>
                      <a:pt x="2999297" y="2785748"/>
                      <a:pt x="3000217" y="2792885"/>
                      <a:pt x="3002059" y="2798787"/>
                    </a:cubicBezTo>
                    <a:cubicBezTo>
                      <a:pt x="3003901" y="2804689"/>
                      <a:pt x="3006371" y="2809502"/>
                      <a:pt x="3009468" y="2813228"/>
                    </a:cubicBezTo>
                    <a:cubicBezTo>
                      <a:pt x="3012565" y="2816953"/>
                      <a:pt x="3016123" y="2819674"/>
                      <a:pt x="3020142" y="2821390"/>
                    </a:cubicBezTo>
                    <a:cubicBezTo>
                      <a:pt x="3024160" y="2823106"/>
                      <a:pt x="3028346" y="2823964"/>
                      <a:pt x="3032699" y="2823964"/>
                    </a:cubicBezTo>
                    <a:lnTo>
                      <a:pt x="3041973" y="2821909"/>
                    </a:lnTo>
                    <a:lnTo>
                      <a:pt x="3056146" y="2854120"/>
                    </a:lnTo>
                    <a:lnTo>
                      <a:pt x="3061237" y="2864868"/>
                    </a:lnTo>
                    <a:lnTo>
                      <a:pt x="3031695" y="2870301"/>
                    </a:lnTo>
                    <a:cubicBezTo>
                      <a:pt x="3019305" y="2870301"/>
                      <a:pt x="3007647" y="2868208"/>
                      <a:pt x="2996722" y="2864022"/>
                    </a:cubicBezTo>
                    <a:cubicBezTo>
                      <a:pt x="2985797" y="2859837"/>
                      <a:pt x="2976254" y="2853830"/>
                      <a:pt x="2968091" y="2846003"/>
                    </a:cubicBezTo>
                    <a:cubicBezTo>
                      <a:pt x="2959929" y="2838175"/>
                      <a:pt x="2953483" y="2828652"/>
                      <a:pt x="2948753" y="2817435"/>
                    </a:cubicBezTo>
                    <a:cubicBezTo>
                      <a:pt x="2944023" y="2806217"/>
                      <a:pt x="2941658" y="2793576"/>
                      <a:pt x="2941658" y="2779512"/>
                    </a:cubicBezTo>
                    <a:cubicBezTo>
                      <a:pt x="2941658" y="2765447"/>
                      <a:pt x="2943919" y="2752555"/>
                      <a:pt x="2948439" y="2740835"/>
                    </a:cubicBezTo>
                    <a:cubicBezTo>
                      <a:pt x="2952960" y="2729114"/>
                      <a:pt x="2959280" y="2719048"/>
                      <a:pt x="2967401" y="2710634"/>
                    </a:cubicBezTo>
                    <a:close/>
                    <a:moveTo>
                      <a:pt x="2808829" y="2687089"/>
                    </a:moveTo>
                    <a:lnTo>
                      <a:pt x="2921720" y="2687089"/>
                    </a:lnTo>
                    <a:lnTo>
                      <a:pt x="2921720" y="2729533"/>
                    </a:lnTo>
                    <a:lnTo>
                      <a:pt x="2863077" y="2729533"/>
                    </a:lnTo>
                    <a:lnTo>
                      <a:pt x="2863077" y="2761931"/>
                    </a:lnTo>
                    <a:lnTo>
                      <a:pt x="2916571" y="2761931"/>
                    </a:lnTo>
                    <a:lnTo>
                      <a:pt x="2916571" y="2804375"/>
                    </a:lnTo>
                    <a:lnTo>
                      <a:pt x="2863077" y="2804375"/>
                    </a:lnTo>
                    <a:lnTo>
                      <a:pt x="2863077" y="2867162"/>
                    </a:lnTo>
                    <a:lnTo>
                      <a:pt x="2808829" y="2867162"/>
                    </a:lnTo>
                    <a:close/>
                    <a:moveTo>
                      <a:pt x="1790134" y="2687089"/>
                    </a:moveTo>
                    <a:lnTo>
                      <a:pt x="1893020" y="2687089"/>
                    </a:lnTo>
                    <a:lnTo>
                      <a:pt x="1893020" y="2729533"/>
                    </a:lnTo>
                    <a:lnTo>
                      <a:pt x="1834377" y="2729533"/>
                    </a:lnTo>
                    <a:lnTo>
                      <a:pt x="1834377" y="2761931"/>
                    </a:lnTo>
                    <a:lnTo>
                      <a:pt x="1887871" y="2761931"/>
                    </a:lnTo>
                    <a:lnTo>
                      <a:pt x="1887871" y="2804375"/>
                    </a:lnTo>
                    <a:lnTo>
                      <a:pt x="1834377" y="2804375"/>
                    </a:lnTo>
                    <a:lnTo>
                      <a:pt x="1834377" y="2829810"/>
                    </a:lnTo>
                    <a:close/>
                    <a:moveTo>
                      <a:pt x="2316329" y="2679178"/>
                    </a:moveTo>
                    <a:cubicBezTo>
                      <a:pt x="2320850" y="2679178"/>
                      <a:pt x="2324952" y="2679785"/>
                      <a:pt x="2328635" y="2680999"/>
                    </a:cubicBezTo>
                    <a:cubicBezTo>
                      <a:pt x="2332319" y="2682213"/>
                      <a:pt x="2335458" y="2683908"/>
                      <a:pt x="2338053" y="2686084"/>
                    </a:cubicBezTo>
                    <a:cubicBezTo>
                      <a:pt x="2340648" y="2688261"/>
                      <a:pt x="2342658" y="2690856"/>
                      <a:pt x="2344081" y="2693870"/>
                    </a:cubicBezTo>
                    <a:cubicBezTo>
                      <a:pt x="2345504" y="2696884"/>
                      <a:pt x="2346215" y="2700232"/>
                      <a:pt x="2346215" y="2703916"/>
                    </a:cubicBezTo>
                    <a:cubicBezTo>
                      <a:pt x="2346215" y="2707432"/>
                      <a:pt x="2345546" y="2710739"/>
                      <a:pt x="2344206" y="2713836"/>
                    </a:cubicBezTo>
                    <a:cubicBezTo>
                      <a:pt x="2342867" y="2716934"/>
                      <a:pt x="2340941" y="2719613"/>
                      <a:pt x="2338430" y="2721873"/>
                    </a:cubicBezTo>
                    <a:cubicBezTo>
                      <a:pt x="2335918" y="2724134"/>
                      <a:pt x="2332800" y="2725933"/>
                      <a:pt x="2329075" y="2727273"/>
                    </a:cubicBezTo>
                    <a:cubicBezTo>
                      <a:pt x="2325349" y="2728612"/>
                      <a:pt x="2321101" y="2729282"/>
                      <a:pt x="2316329" y="2729282"/>
                    </a:cubicBezTo>
                    <a:cubicBezTo>
                      <a:pt x="2311725" y="2729282"/>
                      <a:pt x="2307581" y="2728591"/>
                      <a:pt x="2303897" y="2727210"/>
                    </a:cubicBezTo>
                    <a:cubicBezTo>
                      <a:pt x="2300214" y="2725829"/>
                      <a:pt x="2297095" y="2723987"/>
                      <a:pt x="2294542" y="2721685"/>
                    </a:cubicBezTo>
                    <a:cubicBezTo>
                      <a:pt x="2291989" y="2719382"/>
                      <a:pt x="2290021" y="2716683"/>
                      <a:pt x="2288640" y="2713585"/>
                    </a:cubicBezTo>
                    <a:cubicBezTo>
                      <a:pt x="2287259" y="2710488"/>
                      <a:pt x="2286568" y="2707265"/>
                      <a:pt x="2286568" y="2703916"/>
                    </a:cubicBezTo>
                    <a:cubicBezTo>
                      <a:pt x="2286568" y="2700065"/>
                      <a:pt x="2287321" y="2696612"/>
                      <a:pt x="2288828" y="2693556"/>
                    </a:cubicBezTo>
                    <a:cubicBezTo>
                      <a:pt x="2290335" y="2690500"/>
                      <a:pt x="2292407" y="2687906"/>
                      <a:pt x="2295044" y="2685771"/>
                    </a:cubicBezTo>
                    <a:cubicBezTo>
                      <a:pt x="2297681" y="2683636"/>
                      <a:pt x="2300821" y="2682004"/>
                      <a:pt x="2304462" y="2680873"/>
                    </a:cubicBezTo>
                    <a:cubicBezTo>
                      <a:pt x="2308104" y="2679743"/>
                      <a:pt x="2312059" y="2679178"/>
                      <a:pt x="2316329" y="2679178"/>
                    </a:cubicBezTo>
                    <a:close/>
                    <a:moveTo>
                      <a:pt x="2661057" y="2676792"/>
                    </a:moveTo>
                    <a:lnTo>
                      <a:pt x="2714551" y="2676792"/>
                    </a:lnTo>
                    <a:lnTo>
                      <a:pt x="2714551" y="2867162"/>
                    </a:lnTo>
                    <a:lnTo>
                      <a:pt x="2661057" y="2867162"/>
                    </a:lnTo>
                    <a:close/>
                    <a:moveTo>
                      <a:pt x="2589508" y="2589193"/>
                    </a:moveTo>
                    <a:lnTo>
                      <a:pt x="2571425" y="2591704"/>
                    </a:lnTo>
                    <a:cubicBezTo>
                      <a:pt x="2567323" y="2592374"/>
                      <a:pt x="2564037" y="2593734"/>
                      <a:pt x="2561567" y="2595786"/>
                    </a:cubicBezTo>
                    <a:cubicBezTo>
                      <a:pt x="2559098" y="2597836"/>
                      <a:pt x="2557863" y="2600704"/>
                      <a:pt x="2557863" y="2604387"/>
                    </a:cubicBezTo>
                    <a:cubicBezTo>
                      <a:pt x="2557863" y="2605810"/>
                      <a:pt x="2558093" y="2607234"/>
                      <a:pt x="2558554" y="2608657"/>
                    </a:cubicBezTo>
                    <a:cubicBezTo>
                      <a:pt x="2559014" y="2610080"/>
                      <a:pt x="2559747" y="2611378"/>
                      <a:pt x="2560751" y="2612550"/>
                    </a:cubicBezTo>
                    <a:cubicBezTo>
                      <a:pt x="2561756" y="2613722"/>
                      <a:pt x="2563074" y="2614663"/>
                      <a:pt x="2564707" y="2615375"/>
                    </a:cubicBezTo>
                    <a:cubicBezTo>
                      <a:pt x="2566339" y="2616086"/>
                      <a:pt x="2568327" y="2616442"/>
                      <a:pt x="2570672" y="2616442"/>
                    </a:cubicBezTo>
                    <a:cubicBezTo>
                      <a:pt x="2573350" y="2616442"/>
                      <a:pt x="2575841" y="2615919"/>
                      <a:pt x="2578143" y="2614873"/>
                    </a:cubicBezTo>
                    <a:cubicBezTo>
                      <a:pt x="2580445" y="2613826"/>
                      <a:pt x="2582434" y="2612319"/>
                      <a:pt x="2584108" y="2610352"/>
                    </a:cubicBezTo>
                    <a:cubicBezTo>
                      <a:pt x="2585782" y="2608385"/>
                      <a:pt x="2587101" y="2606020"/>
                      <a:pt x="2588063" y="2603257"/>
                    </a:cubicBezTo>
                    <a:cubicBezTo>
                      <a:pt x="2589026" y="2600494"/>
                      <a:pt x="2589508" y="2597439"/>
                      <a:pt x="2589508" y="2594090"/>
                    </a:cubicBezTo>
                    <a:close/>
                    <a:moveTo>
                      <a:pt x="1980391" y="2548758"/>
                    </a:moveTo>
                    <a:cubicBezTo>
                      <a:pt x="1977545" y="2548758"/>
                      <a:pt x="1975096" y="2549512"/>
                      <a:pt x="1973045" y="2551018"/>
                    </a:cubicBezTo>
                    <a:cubicBezTo>
                      <a:pt x="1970994" y="2552525"/>
                      <a:pt x="1969320" y="2554409"/>
                      <a:pt x="1968022" y="2556669"/>
                    </a:cubicBezTo>
                    <a:cubicBezTo>
                      <a:pt x="1966725" y="2558930"/>
                      <a:pt x="1965762" y="2561336"/>
                      <a:pt x="1965134" y="2563890"/>
                    </a:cubicBezTo>
                    <a:cubicBezTo>
                      <a:pt x="1964506" y="2566443"/>
                      <a:pt x="1964109" y="2568808"/>
                      <a:pt x="1963941" y="2570984"/>
                    </a:cubicBezTo>
                    <a:lnTo>
                      <a:pt x="1996339" y="2570984"/>
                    </a:lnTo>
                    <a:cubicBezTo>
                      <a:pt x="1996339" y="2568640"/>
                      <a:pt x="1996172" y="2566171"/>
                      <a:pt x="1995837" y="2563576"/>
                    </a:cubicBezTo>
                    <a:cubicBezTo>
                      <a:pt x="1995502" y="2560980"/>
                      <a:pt x="1994769" y="2558574"/>
                      <a:pt x="1993639" y="2556355"/>
                    </a:cubicBezTo>
                    <a:cubicBezTo>
                      <a:pt x="1992509" y="2554137"/>
                      <a:pt x="1990898" y="2552316"/>
                      <a:pt x="1988805" y="2550893"/>
                    </a:cubicBezTo>
                    <a:cubicBezTo>
                      <a:pt x="1986712" y="2549470"/>
                      <a:pt x="1983907" y="2548758"/>
                      <a:pt x="1980391" y="2548758"/>
                    </a:cubicBezTo>
                    <a:close/>
                    <a:moveTo>
                      <a:pt x="2352973" y="2519500"/>
                    </a:moveTo>
                    <a:lnTo>
                      <a:pt x="2408728" y="2519500"/>
                    </a:lnTo>
                    <a:lnTo>
                      <a:pt x="2424425" y="2589695"/>
                    </a:lnTo>
                    <a:cubicBezTo>
                      <a:pt x="2424759" y="2591202"/>
                      <a:pt x="2425136" y="2593023"/>
                      <a:pt x="2425555" y="2595158"/>
                    </a:cubicBezTo>
                    <a:cubicBezTo>
                      <a:pt x="2425973" y="2597292"/>
                      <a:pt x="2426392" y="2599532"/>
                      <a:pt x="2426811" y="2601876"/>
                    </a:cubicBezTo>
                    <a:cubicBezTo>
                      <a:pt x="2427229" y="2604220"/>
                      <a:pt x="2427606" y="2606543"/>
                      <a:pt x="2427941" y="2608845"/>
                    </a:cubicBezTo>
                    <a:cubicBezTo>
                      <a:pt x="2428276" y="2611147"/>
                      <a:pt x="2428485" y="2613261"/>
                      <a:pt x="2428569" y="2615186"/>
                    </a:cubicBezTo>
                    <a:lnTo>
                      <a:pt x="2429322" y="2615186"/>
                    </a:lnTo>
                    <a:cubicBezTo>
                      <a:pt x="2429741" y="2611419"/>
                      <a:pt x="2430389" y="2607401"/>
                      <a:pt x="2431268" y="2603132"/>
                    </a:cubicBezTo>
                    <a:cubicBezTo>
                      <a:pt x="2432147" y="2598862"/>
                      <a:pt x="2433047" y="2594634"/>
                      <a:pt x="2433968" y="2590448"/>
                    </a:cubicBezTo>
                    <a:lnTo>
                      <a:pt x="2448660" y="2519500"/>
                    </a:lnTo>
                    <a:lnTo>
                      <a:pt x="2504164" y="2519500"/>
                    </a:lnTo>
                    <a:lnTo>
                      <a:pt x="2459460" y="2648087"/>
                    </a:lnTo>
                    <a:lnTo>
                      <a:pt x="2395919" y="2648087"/>
                    </a:lnTo>
                    <a:close/>
                    <a:moveTo>
                      <a:pt x="2289582" y="2519500"/>
                    </a:moveTo>
                    <a:lnTo>
                      <a:pt x="2343076" y="2519500"/>
                    </a:lnTo>
                    <a:lnTo>
                      <a:pt x="2343076" y="2648087"/>
                    </a:lnTo>
                    <a:lnTo>
                      <a:pt x="2289582" y="2648087"/>
                    </a:lnTo>
                    <a:close/>
                    <a:moveTo>
                      <a:pt x="2576071" y="2516360"/>
                    </a:moveTo>
                    <a:cubicBezTo>
                      <a:pt x="2587791" y="2516360"/>
                      <a:pt x="2597628" y="2517637"/>
                      <a:pt x="2605581" y="2520190"/>
                    </a:cubicBezTo>
                    <a:cubicBezTo>
                      <a:pt x="2613534" y="2522743"/>
                      <a:pt x="2619938" y="2526552"/>
                      <a:pt x="2624794" y="2531617"/>
                    </a:cubicBezTo>
                    <a:cubicBezTo>
                      <a:pt x="2629649" y="2536682"/>
                      <a:pt x="2633124" y="2543002"/>
                      <a:pt x="2635216" y="2550579"/>
                    </a:cubicBezTo>
                    <a:cubicBezTo>
                      <a:pt x="2637309" y="2558155"/>
                      <a:pt x="2638356" y="2567008"/>
                      <a:pt x="2638356" y="2577138"/>
                    </a:cubicBezTo>
                    <a:lnTo>
                      <a:pt x="2638356" y="2648087"/>
                    </a:lnTo>
                    <a:lnTo>
                      <a:pt x="2589508" y="2648087"/>
                    </a:lnTo>
                    <a:lnTo>
                      <a:pt x="2589508" y="2628498"/>
                    </a:lnTo>
                    <a:lnTo>
                      <a:pt x="2589005" y="2628498"/>
                    </a:lnTo>
                    <a:cubicBezTo>
                      <a:pt x="2584987" y="2635613"/>
                      <a:pt x="2579734" y="2641180"/>
                      <a:pt x="2573246" y="2645199"/>
                    </a:cubicBezTo>
                    <a:cubicBezTo>
                      <a:pt x="2566758" y="2649217"/>
                      <a:pt x="2558951" y="2651226"/>
                      <a:pt x="2549826" y="2651226"/>
                    </a:cubicBezTo>
                    <a:cubicBezTo>
                      <a:pt x="2543296" y="2651226"/>
                      <a:pt x="2537604" y="2650201"/>
                      <a:pt x="2532748" y="2648150"/>
                    </a:cubicBezTo>
                    <a:cubicBezTo>
                      <a:pt x="2527893" y="2646099"/>
                      <a:pt x="2523853" y="2643273"/>
                      <a:pt x="2520630" y="2639674"/>
                    </a:cubicBezTo>
                    <a:cubicBezTo>
                      <a:pt x="2517407" y="2636074"/>
                      <a:pt x="2515001" y="2631867"/>
                      <a:pt x="2513410" y="2627053"/>
                    </a:cubicBezTo>
                    <a:cubicBezTo>
                      <a:pt x="2511819" y="2622240"/>
                      <a:pt x="2511024" y="2617070"/>
                      <a:pt x="2511024" y="2611545"/>
                    </a:cubicBezTo>
                    <a:cubicBezTo>
                      <a:pt x="2511024" y="2606857"/>
                      <a:pt x="2511652" y="2602169"/>
                      <a:pt x="2512908" y="2597481"/>
                    </a:cubicBezTo>
                    <a:cubicBezTo>
                      <a:pt x="2514163" y="2592792"/>
                      <a:pt x="2516486" y="2588439"/>
                      <a:pt x="2519877" y="2584421"/>
                    </a:cubicBezTo>
                    <a:cubicBezTo>
                      <a:pt x="2523267" y="2580403"/>
                      <a:pt x="2527997" y="2576908"/>
                      <a:pt x="2534067" y="2573936"/>
                    </a:cubicBezTo>
                    <a:cubicBezTo>
                      <a:pt x="2540136" y="2570964"/>
                      <a:pt x="2547985" y="2568850"/>
                      <a:pt x="2557612" y="2567594"/>
                    </a:cubicBezTo>
                    <a:lnTo>
                      <a:pt x="2589508" y="2563450"/>
                    </a:lnTo>
                    <a:cubicBezTo>
                      <a:pt x="2589508" y="2561274"/>
                      <a:pt x="2588984" y="2559306"/>
                      <a:pt x="2587938" y="2557548"/>
                    </a:cubicBezTo>
                    <a:cubicBezTo>
                      <a:pt x="2586891" y="2555790"/>
                      <a:pt x="2585447" y="2554283"/>
                      <a:pt x="2583606" y="2553028"/>
                    </a:cubicBezTo>
                    <a:cubicBezTo>
                      <a:pt x="2581764" y="2551772"/>
                      <a:pt x="2579566" y="2550809"/>
                      <a:pt x="2577013" y="2550139"/>
                    </a:cubicBezTo>
                    <a:cubicBezTo>
                      <a:pt x="2574460" y="2549470"/>
                      <a:pt x="2571676" y="2549135"/>
                      <a:pt x="2568662" y="2549135"/>
                    </a:cubicBezTo>
                    <a:cubicBezTo>
                      <a:pt x="2564393" y="2549135"/>
                      <a:pt x="2560144" y="2549490"/>
                      <a:pt x="2555917" y="2550202"/>
                    </a:cubicBezTo>
                    <a:cubicBezTo>
                      <a:pt x="2551689" y="2550914"/>
                      <a:pt x="2547629" y="2551856"/>
                      <a:pt x="2543736" y="2553028"/>
                    </a:cubicBezTo>
                    <a:cubicBezTo>
                      <a:pt x="2539843" y="2554200"/>
                      <a:pt x="2536160" y="2555518"/>
                      <a:pt x="2532685" y="2556983"/>
                    </a:cubicBezTo>
                    <a:cubicBezTo>
                      <a:pt x="2529211" y="2558448"/>
                      <a:pt x="2526009" y="2559934"/>
                      <a:pt x="2523079" y="2561441"/>
                    </a:cubicBezTo>
                    <a:lnTo>
                      <a:pt x="2523079" y="2526657"/>
                    </a:lnTo>
                    <a:cubicBezTo>
                      <a:pt x="2526177" y="2525318"/>
                      <a:pt x="2529881" y="2524020"/>
                      <a:pt x="2534192" y="2522764"/>
                    </a:cubicBezTo>
                    <a:cubicBezTo>
                      <a:pt x="2538504" y="2521508"/>
                      <a:pt x="2543066" y="2520420"/>
                      <a:pt x="2547880" y="2519500"/>
                    </a:cubicBezTo>
                    <a:cubicBezTo>
                      <a:pt x="2552694" y="2518578"/>
                      <a:pt x="2557528" y="2517825"/>
                      <a:pt x="2562384" y="2517239"/>
                    </a:cubicBezTo>
                    <a:cubicBezTo>
                      <a:pt x="2567239" y="2516653"/>
                      <a:pt x="2571802" y="2516360"/>
                      <a:pt x="2576071" y="2516360"/>
                    </a:cubicBezTo>
                    <a:close/>
                    <a:moveTo>
                      <a:pt x="2120755" y="2516360"/>
                    </a:moveTo>
                    <a:cubicBezTo>
                      <a:pt x="2123936" y="2516360"/>
                      <a:pt x="2127159" y="2516506"/>
                      <a:pt x="2130424" y="2516800"/>
                    </a:cubicBezTo>
                    <a:cubicBezTo>
                      <a:pt x="2133689" y="2517092"/>
                      <a:pt x="2136870" y="2517469"/>
                      <a:pt x="2139968" y="2517930"/>
                    </a:cubicBezTo>
                    <a:cubicBezTo>
                      <a:pt x="2143065" y="2518390"/>
                      <a:pt x="2146016" y="2518913"/>
                      <a:pt x="2148821" y="2519500"/>
                    </a:cubicBezTo>
                    <a:cubicBezTo>
                      <a:pt x="2151625" y="2520086"/>
                      <a:pt x="2154157" y="2520672"/>
                      <a:pt x="2156418" y="2521258"/>
                    </a:cubicBezTo>
                    <a:lnTo>
                      <a:pt x="2156418" y="2557297"/>
                    </a:lnTo>
                    <a:cubicBezTo>
                      <a:pt x="2154827" y="2556627"/>
                      <a:pt x="2152776" y="2555853"/>
                      <a:pt x="2150265" y="2554974"/>
                    </a:cubicBezTo>
                    <a:cubicBezTo>
                      <a:pt x="2147753" y="2554095"/>
                      <a:pt x="2144991" y="2553237"/>
                      <a:pt x="2141977" y="2552400"/>
                    </a:cubicBezTo>
                    <a:cubicBezTo>
                      <a:pt x="2138963" y="2551562"/>
                      <a:pt x="2135845" y="2550851"/>
                      <a:pt x="2132622" y="2550265"/>
                    </a:cubicBezTo>
                    <a:cubicBezTo>
                      <a:pt x="2129398" y="2549679"/>
                      <a:pt x="2126280" y="2549386"/>
                      <a:pt x="2123266" y="2549386"/>
                    </a:cubicBezTo>
                    <a:cubicBezTo>
                      <a:pt x="2119750" y="2549386"/>
                      <a:pt x="2116946" y="2549972"/>
                      <a:pt x="2114853" y="2551144"/>
                    </a:cubicBezTo>
                    <a:cubicBezTo>
                      <a:pt x="2112760" y="2552316"/>
                      <a:pt x="2111713" y="2553948"/>
                      <a:pt x="2111713" y="2556041"/>
                    </a:cubicBezTo>
                    <a:cubicBezTo>
                      <a:pt x="2111713" y="2557381"/>
                      <a:pt x="2112027" y="2558553"/>
                      <a:pt x="2112655" y="2559558"/>
                    </a:cubicBezTo>
                    <a:cubicBezTo>
                      <a:pt x="2113283" y="2560562"/>
                      <a:pt x="2114288" y="2561483"/>
                      <a:pt x="2115669" y="2562320"/>
                    </a:cubicBezTo>
                    <a:cubicBezTo>
                      <a:pt x="2117050" y="2563157"/>
                      <a:pt x="2118808" y="2563974"/>
                      <a:pt x="2120943" y="2564769"/>
                    </a:cubicBezTo>
                    <a:cubicBezTo>
                      <a:pt x="2123078" y="2565564"/>
                      <a:pt x="2125652" y="2566422"/>
                      <a:pt x="2128666" y="2567343"/>
                    </a:cubicBezTo>
                    <a:cubicBezTo>
                      <a:pt x="2134610" y="2569101"/>
                      <a:pt x="2139884" y="2571110"/>
                      <a:pt x="2144488" y="2573370"/>
                    </a:cubicBezTo>
                    <a:cubicBezTo>
                      <a:pt x="2149093" y="2575631"/>
                      <a:pt x="2152944" y="2578268"/>
                      <a:pt x="2156041" y="2581282"/>
                    </a:cubicBezTo>
                    <a:cubicBezTo>
                      <a:pt x="2159139" y="2584296"/>
                      <a:pt x="2161483" y="2587770"/>
                      <a:pt x="2163073" y="2591704"/>
                    </a:cubicBezTo>
                    <a:cubicBezTo>
                      <a:pt x="2164664" y="2595639"/>
                      <a:pt x="2165459" y="2600202"/>
                      <a:pt x="2165459" y="2605392"/>
                    </a:cubicBezTo>
                    <a:cubicBezTo>
                      <a:pt x="2165459" y="2611670"/>
                      <a:pt x="2164287" y="2617594"/>
                      <a:pt x="2161943" y="2623160"/>
                    </a:cubicBezTo>
                    <a:cubicBezTo>
                      <a:pt x="2159599" y="2628728"/>
                      <a:pt x="2155895" y="2633583"/>
                      <a:pt x="2150830" y="2637727"/>
                    </a:cubicBezTo>
                    <a:cubicBezTo>
                      <a:pt x="2145765" y="2641871"/>
                      <a:pt x="2139256" y="2645157"/>
                      <a:pt x="2131303" y="2647584"/>
                    </a:cubicBezTo>
                    <a:cubicBezTo>
                      <a:pt x="2123350" y="2650012"/>
                      <a:pt x="2113723" y="2651226"/>
                      <a:pt x="2102421" y="2651226"/>
                    </a:cubicBezTo>
                    <a:cubicBezTo>
                      <a:pt x="2098905" y="2651226"/>
                      <a:pt x="2095201" y="2651038"/>
                      <a:pt x="2091308" y="2650661"/>
                    </a:cubicBezTo>
                    <a:cubicBezTo>
                      <a:pt x="2087415" y="2650284"/>
                      <a:pt x="2083585" y="2649824"/>
                      <a:pt x="2079818" y="2649280"/>
                    </a:cubicBezTo>
                    <a:cubicBezTo>
                      <a:pt x="2076051" y="2648736"/>
                      <a:pt x="2072472" y="2648108"/>
                      <a:pt x="2069081" y="2647396"/>
                    </a:cubicBezTo>
                    <a:cubicBezTo>
                      <a:pt x="2065691" y="2646685"/>
                      <a:pt x="2062740" y="2645952"/>
                      <a:pt x="2060228" y="2645199"/>
                    </a:cubicBezTo>
                    <a:lnTo>
                      <a:pt x="2060228" y="2607652"/>
                    </a:lnTo>
                    <a:cubicBezTo>
                      <a:pt x="2063242" y="2608992"/>
                      <a:pt x="2066381" y="2610289"/>
                      <a:pt x="2069646" y="2611545"/>
                    </a:cubicBezTo>
                    <a:cubicBezTo>
                      <a:pt x="2072911" y="2612801"/>
                      <a:pt x="2076197" y="2613931"/>
                      <a:pt x="2079504" y="2614936"/>
                    </a:cubicBezTo>
                    <a:cubicBezTo>
                      <a:pt x="2082811" y="2615940"/>
                      <a:pt x="2086180" y="2616735"/>
                      <a:pt x="2089613" y="2617321"/>
                    </a:cubicBezTo>
                    <a:cubicBezTo>
                      <a:pt x="2093045" y="2617907"/>
                      <a:pt x="2096477" y="2618200"/>
                      <a:pt x="2099910" y="2618200"/>
                    </a:cubicBezTo>
                    <a:cubicBezTo>
                      <a:pt x="2105602" y="2618200"/>
                      <a:pt x="2109642" y="2617426"/>
                      <a:pt x="2112027" y="2615877"/>
                    </a:cubicBezTo>
                    <a:cubicBezTo>
                      <a:pt x="2114413" y="2614328"/>
                      <a:pt x="2115606" y="2612382"/>
                      <a:pt x="2115606" y="2610038"/>
                    </a:cubicBezTo>
                    <a:cubicBezTo>
                      <a:pt x="2115606" y="2608782"/>
                      <a:pt x="2115313" y="2607715"/>
                      <a:pt x="2114727" y="2606836"/>
                    </a:cubicBezTo>
                    <a:cubicBezTo>
                      <a:pt x="2114141" y="2605957"/>
                      <a:pt x="2113032" y="2605057"/>
                      <a:pt x="2111400" y="2604136"/>
                    </a:cubicBezTo>
                    <a:cubicBezTo>
                      <a:pt x="2109767" y="2603215"/>
                      <a:pt x="2107465" y="2602210"/>
                      <a:pt x="2104493" y="2601122"/>
                    </a:cubicBezTo>
                    <a:cubicBezTo>
                      <a:pt x="2101521" y="2600034"/>
                      <a:pt x="2097649" y="2598694"/>
                      <a:pt x="2092877" y="2597104"/>
                    </a:cubicBezTo>
                    <a:cubicBezTo>
                      <a:pt x="2088106" y="2595597"/>
                      <a:pt x="2083711" y="2593797"/>
                      <a:pt x="2079692" y="2591704"/>
                    </a:cubicBezTo>
                    <a:cubicBezTo>
                      <a:pt x="2075674" y="2589612"/>
                      <a:pt x="2072221" y="2587100"/>
                      <a:pt x="2069332" y="2584170"/>
                    </a:cubicBezTo>
                    <a:cubicBezTo>
                      <a:pt x="2066444" y="2581240"/>
                      <a:pt x="2064205" y="2577766"/>
                      <a:pt x="2062614" y="2573747"/>
                    </a:cubicBezTo>
                    <a:cubicBezTo>
                      <a:pt x="2061024" y="2569729"/>
                      <a:pt x="2060228" y="2564999"/>
                      <a:pt x="2060228" y="2559558"/>
                    </a:cubicBezTo>
                    <a:cubicBezTo>
                      <a:pt x="2060228" y="2552776"/>
                      <a:pt x="2061631" y="2546707"/>
                      <a:pt x="2064435" y="2541349"/>
                    </a:cubicBezTo>
                    <a:cubicBezTo>
                      <a:pt x="2067239" y="2535992"/>
                      <a:pt x="2071237" y="2531450"/>
                      <a:pt x="2076427" y="2527724"/>
                    </a:cubicBezTo>
                    <a:cubicBezTo>
                      <a:pt x="2081618" y="2523999"/>
                      <a:pt x="2087959" y="2521174"/>
                      <a:pt x="2095452" y="2519248"/>
                    </a:cubicBezTo>
                    <a:cubicBezTo>
                      <a:pt x="2102944" y="2517323"/>
                      <a:pt x="2111379" y="2516360"/>
                      <a:pt x="2120755" y="2516360"/>
                    </a:cubicBezTo>
                    <a:close/>
                    <a:moveTo>
                      <a:pt x="1980642" y="2516360"/>
                    </a:moveTo>
                    <a:cubicBezTo>
                      <a:pt x="1992111" y="2516360"/>
                      <a:pt x="2001843" y="2518139"/>
                      <a:pt x="2009838" y="2521697"/>
                    </a:cubicBezTo>
                    <a:cubicBezTo>
                      <a:pt x="2017833" y="2525255"/>
                      <a:pt x="2024342" y="2529943"/>
                      <a:pt x="2029365" y="2535761"/>
                    </a:cubicBezTo>
                    <a:cubicBezTo>
                      <a:pt x="2034388" y="2541580"/>
                      <a:pt x="2038030" y="2548235"/>
                      <a:pt x="2040290" y="2555728"/>
                    </a:cubicBezTo>
                    <a:cubicBezTo>
                      <a:pt x="2042550" y="2563220"/>
                      <a:pt x="2043680" y="2570943"/>
                      <a:pt x="2043680" y="2578896"/>
                    </a:cubicBezTo>
                    <a:lnTo>
                      <a:pt x="2043680" y="2598988"/>
                    </a:lnTo>
                    <a:lnTo>
                      <a:pt x="1964192" y="2598988"/>
                    </a:lnTo>
                    <a:cubicBezTo>
                      <a:pt x="1964527" y="2600997"/>
                      <a:pt x="1965301" y="2603048"/>
                      <a:pt x="1966515" y="2605141"/>
                    </a:cubicBezTo>
                    <a:cubicBezTo>
                      <a:pt x="1967729" y="2607234"/>
                      <a:pt x="1969550" y="2609138"/>
                      <a:pt x="1971978" y="2610854"/>
                    </a:cubicBezTo>
                    <a:cubicBezTo>
                      <a:pt x="1974406" y="2612570"/>
                      <a:pt x="1977524" y="2613973"/>
                      <a:pt x="1981333" y="2615061"/>
                    </a:cubicBezTo>
                    <a:cubicBezTo>
                      <a:pt x="1985142" y="2616149"/>
                      <a:pt x="1989809" y="2616694"/>
                      <a:pt x="1995335" y="2616694"/>
                    </a:cubicBezTo>
                    <a:cubicBezTo>
                      <a:pt x="1999102" y="2616694"/>
                      <a:pt x="2002722" y="2616463"/>
                      <a:pt x="2006197" y="2616003"/>
                    </a:cubicBezTo>
                    <a:cubicBezTo>
                      <a:pt x="2009671" y="2615542"/>
                      <a:pt x="2012936" y="2614956"/>
                      <a:pt x="2015991" y="2614245"/>
                    </a:cubicBezTo>
                    <a:cubicBezTo>
                      <a:pt x="2019047" y="2613533"/>
                      <a:pt x="2021831" y="2612759"/>
                      <a:pt x="2024342" y="2611922"/>
                    </a:cubicBezTo>
                    <a:cubicBezTo>
                      <a:pt x="2026854" y="2611084"/>
                      <a:pt x="2028988" y="2610289"/>
                      <a:pt x="2030746" y="2609536"/>
                    </a:cubicBezTo>
                    <a:lnTo>
                      <a:pt x="2030746" y="2643441"/>
                    </a:lnTo>
                    <a:cubicBezTo>
                      <a:pt x="2028653" y="2644278"/>
                      <a:pt x="2026100" y="2645157"/>
                      <a:pt x="2023086" y="2646078"/>
                    </a:cubicBezTo>
                    <a:cubicBezTo>
                      <a:pt x="2020073" y="2646998"/>
                      <a:pt x="2016598" y="2647836"/>
                      <a:pt x="2012664" y="2648589"/>
                    </a:cubicBezTo>
                    <a:cubicBezTo>
                      <a:pt x="2008729" y="2649342"/>
                      <a:pt x="2004334" y="2649970"/>
                      <a:pt x="1999478" y="2650473"/>
                    </a:cubicBezTo>
                    <a:cubicBezTo>
                      <a:pt x="1994623" y="2650975"/>
                      <a:pt x="1989307" y="2651226"/>
                      <a:pt x="1983531" y="2651226"/>
                    </a:cubicBezTo>
                    <a:cubicBezTo>
                      <a:pt x="1971476" y="2651226"/>
                      <a:pt x="1961011" y="2649615"/>
                      <a:pt x="1952137" y="2646392"/>
                    </a:cubicBezTo>
                    <a:cubicBezTo>
                      <a:pt x="1943263" y="2643168"/>
                      <a:pt x="1935875" y="2638669"/>
                      <a:pt x="1929973" y="2632892"/>
                    </a:cubicBezTo>
                    <a:cubicBezTo>
                      <a:pt x="1924071" y="2627116"/>
                      <a:pt x="1919676" y="2620293"/>
                      <a:pt x="1916788" y="2612424"/>
                    </a:cubicBezTo>
                    <a:cubicBezTo>
                      <a:pt x="1913900" y="2604555"/>
                      <a:pt x="1912456" y="2595974"/>
                      <a:pt x="1912456" y="2586681"/>
                    </a:cubicBezTo>
                    <a:cubicBezTo>
                      <a:pt x="1912456" y="2578142"/>
                      <a:pt x="1913419" y="2570503"/>
                      <a:pt x="1915344" y="2563764"/>
                    </a:cubicBezTo>
                    <a:cubicBezTo>
                      <a:pt x="1917270" y="2557025"/>
                      <a:pt x="1919886" y="2551039"/>
                      <a:pt x="1923192" y="2545807"/>
                    </a:cubicBezTo>
                    <a:cubicBezTo>
                      <a:pt x="1926499" y="2540575"/>
                      <a:pt x="1930392" y="2536096"/>
                      <a:pt x="1934871" y="2532371"/>
                    </a:cubicBezTo>
                    <a:cubicBezTo>
                      <a:pt x="1939350" y="2528645"/>
                      <a:pt x="1944100" y="2525611"/>
                      <a:pt x="1949123" y="2523266"/>
                    </a:cubicBezTo>
                    <a:cubicBezTo>
                      <a:pt x="1954146" y="2520922"/>
                      <a:pt x="1959358" y="2519186"/>
                      <a:pt x="1964757" y="2518055"/>
                    </a:cubicBezTo>
                    <a:cubicBezTo>
                      <a:pt x="1970157" y="2516925"/>
                      <a:pt x="1975452" y="2516360"/>
                      <a:pt x="1980642" y="2516360"/>
                    </a:cubicBezTo>
                    <a:close/>
                    <a:moveTo>
                      <a:pt x="2248598" y="2479692"/>
                    </a:moveTo>
                    <a:lnTo>
                      <a:pt x="2248598" y="2519500"/>
                    </a:lnTo>
                    <a:lnTo>
                      <a:pt x="2275345" y="2519500"/>
                    </a:lnTo>
                    <a:lnTo>
                      <a:pt x="2275345" y="2556544"/>
                    </a:lnTo>
                    <a:lnTo>
                      <a:pt x="2248598" y="2556544"/>
                    </a:lnTo>
                    <a:lnTo>
                      <a:pt x="2248598" y="2595095"/>
                    </a:lnTo>
                    <a:cubicBezTo>
                      <a:pt x="2248598" y="2600871"/>
                      <a:pt x="2249791" y="2605141"/>
                      <a:pt x="2252177" y="2607903"/>
                    </a:cubicBezTo>
                    <a:cubicBezTo>
                      <a:pt x="2254563" y="2610666"/>
                      <a:pt x="2257849" y="2612047"/>
                      <a:pt x="2262035" y="2612047"/>
                    </a:cubicBezTo>
                    <a:cubicBezTo>
                      <a:pt x="2264462" y="2612047"/>
                      <a:pt x="2266702" y="2611817"/>
                      <a:pt x="2268753" y="2611356"/>
                    </a:cubicBezTo>
                    <a:cubicBezTo>
                      <a:pt x="2270804" y="2610896"/>
                      <a:pt x="2273001" y="2610206"/>
                      <a:pt x="2275345" y="2609284"/>
                    </a:cubicBezTo>
                    <a:lnTo>
                      <a:pt x="2275345" y="2646329"/>
                    </a:lnTo>
                    <a:cubicBezTo>
                      <a:pt x="2272918" y="2647501"/>
                      <a:pt x="2268941" y="2648610"/>
                      <a:pt x="2263416" y="2649656"/>
                    </a:cubicBezTo>
                    <a:cubicBezTo>
                      <a:pt x="2257891" y="2650703"/>
                      <a:pt x="2251235" y="2651226"/>
                      <a:pt x="2243450" y="2651226"/>
                    </a:cubicBezTo>
                    <a:cubicBezTo>
                      <a:pt x="2235329" y="2651226"/>
                      <a:pt x="2228276" y="2650033"/>
                      <a:pt x="2222290" y="2647648"/>
                    </a:cubicBezTo>
                    <a:cubicBezTo>
                      <a:pt x="2216305" y="2645262"/>
                      <a:pt x="2211345" y="2641976"/>
                      <a:pt x="2207410" y="2637790"/>
                    </a:cubicBezTo>
                    <a:cubicBezTo>
                      <a:pt x="2203475" y="2633604"/>
                      <a:pt x="2200566" y="2628602"/>
                      <a:pt x="2198683" y="2622784"/>
                    </a:cubicBezTo>
                    <a:cubicBezTo>
                      <a:pt x="2196799" y="2616966"/>
                      <a:pt x="2195857" y="2610666"/>
                      <a:pt x="2195857" y="2603885"/>
                    </a:cubicBezTo>
                    <a:lnTo>
                      <a:pt x="2195857" y="2556544"/>
                    </a:lnTo>
                    <a:lnTo>
                      <a:pt x="2175640" y="2556544"/>
                    </a:lnTo>
                    <a:lnTo>
                      <a:pt x="2175640" y="2519500"/>
                    </a:lnTo>
                    <a:lnTo>
                      <a:pt x="2195857" y="2519500"/>
                    </a:lnTo>
                    <a:lnTo>
                      <a:pt x="2195857" y="2494259"/>
                    </a:lnTo>
                    <a:close/>
                    <a:moveTo>
                      <a:pt x="2808829" y="2468014"/>
                    </a:moveTo>
                    <a:lnTo>
                      <a:pt x="2884303" y="2468014"/>
                    </a:lnTo>
                    <a:lnTo>
                      <a:pt x="2903029" y="2510458"/>
                    </a:lnTo>
                    <a:lnTo>
                      <a:pt x="2863077" y="2510458"/>
                    </a:lnTo>
                    <a:lnTo>
                      <a:pt x="2863077" y="2542856"/>
                    </a:lnTo>
                    <a:lnTo>
                      <a:pt x="2916571" y="2542856"/>
                    </a:lnTo>
                    <a:lnTo>
                      <a:pt x="2916571" y="2585300"/>
                    </a:lnTo>
                    <a:lnTo>
                      <a:pt x="2863077" y="2585300"/>
                    </a:lnTo>
                    <a:lnTo>
                      <a:pt x="2863077" y="2648087"/>
                    </a:lnTo>
                    <a:lnTo>
                      <a:pt x="2808829" y="2648087"/>
                    </a:lnTo>
                    <a:close/>
                    <a:moveTo>
                      <a:pt x="1780129" y="2468014"/>
                    </a:moveTo>
                    <a:lnTo>
                      <a:pt x="1893020" y="2468014"/>
                    </a:lnTo>
                    <a:lnTo>
                      <a:pt x="1893020" y="2510458"/>
                    </a:lnTo>
                    <a:lnTo>
                      <a:pt x="1834377" y="2510458"/>
                    </a:lnTo>
                    <a:lnTo>
                      <a:pt x="1834377" y="2542856"/>
                    </a:lnTo>
                    <a:lnTo>
                      <a:pt x="1887871" y="2542856"/>
                    </a:lnTo>
                    <a:lnTo>
                      <a:pt x="1887871" y="2585300"/>
                    </a:lnTo>
                    <a:lnTo>
                      <a:pt x="1834377" y="2585300"/>
                    </a:lnTo>
                    <a:lnTo>
                      <a:pt x="1834377" y="2648087"/>
                    </a:lnTo>
                    <a:lnTo>
                      <a:pt x="1780129" y="2648087"/>
                    </a:lnTo>
                    <a:close/>
                    <a:moveTo>
                      <a:pt x="2316329" y="2460103"/>
                    </a:moveTo>
                    <a:cubicBezTo>
                      <a:pt x="2320850" y="2460103"/>
                      <a:pt x="2324952" y="2460710"/>
                      <a:pt x="2328635" y="2461924"/>
                    </a:cubicBezTo>
                    <a:cubicBezTo>
                      <a:pt x="2332319" y="2463138"/>
                      <a:pt x="2335458" y="2464833"/>
                      <a:pt x="2338053" y="2467010"/>
                    </a:cubicBezTo>
                    <a:cubicBezTo>
                      <a:pt x="2340648" y="2469186"/>
                      <a:pt x="2342658" y="2471781"/>
                      <a:pt x="2344081" y="2474795"/>
                    </a:cubicBezTo>
                    <a:cubicBezTo>
                      <a:pt x="2345504" y="2477809"/>
                      <a:pt x="2346215" y="2481158"/>
                      <a:pt x="2346215" y="2484841"/>
                    </a:cubicBezTo>
                    <a:cubicBezTo>
                      <a:pt x="2346215" y="2488357"/>
                      <a:pt x="2345546" y="2491664"/>
                      <a:pt x="2344206" y="2494761"/>
                    </a:cubicBezTo>
                    <a:cubicBezTo>
                      <a:pt x="2342867" y="2497859"/>
                      <a:pt x="2340941" y="2500538"/>
                      <a:pt x="2338430" y="2502798"/>
                    </a:cubicBezTo>
                    <a:cubicBezTo>
                      <a:pt x="2335918" y="2505058"/>
                      <a:pt x="2332800" y="2506858"/>
                      <a:pt x="2329075" y="2508198"/>
                    </a:cubicBezTo>
                    <a:cubicBezTo>
                      <a:pt x="2325349" y="2509537"/>
                      <a:pt x="2321101" y="2510207"/>
                      <a:pt x="2316329" y="2510207"/>
                    </a:cubicBezTo>
                    <a:cubicBezTo>
                      <a:pt x="2311725" y="2510207"/>
                      <a:pt x="2307581" y="2509516"/>
                      <a:pt x="2303897" y="2508135"/>
                    </a:cubicBezTo>
                    <a:cubicBezTo>
                      <a:pt x="2300214" y="2506754"/>
                      <a:pt x="2297095" y="2504912"/>
                      <a:pt x="2294542" y="2502610"/>
                    </a:cubicBezTo>
                    <a:cubicBezTo>
                      <a:pt x="2291989" y="2500308"/>
                      <a:pt x="2290021" y="2497608"/>
                      <a:pt x="2288640" y="2494510"/>
                    </a:cubicBezTo>
                    <a:cubicBezTo>
                      <a:pt x="2287259" y="2491413"/>
                      <a:pt x="2286568" y="2488190"/>
                      <a:pt x="2286568" y="2484841"/>
                    </a:cubicBezTo>
                    <a:cubicBezTo>
                      <a:pt x="2286568" y="2480990"/>
                      <a:pt x="2287321" y="2477537"/>
                      <a:pt x="2288828" y="2474481"/>
                    </a:cubicBezTo>
                    <a:cubicBezTo>
                      <a:pt x="2290335" y="2471426"/>
                      <a:pt x="2292407" y="2468830"/>
                      <a:pt x="2295044" y="2466696"/>
                    </a:cubicBezTo>
                    <a:cubicBezTo>
                      <a:pt x="2297681" y="2464561"/>
                      <a:pt x="2300821" y="2462928"/>
                      <a:pt x="2304462" y="2461798"/>
                    </a:cubicBezTo>
                    <a:cubicBezTo>
                      <a:pt x="2308104" y="2460668"/>
                      <a:pt x="2312059" y="2460103"/>
                      <a:pt x="2316329" y="2460103"/>
                    </a:cubicBezTo>
                    <a:close/>
                    <a:moveTo>
                      <a:pt x="2661057" y="2457717"/>
                    </a:moveTo>
                    <a:lnTo>
                      <a:pt x="2714551" y="2457717"/>
                    </a:lnTo>
                    <a:lnTo>
                      <a:pt x="2714551" y="2648087"/>
                    </a:lnTo>
                    <a:lnTo>
                      <a:pt x="2661057" y="2648087"/>
                    </a:lnTo>
                    <a:close/>
                    <a:moveTo>
                      <a:pt x="2589508" y="2370118"/>
                    </a:moveTo>
                    <a:lnTo>
                      <a:pt x="2571425" y="2372629"/>
                    </a:lnTo>
                    <a:cubicBezTo>
                      <a:pt x="2567323" y="2373299"/>
                      <a:pt x="2564037" y="2374660"/>
                      <a:pt x="2561567" y="2376710"/>
                    </a:cubicBezTo>
                    <a:cubicBezTo>
                      <a:pt x="2559098" y="2378762"/>
                      <a:pt x="2557863" y="2381629"/>
                      <a:pt x="2557863" y="2385312"/>
                    </a:cubicBezTo>
                    <a:cubicBezTo>
                      <a:pt x="2557863" y="2386736"/>
                      <a:pt x="2558093" y="2388158"/>
                      <a:pt x="2558554" y="2389582"/>
                    </a:cubicBezTo>
                    <a:cubicBezTo>
                      <a:pt x="2559014" y="2391005"/>
                      <a:pt x="2559747" y="2392302"/>
                      <a:pt x="2560751" y="2393474"/>
                    </a:cubicBezTo>
                    <a:cubicBezTo>
                      <a:pt x="2561756" y="2394646"/>
                      <a:pt x="2563074" y="2395588"/>
                      <a:pt x="2564707" y="2396300"/>
                    </a:cubicBezTo>
                    <a:cubicBezTo>
                      <a:pt x="2566339" y="2397012"/>
                      <a:pt x="2568327" y="2397367"/>
                      <a:pt x="2570672" y="2397367"/>
                    </a:cubicBezTo>
                    <a:cubicBezTo>
                      <a:pt x="2573350" y="2397367"/>
                      <a:pt x="2575841" y="2396844"/>
                      <a:pt x="2578143" y="2395798"/>
                    </a:cubicBezTo>
                    <a:cubicBezTo>
                      <a:pt x="2580445" y="2394751"/>
                      <a:pt x="2582434" y="2393244"/>
                      <a:pt x="2584108" y="2391277"/>
                    </a:cubicBezTo>
                    <a:cubicBezTo>
                      <a:pt x="2585782" y="2389310"/>
                      <a:pt x="2587101" y="2386945"/>
                      <a:pt x="2588063" y="2384182"/>
                    </a:cubicBezTo>
                    <a:cubicBezTo>
                      <a:pt x="2589026" y="2381420"/>
                      <a:pt x="2589508" y="2378364"/>
                      <a:pt x="2589508" y="2375015"/>
                    </a:cubicBezTo>
                    <a:close/>
                    <a:moveTo>
                      <a:pt x="1980391" y="2329683"/>
                    </a:moveTo>
                    <a:cubicBezTo>
                      <a:pt x="1977545" y="2329683"/>
                      <a:pt x="1975096" y="2330436"/>
                      <a:pt x="1973045" y="2331944"/>
                    </a:cubicBezTo>
                    <a:cubicBezTo>
                      <a:pt x="1970994" y="2333450"/>
                      <a:pt x="1969320" y="2335334"/>
                      <a:pt x="1968022" y="2337594"/>
                    </a:cubicBezTo>
                    <a:cubicBezTo>
                      <a:pt x="1966725" y="2339854"/>
                      <a:pt x="1965762" y="2342261"/>
                      <a:pt x="1965134" y="2344815"/>
                    </a:cubicBezTo>
                    <a:cubicBezTo>
                      <a:pt x="1964506" y="2347368"/>
                      <a:pt x="1964109" y="2349733"/>
                      <a:pt x="1963941" y="2351910"/>
                    </a:cubicBezTo>
                    <a:lnTo>
                      <a:pt x="1996339" y="2351910"/>
                    </a:lnTo>
                    <a:cubicBezTo>
                      <a:pt x="1996339" y="2349566"/>
                      <a:pt x="1996172" y="2347096"/>
                      <a:pt x="1995837" y="2344501"/>
                    </a:cubicBezTo>
                    <a:cubicBezTo>
                      <a:pt x="1995502" y="2341906"/>
                      <a:pt x="1994769" y="2339499"/>
                      <a:pt x="1993639" y="2337280"/>
                    </a:cubicBezTo>
                    <a:cubicBezTo>
                      <a:pt x="1992509" y="2335062"/>
                      <a:pt x="1990898" y="2333241"/>
                      <a:pt x="1988805" y="2331818"/>
                    </a:cubicBezTo>
                    <a:cubicBezTo>
                      <a:pt x="1986712" y="2330395"/>
                      <a:pt x="1983907" y="2329683"/>
                      <a:pt x="1980391" y="2329683"/>
                    </a:cubicBezTo>
                    <a:close/>
                    <a:moveTo>
                      <a:pt x="2352973" y="2300424"/>
                    </a:moveTo>
                    <a:lnTo>
                      <a:pt x="2408728" y="2300424"/>
                    </a:lnTo>
                    <a:lnTo>
                      <a:pt x="2424425" y="2370620"/>
                    </a:lnTo>
                    <a:cubicBezTo>
                      <a:pt x="2424759" y="2372127"/>
                      <a:pt x="2425136" y="2373948"/>
                      <a:pt x="2425555" y="2376082"/>
                    </a:cubicBezTo>
                    <a:cubicBezTo>
                      <a:pt x="2425973" y="2378217"/>
                      <a:pt x="2426392" y="2380457"/>
                      <a:pt x="2426811" y="2382801"/>
                    </a:cubicBezTo>
                    <a:cubicBezTo>
                      <a:pt x="2427229" y="2385145"/>
                      <a:pt x="2427606" y="2387468"/>
                      <a:pt x="2427941" y="2389770"/>
                    </a:cubicBezTo>
                    <a:cubicBezTo>
                      <a:pt x="2428276" y="2392072"/>
                      <a:pt x="2428485" y="2394186"/>
                      <a:pt x="2428569" y="2396112"/>
                    </a:cubicBezTo>
                    <a:lnTo>
                      <a:pt x="2429322" y="2396112"/>
                    </a:lnTo>
                    <a:cubicBezTo>
                      <a:pt x="2429741" y="2392344"/>
                      <a:pt x="2430389" y="2388326"/>
                      <a:pt x="2431268" y="2384056"/>
                    </a:cubicBezTo>
                    <a:cubicBezTo>
                      <a:pt x="2432147" y="2379787"/>
                      <a:pt x="2433047" y="2375559"/>
                      <a:pt x="2433968" y="2371374"/>
                    </a:cubicBezTo>
                    <a:lnTo>
                      <a:pt x="2448660" y="2300424"/>
                    </a:lnTo>
                    <a:lnTo>
                      <a:pt x="2504164" y="2300424"/>
                    </a:lnTo>
                    <a:lnTo>
                      <a:pt x="2459460" y="2429012"/>
                    </a:lnTo>
                    <a:lnTo>
                      <a:pt x="2395919" y="2429012"/>
                    </a:lnTo>
                    <a:close/>
                    <a:moveTo>
                      <a:pt x="2289582" y="2300424"/>
                    </a:moveTo>
                    <a:lnTo>
                      <a:pt x="2343076" y="2300424"/>
                    </a:lnTo>
                    <a:lnTo>
                      <a:pt x="2343076" y="2429012"/>
                    </a:lnTo>
                    <a:lnTo>
                      <a:pt x="2289582" y="2429012"/>
                    </a:lnTo>
                    <a:close/>
                    <a:moveTo>
                      <a:pt x="2576071" y="2297285"/>
                    </a:moveTo>
                    <a:cubicBezTo>
                      <a:pt x="2587791" y="2297285"/>
                      <a:pt x="2597628" y="2298562"/>
                      <a:pt x="2605581" y="2301115"/>
                    </a:cubicBezTo>
                    <a:cubicBezTo>
                      <a:pt x="2613534" y="2303668"/>
                      <a:pt x="2619938" y="2307478"/>
                      <a:pt x="2624794" y="2312542"/>
                    </a:cubicBezTo>
                    <a:cubicBezTo>
                      <a:pt x="2629649" y="2317607"/>
                      <a:pt x="2633124" y="2323928"/>
                      <a:pt x="2635216" y="2331504"/>
                    </a:cubicBezTo>
                    <a:cubicBezTo>
                      <a:pt x="2637309" y="2339080"/>
                      <a:pt x="2638356" y="2347933"/>
                      <a:pt x="2638356" y="2358063"/>
                    </a:cubicBezTo>
                    <a:lnTo>
                      <a:pt x="2638356" y="2429012"/>
                    </a:lnTo>
                    <a:lnTo>
                      <a:pt x="2589508" y="2429012"/>
                    </a:lnTo>
                    <a:lnTo>
                      <a:pt x="2589508" y="2409422"/>
                    </a:lnTo>
                    <a:lnTo>
                      <a:pt x="2589005" y="2409422"/>
                    </a:lnTo>
                    <a:cubicBezTo>
                      <a:pt x="2584987" y="2416538"/>
                      <a:pt x="2579734" y="2422105"/>
                      <a:pt x="2573246" y="2426124"/>
                    </a:cubicBezTo>
                    <a:cubicBezTo>
                      <a:pt x="2566758" y="2430142"/>
                      <a:pt x="2558951" y="2432151"/>
                      <a:pt x="2549826" y="2432151"/>
                    </a:cubicBezTo>
                    <a:cubicBezTo>
                      <a:pt x="2543296" y="2432151"/>
                      <a:pt x="2537604" y="2431126"/>
                      <a:pt x="2532748" y="2429075"/>
                    </a:cubicBezTo>
                    <a:cubicBezTo>
                      <a:pt x="2527893" y="2427024"/>
                      <a:pt x="2523853" y="2424198"/>
                      <a:pt x="2520630" y="2420598"/>
                    </a:cubicBezTo>
                    <a:cubicBezTo>
                      <a:pt x="2517407" y="2416999"/>
                      <a:pt x="2515001" y="2412792"/>
                      <a:pt x="2513410" y="2407978"/>
                    </a:cubicBezTo>
                    <a:cubicBezTo>
                      <a:pt x="2511819" y="2403164"/>
                      <a:pt x="2511024" y="2397995"/>
                      <a:pt x="2511024" y="2392470"/>
                    </a:cubicBezTo>
                    <a:cubicBezTo>
                      <a:pt x="2511024" y="2387782"/>
                      <a:pt x="2511652" y="2383094"/>
                      <a:pt x="2512908" y="2378406"/>
                    </a:cubicBezTo>
                    <a:cubicBezTo>
                      <a:pt x="2514163" y="2373718"/>
                      <a:pt x="2516486" y="2369364"/>
                      <a:pt x="2519877" y="2365346"/>
                    </a:cubicBezTo>
                    <a:cubicBezTo>
                      <a:pt x="2523267" y="2361328"/>
                      <a:pt x="2527997" y="2357832"/>
                      <a:pt x="2534067" y="2354860"/>
                    </a:cubicBezTo>
                    <a:cubicBezTo>
                      <a:pt x="2540136" y="2351889"/>
                      <a:pt x="2547985" y="2349775"/>
                      <a:pt x="2557612" y="2348519"/>
                    </a:cubicBezTo>
                    <a:lnTo>
                      <a:pt x="2589508" y="2344375"/>
                    </a:lnTo>
                    <a:cubicBezTo>
                      <a:pt x="2589508" y="2342198"/>
                      <a:pt x="2588984" y="2340231"/>
                      <a:pt x="2587938" y="2338473"/>
                    </a:cubicBezTo>
                    <a:cubicBezTo>
                      <a:pt x="2586891" y="2336715"/>
                      <a:pt x="2585447" y="2335208"/>
                      <a:pt x="2583606" y="2333952"/>
                    </a:cubicBezTo>
                    <a:cubicBezTo>
                      <a:pt x="2581764" y="2332697"/>
                      <a:pt x="2579566" y="2331734"/>
                      <a:pt x="2577013" y="2331064"/>
                    </a:cubicBezTo>
                    <a:cubicBezTo>
                      <a:pt x="2574460" y="2330395"/>
                      <a:pt x="2571676" y="2330060"/>
                      <a:pt x="2568662" y="2330060"/>
                    </a:cubicBezTo>
                    <a:cubicBezTo>
                      <a:pt x="2564393" y="2330060"/>
                      <a:pt x="2560144" y="2330416"/>
                      <a:pt x="2555917" y="2331127"/>
                    </a:cubicBezTo>
                    <a:cubicBezTo>
                      <a:pt x="2551689" y="2331839"/>
                      <a:pt x="2547629" y="2332780"/>
                      <a:pt x="2543736" y="2333952"/>
                    </a:cubicBezTo>
                    <a:cubicBezTo>
                      <a:pt x="2539843" y="2335124"/>
                      <a:pt x="2536160" y="2336443"/>
                      <a:pt x="2532685" y="2337908"/>
                    </a:cubicBezTo>
                    <a:cubicBezTo>
                      <a:pt x="2529211" y="2339373"/>
                      <a:pt x="2526009" y="2340859"/>
                      <a:pt x="2523079" y="2342366"/>
                    </a:cubicBezTo>
                    <a:lnTo>
                      <a:pt x="2523079" y="2307582"/>
                    </a:lnTo>
                    <a:cubicBezTo>
                      <a:pt x="2526177" y="2306243"/>
                      <a:pt x="2529881" y="2304945"/>
                      <a:pt x="2534192" y="2303689"/>
                    </a:cubicBezTo>
                    <a:cubicBezTo>
                      <a:pt x="2538504" y="2302434"/>
                      <a:pt x="2543066" y="2301345"/>
                      <a:pt x="2547880" y="2300424"/>
                    </a:cubicBezTo>
                    <a:cubicBezTo>
                      <a:pt x="2552694" y="2299504"/>
                      <a:pt x="2557528" y="2298750"/>
                      <a:pt x="2562384" y="2298164"/>
                    </a:cubicBezTo>
                    <a:cubicBezTo>
                      <a:pt x="2567239" y="2297578"/>
                      <a:pt x="2571802" y="2297285"/>
                      <a:pt x="2576071" y="2297285"/>
                    </a:cubicBezTo>
                    <a:close/>
                    <a:moveTo>
                      <a:pt x="2120755" y="2297285"/>
                    </a:moveTo>
                    <a:cubicBezTo>
                      <a:pt x="2123936" y="2297285"/>
                      <a:pt x="2127159" y="2297432"/>
                      <a:pt x="2130424" y="2297724"/>
                    </a:cubicBezTo>
                    <a:cubicBezTo>
                      <a:pt x="2133689" y="2298018"/>
                      <a:pt x="2136870" y="2298394"/>
                      <a:pt x="2139968" y="2298855"/>
                    </a:cubicBezTo>
                    <a:cubicBezTo>
                      <a:pt x="2143065" y="2299315"/>
                      <a:pt x="2146016" y="2299838"/>
                      <a:pt x="2148821" y="2300424"/>
                    </a:cubicBezTo>
                    <a:cubicBezTo>
                      <a:pt x="2151625" y="2301010"/>
                      <a:pt x="2154157" y="2301596"/>
                      <a:pt x="2156418" y="2302182"/>
                    </a:cubicBezTo>
                    <a:lnTo>
                      <a:pt x="2156418" y="2338222"/>
                    </a:lnTo>
                    <a:cubicBezTo>
                      <a:pt x="2154827" y="2337552"/>
                      <a:pt x="2152776" y="2336778"/>
                      <a:pt x="2150265" y="2335899"/>
                    </a:cubicBezTo>
                    <a:cubicBezTo>
                      <a:pt x="2147753" y="2335020"/>
                      <a:pt x="2144991" y="2334162"/>
                      <a:pt x="2141977" y="2333325"/>
                    </a:cubicBezTo>
                    <a:cubicBezTo>
                      <a:pt x="2138963" y="2332488"/>
                      <a:pt x="2135845" y="2331776"/>
                      <a:pt x="2132622" y="2331190"/>
                    </a:cubicBezTo>
                    <a:cubicBezTo>
                      <a:pt x="2129398" y="2330604"/>
                      <a:pt x="2126280" y="2330311"/>
                      <a:pt x="2123266" y="2330311"/>
                    </a:cubicBezTo>
                    <a:cubicBezTo>
                      <a:pt x="2119750" y="2330311"/>
                      <a:pt x="2116946" y="2330897"/>
                      <a:pt x="2114853" y="2332069"/>
                    </a:cubicBezTo>
                    <a:cubicBezTo>
                      <a:pt x="2112760" y="2333241"/>
                      <a:pt x="2111713" y="2334874"/>
                      <a:pt x="2111713" y="2336966"/>
                    </a:cubicBezTo>
                    <a:cubicBezTo>
                      <a:pt x="2111713" y="2338306"/>
                      <a:pt x="2112027" y="2339478"/>
                      <a:pt x="2112655" y="2340482"/>
                    </a:cubicBezTo>
                    <a:cubicBezTo>
                      <a:pt x="2113283" y="2341487"/>
                      <a:pt x="2114288" y="2342408"/>
                      <a:pt x="2115669" y="2343245"/>
                    </a:cubicBezTo>
                    <a:cubicBezTo>
                      <a:pt x="2117050" y="2344082"/>
                      <a:pt x="2118808" y="2344898"/>
                      <a:pt x="2120943" y="2345694"/>
                    </a:cubicBezTo>
                    <a:cubicBezTo>
                      <a:pt x="2123078" y="2346489"/>
                      <a:pt x="2125652" y="2347347"/>
                      <a:pt x="2128666" y="2348268"/>
                    </a:cubicBezTo>
                    <a:cubicBezTo>
                      <a:pt x="2134610" y="2350026"/>
                      <a:pt x="2139884" y="2352035"/>
                      <a:pt x="2144488" y="2354296"/>
                    </a:cubicBezTo>
                    <a:cubicBezTo>
                      <a:pt x="2149093" y="2356556"/>
                      <a:pt x="2152944" y="2359193"/>
                      <a:pt x="2156041" y="2362207"/>
                    </a:cubicBezTo>
                    <a:cubicBezTo>
                      <a:pt x="2159139" y="2365220"/>
                      <a:pt x="2161483" y="2368695"/>
                      <a:pt x="2163073" y="2372629"/>
                    </a:cubicBezTo>
                    <a:cubicBezTo>
                      <a:pt x="2164664" y="2376564"/>
                      <a:pt x="2165459" y="2381126"/>
                      <a:pt x="2165459" y="2386317"/>
                    </a:cubicBezTo>
                    <a:cubicBezTo>
                      <a:pt x="2165459" y="2392596"/>
                      <a:pt x="2164287" y="2398518"/>
                      <a:pt x="2161943" y="2404086"/>
                    </a:cubicBezTo>
                    <a:cubicBezTo>
                      <a:pt x="2159599" y="2409652"/>
                      <a:pt x="2155895" y="2414508"/>
                      <a:pt x="2150830" y="2418652"/>
                    </a:cubicBezTo>
                    <a:cubicBezTo>
                      <a:pt x="2145765" y="2422796"/>
                      <a:pt x="2139256" y="2426082"/>
                      <a:pt x="2131303" y="2428510"/>
                    </a:cubicBezTo>
                    <a:cubicBezTo>
                      <a:pt x="2123350" y="2430937"/>
                      <a:pt x="2113723" y="2432151"/>
                      <a:pt x="2102421" y="2432151"/>
                    </a:cubicBezTo>
                    <a:cubicBezTo>
                      <a:pt x="2098905" y="2432151"/>
                      <a:pt x="2095201" y="2431963"/>
                      <a:pt x="2091308" y="2431586"/>
                    </a:cubicBezTo>
                    <a:cubicBezTo>
                      <a:pt x="2087415" y="2431210"/>
                      <a:pt x="2083585" y="2430749"/>
                      <a:pt x="2079818" y="2430205"/>
                    </a:cubicBezTo>
                    <a:cubicBezTo>
                      <a:pt x="2076051" y="2429661"/>
                      <a:pt x="2072472" y="2429033"/>
                      <a:pt x="2069081" y="2428321"/>
                    </a:cubicBezTo>
                    <a:cubicBezTo>
                      <a:pt x="2065691" y="2427610"/>
                      <a:pt x="2062740" y="2426877"/>
                      <a:pt x="2060228" y="2426124"/>
                    </a:cubicBezTo>
                    <a:lnTo>
                      <a:pt x="2060228" y="2388577"/>
                    </a:lnTo>
                    <a:cubicBezTo>
                      <a:pt x="2063242" y="2389916"/>
                      <a:pt x="2066381" y="2391214"/>
                      <a:pt x="2069646" y="2392470"/>
                    </a:cubicBezTo>
                    <a:cubicBezTo>
                      <a:pt x="2072911" y="2393726"/>
                      <a:pt x="2076197" y="2394856"/>
                      <a:pt x="2079504" y="2395860"/>
                    </a:cubicBezTo>
                    <a:cubicBezTo>
                      <a:pt x="2082811" y="2396865"/>
                      <a:pt x="2086180" y="2397660"/>
                      <a:pt x="2089613" y="2398246"/>
                    </a:cubicBezTo>
                    <a:cubicBezTo>
                      <a:pt x="2093045" y="2398832"/>
                      <a:pt x="2096477" y="2399125"/>
                      <a:pt x="2099910" y="2399125"/>
                    </a:cubicBezTo>
                    <a:cubicBezTo>
                      <a:pt x="2105602" y="2399125"/>
                      <a:pt x="2109642" y="2398351"/>
                      <a:pt x="2112027" y="2396802"/>
                    </a:cubicBezTo>
                    <a:cubicBezTo>
                      <a:pt x="2114413" y="2395254"/>
                      <a:pt x="2115606" y="2393307"/>
                      <a:pt x="2115606" y="2390963"/>
                    </a:cubicBezTo>
                    <a:cubicBezTo>
                      <a:pt x="2115606" y="2389707"/>
                      <a:pt x="2115313" y="2388640"/>
                      <a:pt x="2114727" y="2387761"/>
                    </a:cubicBezTo>
                    <a:cubicBezTo>
                      <a:pt x="2114141" y="2386882"/>
                      <a:pt x="2113032" y="2385982"/>
                      <a:pt x="2111400" y="2385061"/>
                    </a:cubicBezTo>
                    <a:cubicBezTo>
                      <a:pt x="2109767" y="2384140"/>
                      <a:pt x="2107465" y="2383136"/>
                      <a:pt x="2104493" y="2382047"/>
                    </a:cubicBezTo>
                    <a:cubicBezTo>
                      <a:pt x="2101521" y="2380959"/>
                      <a:pt x="2097649" y="2379620"/>
                      <a:pt x="2092877" y="2378029"/>
                    </a:cubicBezTo>
                    <a:cubicBezTo>
                      <a:pt x="2088106" y="2376522"/>
                      <a:pt x="2083711" y="2374722"/>
                      <a:pt x="2079692" y="2372629"/>
                    </a:cubicBezTo>
                    <a:cubicBezTo>
                      <a:pt x="2075674" y="2370536"/>
                      <a:pt x="2072221" y="2368025"/>
                      <a:pt x="2069332" y="2365095"/>
                    </a:cubicBezTo>
                    <a:cubicBezTo>
                      <a:pt x="2066444" y="2362165"/>
                      <a:pt x="2064205" y="2358690"/>
                      <a:pt x="2062614" y="2354672"/>
                    </a:cubicBezTo>
                    <a:cubicBezTo>
                      <a:pt x="2061024" y="2350654"/>
                      <a:pt x="2060228" y="2345924"/>
                      <a:pt x="2060228" y="2340482"/>
                    </a:cubicBezTo>
                    <a:cubicBezTo>
                      <a:pt x="2060228" y="2333702"/>
                      <a:pt x="2061631" y="2327632"/>
                      <a:pt x="2064435" y="2322274"/>
                    </a:cubicBezTo>
                    <a:cubicBezTo>
                      <a:pt x="2067239" y="2316916"/>
                      <a:pt x="2071237" y="2312375"/>
                      <a:pt x="2076427" y="2308650"/>
                    </a:cubicBezTo>
                    <a:cubicBezTo>
                      <a:pt x="2081618" y="2304924"/>
                      <a:pt x="2087959" y="2302099"/>
                      <a:pt x="2095452" y="2300173"/>
                    </a:cubicBezTo>
                    <a:cubicBezTo>
                      <a:pt x="2102944" y="2298248"/>
                      <a:pt x="2111379" y="2297285"/>
                      <a:pt x="2120755" y="2297285"/>
                    </a:cubicBezTo>
                    <a:close/>
                    <a:moveTo>
                      <a:pt x="1980642" y="2297285"/>
                    </a:moveTo>
                    <a:cubicBezTo>
                      <a:pt x="1992111" y="2297285"/>
                      <a:pt x="2001843" y="2299064"/>
                      <a:pt x="2009838" y="2302622"/>
                    </a:cubicBezTo>
                    <a:cubicBezTo>
                      <a:pt x="2017833" y="2306180"/>
                      <a:pt x="2024342" y="2310868"/>
                      <a:pt x="2029365" y="2316686"/>
                    </a:cubicBezTo>
                    <a:cubicBezTo>
                      <a:pt x="2034388" y="2322504"/>
                      <a:pt x="2038030" y="2329160"/>
                      <a:pt x="2040290" y="2336652"/>
                    </a:cubicBezTo>
                    <a:cubicBezTo>
                      <a:pt x="2042550" y="2344145"/>
                      <a:pt x="2043680" y="2351868"/>
                      <a:pt x="2043680" y="2359821"/>
                    </a:cubicBezTo>
                    <a:lnTo>
                      <a:pt x="2043680" y="2379912"/>
                    </a:lnTo>
                    <a:lnTo>
                      <a:pt x="1964192" y="2379912"/>
                    </a:lnTo>
                    <a:cubicBezTo>
                      <a:pt x="1964527" y="2381922"/>
                      <a:pt x="1965301" y="2383973"/>
                      <a:pt x="1966515" y="2386066"/>
                    </a:cubicBezTo>
                    <a:cubicBezTo>
                      <a:pt x="1967729" y="2388158"/>
                      <a:pt x="1969550" y="2390063"/>
                      <a:pt x="1971978" y="2391779"/>
                    </a:cubicBezTo>
                    <a:cubicBezTo>
                      <a:pt x="1974406" y="2393496"/>
                      <a:pt x="1977524" y="2394898"/>
                      <a:pt x="1981333" y="2395986"/>
                    </a:cubicBezTo>
                    <a:cubicBezTo>
                      <a:pt x="1985142" y="2397074"/>
                      <a:pt x="1989809" y="2397618"/>
                      <a:pt x="1995335" y="2397618"/>
                    </a:cubicBezTo>
                    <a:cubicBezTo>
                      <a:pt x="1999102" y="2397618"/>
                      <a:pt x="2002722" y="2397388"/>
                      <a:pt x="2006197" y="2396928"/>
                    </a:cubicBezTo>
                    <a:cubicBezTo>
                      <a:pt x="2009671" y="2396467"/>
                      <a:pt x="2012936" y="2395881"/>
                      <a:pt x="2015991" y="2395170"/>
                    </a:cubicBezTo>
                    <a:cubicBezTo>
                      <a:pt x="2019047" y="2394458"/>
                      <a:pt x="2021831" y="2393684"/>
                      <a:pt x="2024342" y="2392847"/>
                    </a:cubicBezTo>
                    <a:cubicBezTo>
                      <a:pt x="2026854" y="2392010"/>
                      <a:pt x="2028988" y="2391214"/>
                      <a:pt x="2030746" y="2390461"/>
                    </a:cubicBezTo>
                    <a:lnTo>
                      <a:pt x="2030746" y="2424366"/>
                    </a:lnTo>
                    <a:cubicBezTo>
                      <a:pt x="2028653" y="2425203"/>
                      <a:pt x="2026100" y="2426082"/>
                      <a:pt x="2023086" y="2427003"/>
                    </a:cubicBezTo>
                    <a:cubicBezTo>
                      <a:pt x="2020073" y="2427924"/>
                      <a:pt x="2016598" y="2428761"/>
                      <a:pt x="2012664" y="2429514"/>
                    </a:cubicBezTo>
                    <a:cubicBezTo>
                      <a:pt x="2008729" y="2430268"/>
                      <a:pt x="2004334" y="2430896"/>
                      <a:pt x="1999478" y="2431398"/>
                    </a:cubicBezTo>
                    <a:cubicBezTo>
                      <a:pt x="1994623" y="2431900"/>
                      <a:pt x="1989307" y="2432151"/>
                      <a:pt x="1983531" y="2432151"/>
                    </a:cubicBezTo>
                    <a:cubicBezTo>
                      <a:pt x="1971476" y="2432151"/>
                      <a:pt x="1961011" y="2430540"/>
                      <a:pt x="1952137" y="2427317"/>
                    </a:cubicBezTo>
                    <a:cubicBezTo>
                      <a:pt x="1943263" y="2424094"/>
                      <a:pt x="1935875" y="2419594"/>
                      <a:pt x="1929973" y="2413818"/>
                    </a:cubicBezTo>
                    <a:cubicBezTo>
                      <a:pt x="1924071" y="2408041"/>
                      <a:pt x="1919676" y="2401218"/>
                      <a:pt x="1916788" y="2393349"/>
                    </a:cubicBezTo>
                    <a:cubicBezTo>
                      <a:pt x="1913900" y="2385480"/>
                      <a:pt x="1912456" y="2376899"/>
                      <a:pt x="1912456" y="2367606"/>
                    </a:cubicBezTo>
                    <a:cubicBezTo>
                      <a:pt x="1912456" y="2359067"/>
                      <a:pt x="1913419" y="2351428"/>
                      <a:pt x="1915344" y="2344689"/>
                    </a:cubicBezTo>
                    <a:cubicBezTo>
                      <a:pt x="1917270" y="2337950"/>
                      <a:pt x="1919886" y="2331964"/>
                      <a:pt x="1923192" y="2326732"/>
                    </a:cubicBezTo>
                    <a:cubicBezTo>
                      <a:pt x="1926499" y="2321500"/>
                      <a:pt x="1930392" y="2317021"/>
                      <a:pt x="1934871" y="2313296"/>
                    </a:cubicBezTo>
                    <a:cubicBezTo>
                      <a:pt x="1939350" y="2309570"/>
                      <a:pt x="1944100" y="2306536"/>
                      <a:pt x="1949123" y="2304192"/>
                    </a:cubicBezTo>
                    <a:cubicBezTo>
                      <a:pt x="1954146" y="2301848"/>
                      <a:pt x="1959358" y="2300110"/>
                      <a:pt x="1964757" y="2298980"/>
                    </a:cubicBezTo>
                    <a:cubicBezTo>
                      <a:pt x="1970157" y="2297850"/>
                      <a:pt x="1975452" y="2297285"/>
                      <a:pt x="1980642" y="2297285"/>
                    </a:cubicBezTo>
                    <a:close/>
                    <a:moveTo>
                      <a:pt x="2808829" y="2295506"/>
                    </a:moveTo>
                    <a:lnTo>
                      <a:pt x="2851851" y="2394456"/>
                    </a:lnTo>
                    <a:lnTo>
                      <a:pt x="2863077" y="2419902"/>
                    </a:lnTo>
                    <a:lnTo>
                      <a:pt x="2863077" y="2429012"/>
                    </a:lnTo>
                    <a:lnTo>
                      <a:pt x="2808829" y="2429012"/>
                    </a:lnTo>
                    <a:close/>
                    <a:moveTo>
                      <a:pt x="2248598" y="2260618"/>
                    </a:moveTo>
                    <a:lnTo>
                      <a:pt x="2248598" y="2300424"/>
                    </a:lnTo>
                    <a:lnTo>
                      <a:pt x="2275345" y="2300424"/>
                    </a:lnTo>
                    <a:lnTo>
                      <a:pt x="2275345" y="2337469"/>
                    </a:lnTo>
                    <a:lnTo>
                      <a:pt x="2248598" y="2337469"/>
                    </a:lnTo>
                    <a:lnTo>
                      <a:pt x="2248598" y="2376020"/>
                    </a:lnTo>
                    <a:cubicBezTo>
                      <a:pt x="2248598" y="2381796"/>
                      <a:pt x="2249791" y="2386066"/>
                      <a:pt x="2252177" y="2388828"/>
                    </a:cubicBezTo>
                    <a:cubicBezTo>
                      <a:pt x="2254563" y="2391591"/>
                      <a:pt x="2257849" y="2392972"/>
                      <a:pt x="2262035" y="2392972"/>
                    </a:cubicBezTo>
                    <a:cubicBezTo>
                      <a:pt x="2264462" y="2392972"/>
                      <a:pt x="2266702" y="2392742"/>
                      <a:pt x="2268753" y="2392282"/>
                    </a:cubicBezTo>
                    <a:cubicBezTo>
                      <a:pt x="2270804" y="2391821"/>
                      <a:pt x="2273001" y="2391130"/>
                      <a:pt x="2275345" y="2390210"/>
                    </a:cubicBezTo>
                    <a:lnTo>
                      <a:pt x="2275345" y="2427254"/>
                    </a:lnTo>
                    <a:cubicBezTo>
                      <a:pt x="2272918" y="2428426"/>
                      <a:pt x="2268941" y="2429535"/>
                      <a:pt x="2263416" y="2430582"/>
                    </a:cubicBezTo>
                    <a:cubicBezTo>
                      <a:pt x="2257891" y="2431628"/>
                      <a:pt x="2251235" y="2432151"/>
                      <a:pt x="2243450" y="2432151"/>
                    </a:cubicBezTo>
                    <a:cubicBezTo>
                      <a:pt x="2235329" y="2432151"/>
                      <a:pt x="2228276" y="2430958"/>
                      <a:pt x="2222290" y="2428572"/>
                    </a:cubicBezTo>
                    <a:cubicBezTo>
                      <a:pt x="2216305" y="2426186"/>
                      <a:pt x="2211345" y="2422901"/>
                      <a:pt x="2207410" y="2418715"/>
                    </a:cubicBezTo>
                    <a:cubicBezTo>
                      <a:pt x="2203475" y="2414529"/>
                      <a:pt x="2200566" y="2409527"/>
                      <a:pt x="2198683" y="2403709"/>
                    </a:cubicBezTo>
                    <a:cubicBezTo>
                      <a:pt x="2196799" y="2397890"/>
                      <a:pt x="2195857" y="2391591"/>
                      <a:pt x="2195857" y="2384810"/>
                    </a:cubicBezTo>
                    <a:lnTo>
                      <a:pt x="2195857" y="2337469"/>
                    </a:lnTo>
                    <a:lnTo>
                      <a:pt x="2175640" y="2337469"/>
                    </a:lnTo>
                    <a:lnTo>
                      <a:pt x="2175640" y="2300424"/>
                    </a:lnTo>
                    <a:lnTo>
                      <a:pt x="2195857" y="2300424"/>
                    </a:lnTo>
                    <a:lnTo>
                      <a:pt x="2195857" y="2275184"/>
                    </a:lnTo>
                    <a:close/>
                    <a:moveTo>
                      <a:pt x="1641584" y="2252785"/>
                    </a:moveTo>
                    <a:lnTo>
                      <a:pt x="1664143" y="2260743"/>
                    </a:lnTo>
                    <a:cubicBezTo>
                      <a:pt x="1671217" y="2264510"/>
                      <a:pt x="1677161" y="2269031"/>
                      <a:pt x="1681975" y="2274305"/>
                    </a:cubicBezTo>
                    <a:cubicBezTo>
                      <a:pt x="1686788" y="2279579"/>
                      <a:pt x="1690702" y="2285481"/>
                      <a:pt x="1693716" y="2292011"/>
                    </a:cubicBezTo>
                    <a:cubicBezTo>
                      <a:pt x="1696730" y="2298541"/>
                      <a:pt x="1698906" y="2305573"/>
                      <a:pt x="1700246" y="2313107"/>
                    </a:cubicBezTo>
                    <a:cubicBezTo>
                      <a:pt x="1701585" y="2320642"/>
                      <a:pt x="1702255" y="2328511"/>
                      <a:pt x="1702255" y="2336715"/>
                    </a:cubicBezTo>
                    <a:cubicBezTo>
                      <a:pt x="1702255" y="2350780"/>
                      <a:pt x="1700015" y="2363504"/>
                      <a:pt x="1695537" y="2374890"/>
                    </a:cubicBezTo>
                    <a:lnTo>
                      <a:pt x="1688621" y="2385493"/>
                    </a:lnTo>
                    <a:close/>
                    <a:moveTo>
                      <a:pt x="1780129" y="2248939"/>
                    </a:moveTo>
                    <a:lnTo>
                      <a:pt x="1893020" y="2248939"/>
                    </a:lnTo>
                    <a:lnTo>
                      <a:pt x="1893020" y="2291383"/>
                    </a:lnTo>
                    <a:lnTo>
                      <a:pt x="1834377" y="2291383"/>
                    </a:lnTo>
                    <a:lnTo>
                      <a:pt x="1834377" y="2323781"/>
                    </a:lnTo>
                    <a:lnTo>
                      <a:pt x="1887871" y="2323781"/>
                    </a:lnTo>
                    <a:lnTo>
                      <a:pt x="1887871" y="2366225"/>
                    </a:lnTo>
                    <a:lnTo>
                      <a:pt x="1834377" y="2366225"/>
                    </a:lnTo>
                    <a:lnTo>
                      <a:pt x="1834377" y="2429012"/>
                    </a:lnTo>
                    <a:lnTo>
                      <a:pt x="1780129" y="2429012"/>
                    </a:lnTo>
                    <a:close/>
                    <a:moveTo>
                      <a:pt x="2316329" y="2241028"/>
                    </a:moveTo>
                    <a:cubicBezTo>
                      <a:pt x="2320850" y="2241028"/>
                      <a:pt x="2324952" y="2241635"/>
                      <a:pt x="2328635" y="2242849"/>
                    </a:cubicBezTo>
                    <a:cubicBezTo>
                      <a:pt x="2332319" y="2244063"/>
                      <a:pt x="2335458" y="2245758"/>
                      <a:pt x="2338053" y="2247935"/>
                    </a:cubicBezTo>
                    <a:cubicBezTo>
                      <a:pt x="2340648" y="2250111"/>
                      <a:pt x="2342658" y="2252706"/>
                      <a:pt x="2344081" y="2255720"/>
                    </a:cubicBezTo>
                    <a:cubicBezTo>
                      <a:pt x="2345504" y="2258734"/>
                      <a:pt x="2346215" y="2262083"/>
                      <a:pt x="2346215" y="2265766"/>
                    </a:cubicBezTo>
                    <a:cubicBezTo>
                      <a:pt x="2346215" y="2269282"/>
                      <a:pt x="2345546" y="2272589"/>
                      <a:pt x="2344206" y="2275686"/>
                    </a:cubicBezTo>
                    <a:cubicBezTo>
                      <a:pt x="2342867" y="2278784"/>
                      <a:pt x="2340941" y="2281463"/>
                      <a:pt x="2338430" y="2283723"/>
                    </a:cubicBezTo>
                    <a:cubicBezTo>
                      <a:pt x="2335918" y="2285984"/>
                      <a:pt x="2332800" y="2287784"/>
                      <a:pt x="2329075" y="2289123"/>
                    </a:cubicBezTo>
                    <a:cubicBezTo>
                      <a:pt x="2325349" y="2290462"/>
                      <a:pt x="2321101" y="2291132"/>
                      <a:pt x="2316329" y="2291132"/>
                    </a:cubicBezTo>
                    <a:cubicBezTo>
                      <a:pt x="2311725" y="2291132"/>
                      <a:pt x="2307581" y="2290441"/>
                      <a:pt x="2303897" y="2289060"/>
                    </a:cubicBezTo>
                    <a:cubicBezTo>
                      <a:pt x="2300214" y="2287679"/>
                      <a:pt x="2297095" y="2285837"/>
                      <a:pt x="2294542" y="2283535"/>
                    </a:cubicBezTo>
                    <a:cubicBezTo>
                      <a:pt x="2291989" y="2281233"/>
                      <a:pt x="2290021" y="2278533"/>
                      <a:pt x="2288640" y="2275435"/>
                    </a:cubicBezTo>
                    <a:cubicBezTo>
                      <a:pt x="2287259" y="2272338"/>
                      <a:pt x="2286568" y="2269115"/>
                      <a:pt x="2286568" y="2265766"/>
                    </a:cubicBezTo>
                    <a:cubicBezTo>
                      <a:pt x="2286568" y="2261915"/>
                      <a:pt x="2287321" y="2258462"/>
                      <a:pt x="2288828" y="2255406"/>
                    </a:cubicBezTo>
                    <a:cubicBezTo>
                      <a:pt x="2290335" y="2252351"/>
                      <a:pt x="2292407" y="2249756"/>
                      <a:pt x="2295044" y="2247621"/>
                    </a:cubicBezTo>
                    <a:cubicBezTo>
                      <a:pt x="2297681" y="2245486"/>
                      <a:pt x="2300821" y="2243854"/>
                      <a:pt x="2304462" y="2242724"/>
                    </a:cubicBezTo>
                    <a:cubicBezTo>
                      <a:pt x="2308104" y="2241593"/>
                      <a:pt x="2312059" y="2241028"/>
                      <a:pt x="2316329" y="2241028"/>
                    </a:cubicBezTo>
                    <a:close/>
                    <a:moveTo>
                      <a:pt x="2661057" y="2238642"/>
                    </a:moveTo>
                    <a:lnTo>
                      <a:pt x="2714551" y="2238642"/>
                    </a:lnTo>
                    <a:lnTo>
                      <a:pt x="2714551" y="2429012"/>
                    </a:lnTo>
                    <a:lnTo>
                      <a:pt x="2661057" y="2429012"/>
                    </a:lnTo>
                    <a:close/>
                    <a:moveTo>
                      <a:pt x="2589508" y="2160568"/>
                    </a:moveTo>
                    <a:lnTo>
                      <a:pt x="2571425" y="2163080"/>
                    </a:lnTo>
                    <a:cubicBezTo>
                      <a:pt x="2567323" y="2163749"/>
                      <a:pt x="2564037" y="2165110"/>
                      <a:pt x="2561567" y="2167160"/>
                    </a:cubicBezTo>
                    <a:cubicBezTo>
                      <a:pt x="2559098" y="2169212"/>
                      <a:pt x="2557863" y="2172079"/>
                      <a:pt x="2557863" y="2175762"/>
                    </a:cubicBezTo>
                    <a:cubicBezTo>
                      <a:pt x="2557863" y="2177186"/>
                      <a:pt x="2558093" y="2178609"/>
                      <a:pt x="2558554" y="2180032"/>
                    </a:cubicBezTo>
                    <a:cubicBezTo>
                      <a:pt x="2559014" y="2181455"/>
                      <a:pt x="2559747" y="2182753"/>
                      <a:pt x="2560751" y="2183925"/>
                    </a:cubicBezTo>
                    <a:cubicBezTo>
                      <a:pt x="2561756" y="2185097"/>
                      <a:pt x="2563074" y="2186038"/>
                      <a:pt x="2564707" y="2186750"/>
                    </a:cubicBezTo>
                    <a:cubicBezTo>
                      <a:pt x="2566339" y="2187462"/>
                      <a:pt x="2568327" y="2187818"/>
                      <a:pt x="2570672" y="2187818"/>
                    </a:cubicBezTo>
                    <a:cubicBezTo>
                      <a:pt x="2573350" y="2187818"/>
                      <a:pt x="2575841" y="2187294"/>
                      <a:pt x="2578143" y="2186248"/>
                    </a:cubicBezTo>
                    <a:cubicBezTo>
                      <a:pt x="2580445" y="2185201"/>
                      <a:pt x="2582434" y="2183694"/>
                      <a:pt x="2584108" y="2181727"/>
                    </a:cubicBezTo>
                    <a:cubicBezTo>
                      <a:pt x="2585782" y="2179760"/>
                      <a:pt x="2587101" y="2177395"/>
                      <a:pt x="2588063" y="2174632"/>
                    </a:cubicBezTo>
                    <a:cubicBezTo>
                      <a:pt x="2589026" y="2171870"/>
                      <a:pt x="2589508" y="2168814"/>
                      <a:pt x="2589508" y="2165465"/>
                    </a:cubicBezTo>
                    <a:close/>
                    <a:moveTo>
                      <a:pt x="1699630" y="2142080"/>
                    </a:moveTo>
                    <a:lnTo>
                      <a:pt x="1695537" y="2165340"/>
                    </a:lnTo>
                    <a:cubicBezTo>
                      <a:pt x="1691058" y="2176725"/>
                      <a:pt x="1684737" y="2186415"/>
                      <a:pt x="1676575" y="2194410"/>
                    </a:cubicBezTo>
                    <a:cubicBezTo>
                      <a:pt x="1668413" y="2202405"/>
                      <a:pt x="1658576" y="2208579"/>
                      <a:pt x="1647065" y="2212932"/>
                    </a:cubicBezTo>
                    <a:lnTo>
                      <a:pt x="1628575" y="2216080"/>
                    </a:lnTo>
                    <a:lnTo>
                      <a:pt x="1614064" y="2175140"/>
                    </a:lnTo>
                    <a:lnTo>
                      <a:pt x="1617076" y="2173976"/>
                    </a:lnTo>
                    <a:lnTo>
                      <a:pt x="1619753" y="2173439"/>
                    </a:lnTo>
                    <a:lnTo>
                      <a:pt x="1621129" y="2172411"/>
                    </a:lnTo>
                    <a:close/>
                    <a:moveTo>
                      <a:pt x="1980391" y="2120133"/>
                    </a:moveTo>
                    <a:cubicBezTo>
                      <a:pt x="1977545" y="2120133"/>
                      <a:pt x="1975096" y="2120887"/>
                      <a:pt x="1973045" y="2122394"/>
                    </a:cubicBezTo>
                    <a:cubicBezTo>
                      <a:pt x="1970994" y="2123900"/>
                      <a:pt x="1969320" y="2125784"/>
                      <a:pt x="1968022" y="2128044"/>
                    </a:cubicBezTo>
                    <a:cubicBezTo>
                      <a:pt x="1966725" y="2130305"/>
                      <a:pt x="1965762" y="2132712"/>
                      <a:pt x="1965134" y="2135265"/>
                    </a:cubicBezTo>
                    <a:cubicBezTo>
                      <a:pt x="1964506" y="2137818"/>
                      <a:pt x="1964109" y="2140183"/>
                      <a:pt x="1963941" y="2142360"/>
                    </a:cubicBezTo>
                    <a:lnTo>
                      <a:pt x="1996339" y="2142360"/>
                    </a:lnTo>
                    <a:cubicBezTo>
                      <a:pt x="1996339" y="2140016"/>
                      <a:pt x="1996172" y="2137546"/>
                      <a:pt x="1995837" y="2134951"/>
                    </a:cubicBezTo>
                    <a:cubicBezTo>
                      <a:pt x="1995502" y="2132356"/>
                      <a:pt x="1994769" y="2129949"/>
                      <a:pt x="1993639" y="2127730"/>
                    </a:cubicBezTo>
                    <a:cubicBezTo>
                      <a:pt x="1992509" y="2125512"/>
                      <a:pt x="1990898" y="2123691"/>
                      <a:pt x="1988805" y="2122268"/>
                    </a:cubicBezTo>
                    <a:cubicBezTo>
                      <a:pt x="1986712" y="2120845"/>
                      <a:pt x="1983907" y="2120133"/>
                      <a:pt x="1980391" y="2120133"/>
                    </a:cubicBezTo>
                    <a:close/>
                    <a:moveTo>
                      <a:pt x="2352973" y="2090874"/>
                    </a:moveTo>
                    <a:lnTo>
                      <a:pt x="2408728" y="2090874"/>
                    </a:lnTo>
                    <a:lnTo>
                      <a:pt x="2424425" y="2161070"/>
                    </a:lnTo>
                    <a:cubicBezTo>
                      <a:pt x="2424759" y="2162577"/>
                      <a:pt x="2425136" y="2164398"/>
                      <a:pt x="2425555" y="2166533"/>
                    </a:cubicBezTo>
                    <a:cubicBezTo>
                      <a:pt x="2425973" y="2168668"/>
                      <a:pt x="2426392" y="2170907"/>
                      <a:pt x="2426811" y="2173251"/>
                    </a:cubicBezTo>
                    <a:cubicBezTo>
                      <a:pt x="2427229" y="2175595"/>
                      <a:pt x="2427606" y="2177918"/>
                      <a:pt x="2427941" y="2180220"/>
                    </a:cubicBezTo>
                    <a:cubicBezTo>
                      <a:pt x="2428276" y="2182522"/>
                      <a:pt x="2428485" y="2184636"/>
                      <a:pt x="2428569" y="2186562"/>
                    </a:cubicBezTo>
                    <a:lnTo>
                      <a:pt x="2429322" y="2186562"/>
                    </a:lnTo>
                    <a:cubicBezTo>
                      <a:pt x="2429741" y="2182794"/>
                      <a:pt x="2430389" y="2178776"/>
                      <a:pt x="2431268" y="2174507"/>
                    </a:cubicBezTo>
                    <a:cubicBezTo>
                      <a:pt x="2432147" y="2170237"/>
                      <a:pt x="2433047" y="2166010"/>
                      <a:pt x="2433968" y="2161824"/>
                    </a:cubicBezTo>
                    <a:lnTo>
                      <a:pt x="2448660" y="2090874"/>
                    </a:lnTo>
                    <a:lnTo>
                      <a:pt x="2504164" y="2090874"/>
                    </a:lnTo>
                    <a:lnTo>
                      <a:pt x="2459460" y="2219462"/>
                    </a:lnTo>
                    <a:lnTo>
                      <a:pt x="2395919" y="2219462"/>
                    </a:lnTo>
                    <a:close/>
                    <a:moveTo>
                      <a:pt x="2289582" y="2090874"/>
                    </a:moveTo>
                    <a:lnTo>
                      <a:pt x="2343076" y="2090874"/>
                    </a:lnTo>
                    <a:lnTo>
                      <a:pt x="2343076" y="2219462"/>
                    </a:lnTo>
                    <a:lnTo>
                      <a:pt x="2289582" y="2219462"/>
                    </a:lnTo>
                    <a:close/>
                    <a:moveTo>
                      <a:pt x="2576071" y="2087735"/>
                    </a:moveTo>
                    <a:cubicBezTo>
                      <a:pt x="2587791" y="2087735"/>
                      <a:pt x="2597628" y="2089012"/>
                      <a:pt x="2605581" y="2091565"/>
                    </a:cubicBezTo>
                    <a:cubicBezTo>
                      <a:pt x="2613534" y="2094118"/>
                      <a:pt x="2619938" y="2097928"/>
                      <a:pt x="2624794" y="2102992"/>
                    </a:cubicBezTo>
                    <a:cubicBezTo>
                      <a:pt x="2629649" y="2108057"/>
                      <a:pt x="2633124" y="2114378"/>
                      <a:pt x="2635216" y="2121954"/>
                    </a:cubicBezTo>
                    <a:cubicBezTo>
                      <a:pt x="2637309" y="2129530"/>
                      <a:pt x="2638356" y="2138383"/>
                      <a:pt x="2638356" y="2148513"/>
                    </a:cubicBezTo>
                    <a:lnTo>
                      <a:pt x="2638356" y="2219462"/>
                    </a:lnTo>
                    <a:lnTo>
                      <a:pt x="2589508" y="2219462"/>
                    </a:lnTo>
                    <a:lnTo>
                      <a:pt x="2589508" y="2199872"/>
                    </a:lnTo>
                    <a:lnTo>
                      <a:pt x="2589005" y="2199872"/>
                    </a:lnTo>
                    <a:cubicBezTo>
                      <a:pt x="2584987" y="2206988"/>
                      <a:pt x="2579734" y="2212556"/>
                      <a:pt x="2573246" y="2216574"/>
                    </a:cubicBezTo>
                    <a:cubicBezTo>
                      <a:pt x="2566758" y="2220592"/>
                      <a:pt x="2558951" y="2222601"/>
                      <a:pt x="2549826" y="2222601"/>
                    </a:cubicBezTo>
                    <a:cubicBezTo>
                      <a:pt x="2543296" y="2222601"/>
                      <a:pt x="2537604" y="2221576"/>
                      <a:pt x="2532748" y="2219525"/>
                    </a:cubicBezTo>
                    <a:cubicBezTo>
                      <a:pt x="2527893" y="2217474"/>
                      <a:pt x="2523853" y="2214648"/>
                      <a:pt x="2520630" y="2211048"/>
                    </a:cubicBezTo>
                    <a:cubicBezTo>
                      <a:pt x="2517407" y="2207449"/>
                      <a:pt x="2515001" y="2203242"/>
                      <a:pt x="2513410" y="2198428"/>
                    </a:cubicBezTo>
                    <a:cubicBezTo>
                      <a:pt x="2511819" y="2193615"/>
                      <a:pt x="2511024" y="2188445"/>
                      <a:pt x="2511024" y="2182920"/>
                    </a:cubicBezTo>
                    <a:cubicBezTo>
                      <a:pt x="2511024" y="2178232"/>
                      <a:pt x="2511652" y="2173544"/>
                      <a:pt x="2512908" y="2168856"/>
                    </a:cubicBezTo>
                    <a:cubicBezTo>
                      <a:pt x="2514163" y="2164168"/>
                      <a:pt x="2516486" y="2159814"/>
                      <a:pt x="2519877" y="2155796"/>
                    </a:cubicBezTo>
                    <a:cubicBezTo>
                      <a:pt x="2523267" y="2151778"/>
                      <a:pt x="2527997" y="2148283"/>
                      <a:pt x="2534067" y="2145311"/>
                    </a:cubicBezTo>
                    <a:cubicBezTo>
                      <a:pt x="2540136" y="2142339"/>
                      <a:pt x="2547985" y="2140225"/>
                      <a:pt x="2557612" y="2138969"/>
                    </a:cubicBezTo>
                    <a:lnTo>
                      <a:pt x="2589508" y="2134825"/>
                    </a:lnTo>
                    <a:cubicBezTo>
                      <a:pt x="2589508" y="2132649"/>
                      <a:pt x="2588984" y="2130682"/>
                      <a:pt x="2587938" y="2128923"/>
                    </a:cubicBezTo>
                    <a:cubicBezTo>
                      <a:pt x="2586891" y="2127165"/>
                      <a:pt x="2585447" y="2125658"/>
                      <a:pt x="2583606" y="2124403"/>
                    </a:cubicBezTo>
                    <a:cubicBezTo>
                      <a:pt x="2581764" y="2123147"/>
                      <a:pt x="2579566" y="2122184"/>
                      <a:pt x="2577013" y="2121514"/>
                    </a:cubicBezTo>
                    <a:cubicBezTo>
                      <a:pt x="2574460" y="2120845"/>
                      <a:pt x="2571676" y="2120510"/>
                      <a:pt x="2568662" y="2120510"/>
                    </a:cubicBezTo>
                    <a:cubicBezTo>
                      <a:pt x="2564393" y="2120510"/>
                      <a:pt x="2560144" y="2120866"/>
                      <a:pt x="2555917" y="2121577"/>
                    </a:cubicBezTo>
                    <a:cubicBezTo>
                      <a:pt x="2551689" y="2122289"/>
                      <a:pt x="2547629" y="2123231"/>
                      <a:pt x="2543736" y="2124403"/>
                    </a:cubicBezTo>
                    <a:cubicBezTo>
                      <a:pt x="2539843" y="2125575"/>
                      <a:pt x="2536160" y="2126893"/>
                      <a:pt x="2532685" y="2128358"/>
                    </a:cubicBezTo>
                    <a:cubicBezTo>
                      <a:pt x="2529211" y="2129823"/>
                      <a:pt x="2526009" y="2131309"/>
                      <a:pt x="2523079" y="2132816"/>
                    </a:cubicBezTo>
                    <a:lnTo>
                      <a:pt x="2523079" y="2098032"/>
                    </a:lnTo>
                    <a:cubicBezTo>
                      <a:pt x="2526177" y="2096693"/>
                      <a:pt x="2529881" y="2095395"/>
                      <a:pt x="2534192" y="2094140"/>
                    </a:cubicBezTo>
                    <a:cubicBezTo>
                      <a:pt x="2538504" y="2092884"/>
                      <a:pt x="2543066" y="2091796"/>
                      <a:pt x="2547880" y="2090874"/>
                    </a:cubicBezTo>
                    <a:cubicBezTo>
                      <a:pt x="2552694" y="2089954"/>
                      <a:pt x="2557528" y="2089200"/>
                      <a:pt x="2562384" y="2088614"/>
                    </a:cubicBezTo>
                    <a:cubicBezTo>
                      <a:pt x="2567239" y="2088028"/>
                      <a:pt x="2571802" y="2087735"/>
                      <a:pt x="2576071" y="2087735"/>
                    </a:cubicBezTo>
                    <a:close/>
                    <a:moveTo>
                      <a:pt x="2120755" y="2087735"/>
                    </a:moveTo>
                    <a:cubicBezTo>
                      <a:pt x="2123936" y="2087735"/>
                      <a:pt x="2127159" y="2087882"/>
                      <a:pt x="2130424" y="2088175"/>
                    </a:cubicBezTo>
                    <a:cubicBezTo>
                      <a:pt x="2133689" y="2088468"/>
                      <a:pt x="2136870" y="2088844"/>
                      <a:pt x="2139968" y="2089305"/>
                    </a:cubicBezTo>
                    <a:cubicBezTo>
                      <a:pt x="2143065" y="2089765"/>
                      <a:pt x="2146016" y="2090288"/>
                      <a:pt x="2148821" y="2090874"/>
                    </a:cubicBezTo>
                    <a:cubicBezTo>
                      <a:pt x="2151625" y="2091460"/>
                      <a:pt x="2154157" y="2092046"/>
                      <a:pt x="2156418" y="2092632"/>
                    </a:cubicBezTo>
                    <a:lnTo>
                      <a:pt x="2156418" y="2128672"/>
                    </a:lnTo>
                    <a:cubicBezTo>
                      <a:pt x="2154827" y="2128002"/>
                      <a:pt x="2152776" y="2127228"/>
                      <a:pt x="2150265" y="2126349"/>
                    </a:cubicBezTo>
                    <a:cubicBezTo>
                      <a:pt x="2147753" y="2125470"/>
                      <a:pt x="2144991" y="2124612"/>
                      <a:pt x="2141977" y="2123775"/>
                    </a:cubicBezTo>
                    <a:cubicBezTo>
                      <a:pt x="2138963" y="2122938"/>
                      <a:pt x="2135845" y="2122226"/>
                      <a:pt x="2132622" y="2121640"/>
                    </a:cubicBezTo>
                    <a:cubicBezTo>
                      <a:pt x="2129398" y="2121054"/>
                      <a:pt x="2126280" y="2120761"/>
                      <a:pt x="2123266" y="2120761"/>
                    </a:cubicBezTo>
                    <a:cubicBezTo>
                      <a:pt x="2119750" y="2120761"/>
                      <a:pt x="2116946" y="2121347"/>
                      <a:pt x="2114853" y="2122519"/>
                    </a:cubicBezTo>
                    <a:cubicBezTo>
                      <a:pt x="2112760" y="2123691"/>
                      <a:pt x="2111713" y="2125324"/>
                      <a:pt x="2111713" y="2127416"/>
                    </a:cubicBezTo>
                    <a:cubicBezTo>
                      <a:pt x="2111713" y="2128756"/>
                      <a:pt x="2112027" y="2129928"/>
                      <a:pt x="2112655" y="2130932"/>
                    </a:cubicBezTo>
                    <a:cubicBezTo>
                      <a:pt x="2113283" y="2131937"/>
                      <a:pt x="2114288" y="2132858"/>
                      <a:pt x="2115669" y="2133695"/>
                    </a:cubicBezTo>
                    <a:cubicBezTo>
                      <a:pt x="2117050" y="2134532"/>
                      <a:pt x="2118808" y="2135348"/>
                      <a:pt x="2120943" y="2136144"/>
                    </a:cubicBezTo>
                    <a:cubicBezTo>
                      <a:pt x="2123078" y="2136939"/>
                      <a:pt x="2125652" y="2137797"/>
                      <a:pt x="2128666" y="2138718"/>
                    </a:cubicBezTo>
                    <a:cubicBezTo>
                      <a:pt x="2134610" y="2140476"/>
                      <a:pt x="2139884" y="2142485"/>
                      <a:pt x="2144488" y="2144746"/>
                    </a:cubicBezTo>
                    <a:cubicBezTo>
                      <a:pt x="2149093" y="2147006"/>
                      <a:pt x="2152944" y="2149643"/>
                      <a:pt x="2156041" y="2152657"/>
                    </a:cubicBezTo>
                    <a:cubicBezTo>
                      <a:pt x="2159139" y="2155670"/>
                      <a:pt x="2161483" y="2159145"/>
                      <a:pt x="2163073" y="2163080"/>
                    </a:cubicBezTo>
                    <a:cubicBezTo>
                      <a:pt x="2164664" y="2167014"/>
                      <a:pt x="2165459" y="2171576"/>
                      <a:pt x="2165459" y="2176767"/>
                    </a:cubicBezTo>
                    <a:cubicBezTo>
                      <a:pt x="2165459" y="2183046"/>
                      <a:pt x="2164287" y="2188968"/>
                      <a:pt x="2161943" y="2194536"/>
                    </a:cubicBezTo>
                    <a:cubicBezTo>
                      <a:pt x="2159599" y="2200103"/>
                      <a:pt x="2155895" y="2204958"/>
                      <a:pt x="2150830" y="2209102"/>
                    </a:cubicBezTo>
                    <a:cubicBezTo>
                      <a:pt x="2145765" y="2213246"/>
                      <a:pt x="2139256" y="2216532"/>
                      <a:pt x="2131303" y="2218960"/>
                    </a:cubicBezTo>
                    <a:cubicBezTo>
                      <a:pt x="2123350" y="2221388"/>
                      <a:pt x="2113723" y="2222601"/>
                      <a:pt x="2102421" y="2222601"/>
                    </a:cubicBezTo>
                    <a:cubicBezTo>
                      <a:pt x="2098905" y="2222601"/>
                      <a:pt x="2095201" y="2222413"/>
                      <a:pt x="2091308" y="2222036"/>
                    </a:cubicBezTo>
                    <a:cubicBezTo>
                      <a:pt x="2087415" y="2221660"/>
                      <a:pt x="2083585" y="2221199"/>
                      <a:pt x="2079818" y="2220655"/>
                    </a:cubicBezTo>
                    <a:cubicBezTo>
                      <a:pt x="2076051" y="2220111"/>
                      <a:pt x="2072472" y="2219483"/>
                      <a:pt x="2069081" y="2218771"/>
                    </a:cubicBezTo>
                    <a:cubicBezTo>
                      <a:pt x="2065691" y="2218060"/>
                      <a:pt x="2062740" y="2217327"/>
                      <a:pt x="2060228" y="2216574"/>
                    </a:cubicBezTo>
                    <a:lnTo>
                      <a:pt x="2060228" y="2179027"/>
                    </a:lnTo>
                    <a:cubicBezTo>
                      <a:pt x="2063242" y="2180367"/>
                      <a:pt x="2066381" y="2181664"/>
                      <a:pt x="2069646" y="2182920"/>
                    </a:cubicBezTo>
                    <a:cubicBezTo>
                      <a:pt x="2072911" y="2184176"/>
                      <a:pt x="2076197" y="2185306"/>
                      <a:pt x="2079504" y="2186310"/>
                    </a:cubicBezTo>
                    <a:cubicBezTo>
                      <a:pt x="2082811" y="2187315"/>
                      <a:pt x="2086180" y="2188110"/>
                      <a:pt x="2089613" y="2188696"/>
                    </a:cubicBezTo>
                    <a:cubicBezTo>
                      <a:pt x="2093045" y="2189282"/>
                      <a:pt x="2096477" y="2189576"/>
                      <a:pt x="2099910" y="2189576"/>
                    </a:cubicBezTo>
                    <a:cubicBezTo>
                      <a:pt x="2105602" y="2189576"/>
                      <a:pt x="2109642" y="2188801"/>
                      <a:pt x="2112027" y="2187252"/>
                    </a:cubicBezTo>
                    <a:cubicBezTo>
                      <a:pt x="2114413" y="2185704"/>
                      <a:pt x="2115606" y="2183757"/>
                      <a:pt x="2115606" y="2181413"/>
                    </a:cubicBezTo>
                    <a:cubicBezTo>
                      <a:pt x="2115606" y="2180158"/>
                      <a:pt x="2115313" y="2179090"/>
                      <a:pt x="2114727" y="2178211"/>
                    </a:cubicBezTo>
                    <a:cubicBezTo>
                      <a:pt x="2114141" y="2177332"/>
                      <a:pt x="2113032" y="2176432"/>
                      <a:pt x="2111400" y="2175511"/>
                    </a:cubicBezTo>
                    <a:cubicBezTo>
                      <a:pt x="2109767" y="2174590"/>
                      <a:pt x="2107465" y="2173586"/>
                      <a:pt x="2104493" y="2172498"/>
                    </a:cubicBezTo>
                    <a:cubicBezTo>
                      <a:pt x="2101521" y="2171409"/>
                      <a:pt x="2097649" y="2170070"/>
                      <a:pt x="2092877" y="2168479"/>
                    </a:cubicBezTo>
                    <a:cubicBezTo>
                      <a:pt x="2088106" y="2166972"/>
                      <a:pt x="2083711" y="2165172"/>
                      <a:pt x="2079692" y="2163080"/>
                    </a:cubicBezTo>
                    <a:cubicBezTo>
                      <a:pt x="2075674" y="2160986"/>
                      <a:pt x="2072221" y="2158475"/>
                      <a:pt x="2069332" y="2155545"/>
                    </a:cubicBezTo>
                    <a:cubicBezTo>
                      <a:pt x="2066444" y="2152615"/>
                      <a:pt x="2064205" y="2149141"/>
                      <a:pt x="2062614" y="2145122"/>
                    </a:cubicBezTo>
                    <a:cubicBezTo>
                      <a:pt x="2061024" y="2141104"/>
                      <a:pt x="2060228" y="2136374"/>
                      <a:pt x="2060228" y="2130932"/>
                    </a:cubicBezTo>
                    <a:cubicBezTo>
                      <a:pt x="2060228" y="2124152"/>
                      <a:pt x="2061631" y="2118082"/>
                      <a:pt x="2064435" y="2112724"/>
                    </a:cubicBezTo>
                    <a:cubicBezTo>
                      <a:pt x="2067239" y="2107366"/>
                      <a:pt x="2071237" y="2102825"/>
                      <a:pt x="2076427" y="2099100"/>
                    </a:cubicBezTo>
                    <a:cubicBezTo>
                      <a:pt x="2081618" y="2095374"/>
                      <a:pt x="2087959" y="2092549"/>
                      <a:pt x="2095452" y="2090624"/>
                    </a:cubicBezTo>
                    <a:cubicBezTo>
                      <a:pt x="2102944" y="2088698"/>
                      <a:pt x="2111379" y="2087735"/>
                      <a:pt x="2120755" y="2087735"/>
                    </a:cubicBezTo>
                    <a:close/>
                    <a:moveTo>
                      <a:pt x="1980642" y="2087735"/>
                    </a:moveTo>
                    <a:cubicBezTo>
                      <a:pt x="1992111" y="2087735"/>
                      <a:pt x="2001843" y="2089514"/>
                      <a:pt x="2009838" y="2093072"/>
                    </a:cubicBezTo>
                    <a:cubicBezTo>
                      <a:pt x="2017833" y="2096630"/>
                      <a:pt x="2024342" y="2101318"/>
                      <a:pt x="2029365" y="2107136"/>
                    </a:cubicBezTo>
                    <a:cubicBezTo>
                      <a:pt x="2034388" y="2112954"/>
                      <a:pt x="2038030" y="2119610"/>
                      <a:pt x="2040290" y="2127102"/>
                    </a:cubicBezTo>
                    <a:cubicBezTo>
                      <a:pt x="2042550" y="2134595"/>
                      <a:pt x="2043680" y="2142318"/>
                      <a:pt x="2043680" y="2150271"/>
                    </a:cubicBezTo>
                    <a:lnTo>
                      <a:pt x="2043680" y="2170363"/>
                    </a:lnTo>
                    <a:lnTo>
                      <a:pt x="1964192" y="2170363"/>
                    </a:lnTo>
                    <a:cubicBezTo>
                      <a:pt x="1964527" y="2172372"/>
                      <a:pt x="1965301" y="2174423"/>
                      <a:pt x="1966515" y="2176516"/>
                    </a:cubicBezTo>
                    <a:cubicBezTo>
                      <a:pt x="1967729" y="2178609"/>
                      <a:pt x="1969550" y="2180513"/>
                      <a:pt x="1971978" y="2182230"/>
                    </a:cubicBezTo>
                    <a:cubicBezTo>
                      <a:pt x="1974406" y="2183946"/>
                      <a:pt x="1977524" y="2185348"/>
                      <a:pt x="1981333" y="2186436"/>
                    </a:cubicBezTo>
                    <a:cubicBezTo>
                      <a:pt x="1985142" y="2187524"/>
                      <a:pt x="1989809" y="2188068"/>
                      <a:pt x="1995335" y="2188068"/>
                    </a:cubicBezTo>
                    <a:cubicBezTo>
                      <a:pt x="1999102" y="2188068"/>
                      <a:pt x="2002722" y="2187838"/>
                      <a:pt x="2006197" y="2187378"/>
                    </a:cubicBezTo>
                    <a:cubicBezTo>
                      <a:pt x="2009671" y="2186918"/>
                      <a:pt x="2012936" y="2186332"/>
                      <a:pt x="2015991" y="2185620"/>
                    </a:cubicBezTo>
                    <a:cubicBezTo>
                      <a:pt x="2019047" y="2184908"/>
                      <a:pt x="2021831" y="2184134"/>
                      <a:pt x="2024342" y="2183297"/>
                    </a:cubicBezTo>
                    <a:cubicBezTo>
                      <a:pt x="2026854" y="2182460"/>
                      <a:pt x="2028988" y="2181664"/>
                      <a:pt x="2030746" y="2180911"/>
                    </a:cubicBezTo>
                    <a:lnTo>
                      <a:pt x="2030746" y="2214816"/>
                    </a:lnTo>
                    <a:cubicBezTo>
                      <a:pt x="2028653" y="2215653"/>
                      <a:pt x="2026100" y="2216532"/>
                      <a:pt x="2023086" y="2217453"/>
                    </a:cubicBezTo>
                    <a:cubicBezTo>
                      <a:pt x="2020073" y="2218374"/>
                      <a:pt x="2016598" y="2219211"/>
                      <a:pt x="2012664" y="2219964"/>
                    </a:cubicBezTo>
                    <a:cubicBezTo>
                      <a:pt x="2008729" y="2220718"/>
                      <a:pt x="2004334" y="2221346"/>
                      <a:pt x="1999478" y="2221848"/>
                    </a:cubicBezTo>
                    <a:cubicBezTo>
                      <a:pt x="1994623" y="2222350"/>
                      <a:pt x="1989307" y="2222601"/>
                      <a:pt x="1983531" y="2222601"/>
                    </a:cubicBezTo>
                    <a:cubicBezTo>
                      <a:pt x="1971476" y="2222601"/>
                      <a:pt x="1961011" y="2220990"/>
                      <a:pt x="1952137" y="2217767"/>
                    </a:cubicBezTo>
                    <a:cubicBezTo>
                      <a:pt x="1943263" y="2214544"/>
                      <a:pt x="1935875" y="2210044"/>
                      <a:pt x="1929973" y="2204268"/>
                    </a:cubicBezTo>
                    <a:cubicBezTo>
                      <a:pt x="1924071" y="2198491"/>
                      <a:pt x="1919676" y="2191668"/>
                      <a:pt x="1916788" y="2183799"/>
                    </a:cubicBezTo>
                    <a:cubicBezTo>
                      <a:pt x="1913900" y="2175930"/>
                      <a:pt x="1912456" y="2167349"/>
                      <a:pt x="1912456" y="2158056"/>
                    </a:cubicBezTo>
                    <a:cubicBezTo>
                      <a:pt x="1912456" y="2149518"/>
                      <a:pt x="1913419" y="2141878"/>
                      <a:pt x="1915344" y="2135139"/>
                    </a:cubicBezTo>
                    <a:cubicBezTo>
                      <a:pt x="1917270" y="2128400"/>
                      <a:pt x="1919886" y="2122414"/>
                      <a:pt x="1923192" y="2117182"/>
                    </a:cubicBezTo>
                    <a:cubicBezTo>
                      <a:pt x="1926499" y="2111950"/>
                      <a:pt x="1930392" y="2107471"/>
                      <a:pt x="1934871" y="2103746"/>
                    </a:cubicBezTo>
                    <a:cubicBezTo>
                      <a:pt x="1939350" y="2100020"/>
                      <a:pt x="1944100" y="2096986"/>
                      <a:pt x="1949123" y="2094642"/>
                    </a:cubicBezTo>
                    <a:cubicBezTo>
                      <a:pt x="1954146" y="2092298"/>
                      <a:pt x="1959358" y="2090560"/>
                      <a:pt x="1964757" y="2089430"/>
                    </a:cubicBezTo>
                    <a:cubicBezTo>
                      <a:pt x="1970157" y="2088300"/>
                      <a:pt x="1975452" y="2087735"/>
                      <a:pt x="1980642" y="2087735"/>
                    </a:cubicBezTo>
                    <a:close/>
                    <a:moveTo>
                      <a:pt x="2248598" y="2051068"/>
                    </a:moveTo>
                    <a:lnTo>
                      <a:pt x="2248598" y="2090874"/>
                    </a:lnTo>
                    <a:lnTo>
                      <a:pt x="2275345" y="2090874"/>
                    </a:lnTo>
                    <a:lnTo>
                      <a:pt x="2275345" y="2127919"/>
                    </a:lnTo>
                    <a:lnTo>
                      <a:pt x="2248598" y="2127919"/>
                    </a:lnTo>
                    <a:lnTo>
                      <a:pt x="2248598" y="2166470"/>
                    </a:lnTo>
                    <a:cubicBezTo>
                      <a:pt x="2248598" y="2172246"/>
                      <a:pt x="2249791" y="2176516"/>
                      <a:pt x="2252177" y="2179278"/>
                    </a:cubicBezTo>
                    <a:cubicBezTo>
                      <a:pt x="2254563" y="2182041"/>
                      <a:pt x="2257849" y="2183422"/>
                      <a:pt x="2262035" y="2183422"/>
                    </a:cubicBezTo>
                    <a:cubicBezTo>
                      <a:pt x="2264462" y="2183422"/>
                      <a:pt x="2266702" y="2183192"/>
                      <a:pt x="2268753" y="2182732"/>
                    </a:cubicBezTo>
                    <a:cubicBezTo>
                      <a:pt x="2270804" y="2182271"/>
                      <a:pt x="2273001" y="2181580"/>
                      <a:pt x="2275345" y="2180660"/>
                    </a:cubicBezTo>
                    <a:lnTo>
                      <a:pt x="2275345" y="2217704"/>
                    </a:lnTo>
                    <a:cubicBezTo>
                      <a:pt x="2272918" y="2218876"/>
                      <a:pt x="2268941" y="2219985"/>
                      <a:pt x="2263416" y="2221032"/>
                    </a:cubicBezTo>
                    <a:cubicBezTo>
                      <a:pt x="2257891" y="2222078"/>
                      <a:pt x="2251235" y="2222601"/>
                      <a:pt x="2243450" y="2222601"/>
                    </a:cubicBezTo>
                    <a:cubicBezTo>
                      <a:pt x="2235329" y="2222601"/>
                      <a:pt x="2228276" y="2221408"/>
                      <a:pt x="2222290" y="2219022"/>
                    </a:cubicBezTo>
                    <a:cubicBezTo>
                      <a:pt x="2216305" y="2216636"/>
                      <a:pt x="2211345" y="2213351"/>
                      <a:pt x="2207410" y="2209165"/>
                    </a:cubicBezTo>
                    <a:cubicBezTo>
                      <a:pt x="2203475" y="2204979"/>
                      <a:pt x="2200566" y="2199977"/>
                      <a:pt x="2198683" y="2194159"/>
                    </a:cubicBezTo>
                    <a:cubicBezTo>
                      <a:pt x="2196799" y="2188341"/>
                      <a:pt x="2195857" y="2182041"/>
                      <a:pt x="2195857" y="2175260"/>
                    </a:cubicBezTo>
                    <a:lnTo>
                      <a:pt x="2195857" y="2127919"/>
                    </a:lnTo>
                    <a:lnTo>
                      <a:pt x="2175640" y="2127919"/>
                    </a:lnTo>
                    <a:lnTo>
                      <a:pt x="2175640" y="2090874"/>
                    </a:lnTo>
                    <a:lnTo>
                      <a:pt x="2195857" y="2090874"/>
                    </a:lnTo>
                    <a:lnTo>
                      <a:pt x="2195857" y="2065634"/>
                    </a:lnTo>
                    <a:close/>
                    <a:moveTo>
                      <a:pt x="1780129" y="2039389"/>
                    </a:moveTo>
                    <a:lnTo>
                      <a:pt x="1893020" y="2039389"/>
                    </a:lnTo>
                    <a:lnTo>
                      <a:pt x="1893020" y="2081833"/>
                    </a:lnTo>
                    <a:lnTo>
                      <a:pt x="1834377" y="2081833"/>
                    </a:lnTo>
                    <a:lnTo>
                      <a:pt x="1834377" y="2114231"/>
                    </a:lnTo>
                    <a:lnTo>
                      <a:pt x="1887871" y="2114231"/>
                    </a:lnTo>
                    <a:lnTo>
                      <a:pt x="1887871" y="2156675"/>
                    </a:lnTo>
                    <a:lnTo>
                      <a:pt x="1834377" y="2156675"/>
                    </a:lnTo>
                    <a:lnTo>
                      <a:pt x="1834377" y="2219462"/>
                    </a:lnTo>
                    <a:lnTo>
                      <a:pt x="1780129" y="2219462"/>
                    </a:lnTo>
                    <a:close/>
                    <a:moveTo>
                      <a:pt x="2316329" y="2031478"/>
                    </a:moveTo>
                    <a:cubicBezTo>
                      <a:pt x="2320850" y="2031478"/>
                      <a:pt x="2324952" y="2032085"/>
                      <a:pt x="2328635" y="2033299"/>
                    </a:cubicBezTo>
                    <a:cubicBezTo>
                      <a:pt x="2332319" y="2034513"/>
                      <a:pt x="2335458" y="2036208"/>
                      <a:pt x="2338053" y="2038385"/>
                    </a:cubicBezTo>
                    <a:cubicBezTo>
                      <a:pt x="2340648" y="2040561"/>
                      <a:pt x="2342658" y="2043156"/>
                      <a:pt x="2344081" y="2046170"/>
                    </a:cubicBezTo>
                    <a:cubicBezTo>
                      <a:pt x="2345504" y="2049184"/>
                      <a:pt x="2346215" y="2052533"/>
                      <a:pt x="2346215" y="2056216"/>
                    </a:cubicBezTo>
                    <a:cubicBezTo>
                      <a:pt x="2346215" y="2059732"/>
                      <a:pt x="2345546" y="2063039"/>
                      <a:pt x="2344206" y="2066136"/>
                    </a:cubicBezTo>
                    <a:cubicBezTo>
                      <a:pt x="2342867" y="2069234"/>
                      <a:pt x="2340941" y="2071913"/>
                      <a:pt x="2338430" y="2074173"/>
                    </a:cubicBezTo>
                    <a:cubicBezTo>
                      <a:pt x="2335918" y="2076434"/>
                      <a:pt x="2332800" y="2078234"/>
                      <a:pt x="2329075" y="2079573"/>
                    </a:cubicBezTo>
                    <a:cubicBezTo>
                      <a:pt x="2325349" y="2080912"/>
                      <a:pt x="2321101" y="2081582"/>
                      <a:pt x="2316329" y="2081582"/>
                    </a:cubicBezTo>
                    <a:cubicBezTo>
                      <a:pt x="2311725" y="2081582"/>
                      <a:pt x="2307581" y="2080892"/>
                      <a:pt x="2303897" y="2079510"/>
                    </a:cubicBezTo>
                    <a:cubicBezTo>
                      <a:pt x="2300214" y="2078129"/>
                      <a:pt x="2297095" y="2076287"/>
                      <a:pt x="2294542" y="2073985"/>
                    </a:cubicBezTo>
                    <a:cubicBezTo>
                      <a:pt x="2291989" y="2071683"/>
                      <a:pt x="2290021" y="2068983"/>
                      <a:pt x="2288640" y="2065885"/>
                    </a:cubicBezTo>
                    <a:cubicBezTo>
                      <a:pt x="2287259" y="2062788"/>
                      <a:pt x="2286568" y="2059565"/>
                      <a:pt x="2286568" y="2056216"/>
                    </a:cubicBezTo>
                    <a:cubicBezTo>
                      <a:pt x="2286568" y="2052365"/>
                      <a:pt x="2287321" y="2048912"/>
                      <a:pt x="2288828" y="2045856"/>
                    </a:cubicBezTo>
                    <a:cubicBezTo>
                      <a:pt x="2290335" y="2042801"/>
                      <a:pt x="2292407" y="2040206"/>
                      <a:pt x="2295044" y="2038071"/>
                    </a:cubicBezTo>
                    <a:cubicBezTo>
                      <a:pt x="2297681" y="2035936"/>
                      <a:pt x="2300821" y="2034304"/>
                      <a:pt x="2304462" y="2033174"/>
                    </a:cubicBezTo>
                    <a:cubicBezTo>
                      <a:pt x="2308104" y="2032043"/>
                      <a:pt x="2312059" y="2031478"/>
                      <a:pt x="2316329" y="2031478"/>
                    </a:cubicBezTo>
                    <a:close/>
                    <a:moveTo>
                      <a:pt x="2661057" y="2029092"/>
                    </a:moveTo>
                    <a:lnTo>
                      <a:pt x="2687958" y="2029092"/>
                    </a:lnTo>
                    <a:lnTo>
                      <a:pt x="2714551" y="2086078"/>
                    </a:lnTo>
                    <a:lnTo>
                      <a:pt x="2714551" y="2219462"/>
                    </a:lnTo>
                    <a:lnTo>
                      <a:pt x="2661057" y="2219462"/>
                    </a:lnTo>
                    <a:close/>
                    <a:moveTo>
                      <a:pt x="1798933" y="1941493"/>
                    </a:moveTo>
                    <a:lnTo>
                      <a:pt x="1780850" y="1944004"/>
                    </a:lnTo>
                    <a:cubicBezTo>
                      <a:pt x="1776748" y="1944674"/>
                      <a:pt x="1773462" y="1946034"/>
                      <a:pt x="1770992" y="1948086"/>
                    </a:cubicBezTo>
                    <a:cubicBezTo>
                      <a:pt x="1768523" y="1950136"/>
                      <a:pt x="1767288" y="1953004"/>
                      <a:pt x="1767288" y="1956687"/>
                    </a:cubicBezTo>
                    <a:cubicBezTo>
                      <a:pt x="1767288" y="1958110"/>
                      <a:pt x="1767518" y="1959534"/>
                      <a:pt x="1767979" y="1960957"/>
                    </a:cubicBezTo>
                    <a:cubicBezTo>
                      <a:pt x="1768439" y="1962380"/>
                      <a:pt x="1769172" y="1963678"/>
                      <a:pt x="1770176" y="1964850"/>
                    </a:cubicBezTo>
                    <a:cubicBezTo>
                      <a:pt x="1771181" y="1966022"/>
                      <a:pt x="1772499" y="1966964"/>
                      <a:pt x="1774132" y="1967675"/>
                    </a:cubicBezTo>
                    <a:cubicBezTo>
                      <a:pt x="1775764" y="1968387"/>
                      <a:pt x="1777752" y="1968742"/>
                      <a:pt x="1780097" y="1968742"/>
                    </a:cubicBezTo>
                    <a:cubicBezTo>
                      <a:pt x="1782775" y="1968742"/>
                      <a:pt x="1785266" y="1968219"/>
                      <a:pt x="1787568" y="1967173"/>
                    </a:cubicBezTo>
                    <a:cubicBezTo>
                      <a:pt x="1789870" y="1966126"/>
                      <a:pt x="1791859" y="1964620"/>
                      <a:pt x="1793533" y="1962652"/>
                    </a:cubicBezTo>
                    <a:cubicBezTo>
                      <a:pt x="1795207" y="1960685"/>
                      <a:pt x="1796526" y="1958320"/>
                      <a:pt x="1797488" y="1955557"/>
                    </a:cubicBezTo>
                    <a:cubicBezTo>
                      <a:pt x="1798451" y="1952794"/>
                      <a:pt x="1798933" y="1949739"/>
                      <a:pt x="1798933" y="1946390"/>
                    </a:cubicBezTo>
                    <a:close/>
                    <a:moveTo>
                      <a:pt x="1562398" y="1871800"/>
                    </a:moveTo>
                    <a:lnTo>
                      <a:pt x="1618153" y="1871800"/>
                    </a:lnTo>
                    <a:lnTo>
                      <a:pt x="1633850" y="1941995"/>
                    </a:lnTo>
                    <a:cubicBezTo>
                      <a:pt x="1634184" y="1943502"/>
                      <a:pt x="1634561" y="1945323"/>
                      <a:pt x="1634980" y="1947458"/>
                    </a:cubicBezTo>
                    <a:cubicBezTo>
                      <a:pt x="1635398" y="1949592"/>
                      <a:pt x="1635817" y="1951832"/>
                      <a:pt x="1636236" y="1954176"/>
                    </a:cubicBezTo>
                    <a:cubicBezTo>
                      <a:pt x="1636654" y="1956520"/>
                      <a:pt x="1637031" y="1958843"/>
                      <a:pt x="1637366" y="1961145"/>
                    </a:cubicBezTo>
                    <a:cubicBezTo>
                      <a:pt x="1637701" y="1963448"/>
                      <a:pt x="1637910" y="1965561"/>
                      <a:pt x="1637994" y="1967487"/>
                    </a:cubicBezTo>
                    <a:lnTo>
                      <a:pt x="1638747" y="1967487"/>
                    </a:lnTo>
                    <a:cubicBezTo>
                      <a:pt x="1639166" y="1963720"/>
                      <a:pt x="1639814" y="1959701"/>
                      <a:pt x="1640693" y="1955432"/>
                    </a:cubicBezTo>
                    <a:cubicBezTo>
                      <a:pt x="1641572" y="1951162"/>
                      <a:pt x="1642472" y="1946934"/>
                      <a:pt x="1643393" y="1942749"/>
                    </a:cubicBezTo>
                    <a:lnTo>
                      <a:pt x="1658085" y="1871800"/>
                    </a:lnTo>
                    <a:lnTo>
                      <a:pt x="1713589" y="1871800"/>
                    </a:lnTo>
                    <a:lnTo>
                      <a:pt x="1668885" y="2000387"/>
                    </a:lnTo>
                    <a:lnTo>
                      <a:pt x="1651451" y="2000387"/>
                    </a:lnTo>
                    <a:lnTo>
                      <a:pt x="1632090" y="1985867"/>
                    </a:lnTo>
                    <a:lnTo>
                      <a:pt x="1593567" y="1965123"/>
                    </a:lnTo>
                    <a:close/>
                    <a:moveTo>
                      <a:pt x="1499007" y="1871800"/>
                    </a:moveTo>
                    <a:lnTo>
                      <a:pt x="1552501" y="1871800"/>
                    </a:lnTo>
                    <a:lnTo>
                      <a:pt x="1552501" y="1943191"/>
                    </a:lnTo>
                    <a:lnTo>
                      <a:pt x="1517926" y="1928784"/>
                    </a:lnTo>
                    <a:lnTo>
                      <a:pt x="1499007" y="1921905"/>
                    </a:lnTo>
                    <a:close/>
                    <a:moveTo>
                      <a:pt x="1785496" y="1868660"/>
                    </a:moveTo>
                    <a:cubicBezTo>
                      <a:pt x="1797216" y="1868660"/>
                      <a:pt x="1807053" y="1869937"/>
                      <a:pt x="1815006" y="1872490"/>
                    </a:cubicBezTo>
                    <a:cubicBezTo>
                      <a:pt x="1822959" y="1875044"/>
                      <a:pt x="1829363" y="1878853"/>
                      <a:pt x="1834219" y="1883917"/>
                    </a:cubicBezTo>
                    <a:cubicBezTo>
                      <a:pt x="1839074" y="1888982"/>
                      <a:pt x="1842549" y="1895303"/>
                      <a:pt x="1844641" y="1902879"/>
                    </a:cubicBezTo>
                    <a:cubicBezTo>
                      <a:pt x="1846734" y="1910455"/>
                      <a:pt x="1847781" y="1919308"/>
                      <a:pt x="1847781" y="1929438"/>
                    </a:cubicBezTo>
                    <a:lnTo>
                      <a:pt x="1847781" y="2000387"/>
                    </a:lnTo>
                    <a:lnTo>
                      <a:pt x="1798933" y="2000387"/>
                    </a:lnTo>
                    <a:lnTo>
                      <a:pt x="1798933" y="1980798"/>
                    </a:lnTo>
                    <a:lnTo>
                      <a:pt x="1798430" y="1980798"/>
                    </a:lnTo>
                    <a:cubicBezTo>
                      <a:pt x="1794412" y="1987913"/>
                      <a:pt x="1789159" y="1993480"/>
                      <a:pt x="1782671" y="1997499"/>
                    </a:cubicBezTo>
                    <a:cubicBezTo>
                      <a:pt x="1776183" y="2001517"/>
                      <a:pt x="1768376" y="2003526"/>
                      <a:pt x="1759251" y="2003526"/>
                    </a:cubicBezTo>
                    <a:cubicBezTo>
                      <a:pt x="1752721" y="2003526"/>
                      <a:pt x="1747029" y="2002501"/>
                      <a:pt x="1742173" y="2000450"/>
                    </a:cubicBezTo>
                    <a:cubicBezTo>
                      <a:pt x="1737318" y="1998399"/>
                      <a:pt x="1733278" y="1995573"/>
                      <a:pt x="1730055" y="1991974"/>
                    </a:cubicBezTo>
                    <a:cubicBezTo>
                      <a:pt x="1726832" y="1988374"/>
                      <a:pt x="1724426" y="1984167"/>
                      <a:pt x="1722835" y="1979354"/>
                    </a:cubicBezTo>
                    <a:cubicBezTo>
                      <a:pt x="1721244" y="1974540"/>
                      <a:pt x="1720449" y="1969370"/>
                      <a:pt x="1720449" y="1963845"/>
                    </a:cubicBezTo>
                    <a:cubicBezTo>
                      <a:pt x="1720449" y="1959157"/>
                      <a:pt x="1721077" y="1954469"/>
                      <a:pt x="1722333" y="1949781"/>
                    </a:cubicBezTo>
                    <a:cubicBezTo>
                      <a:pt x="1723588" y="1945093"/>
                      <a:pt x="1725911" y="1940740"/>
                      <a:pt x="1729302" y="1936721"/>
                    </a:cubicBezTo>
                    <a:cubicBezTo>
                      <a:pt x="1732692" y="1932703"/>
                      <a:pt x="1737422" y="1929208"/>
                      <a:pt x="1743492" y="1926236"/>
                    </a:cubicBezTo>
                    <a:cubicBezTo>
                      <a:pt x="1749561" y="1923264"/>
                      <a:pt x="1757410" y="1921150"/>
                      <a:pt x="1767037" y="1919894"/>
                    </a:cubicBezTo>
                    <a:lnTo>
                      <a:pt x="1798933" y="1915750"/>
                    </a:lnTo>
                    <a:cubicBezTo>
                      <a:pt x="1798933" y="1913574"/>
                      <a:pt x="1798409" y="1911606"/>
                      <a:pt x="1797363" y="1909848"/>
                    </a:cubicBezTo>
                    <a:cubicBezTo>
                      <a:pt x="1796316" y="1908090"/>
                      <a:pt x="1794872" y="1906584"/>
                      <a:pt x="1793031" y="1905328"/>
                    </a:cubicBezTo>
                    <a:cubicBezTo>
                      <a:pt x="1791189" y="1904072"/>
                      <a:pt x="1788991" y="1903109"/>
                      <a:pt x="1786438" y="1902440"/>
                    </a:cubicBezTo>
                    <a:cubicBezTo>
                      <a:pt x="1783885" y="1901770"/>
                      <a:pt x="1781101" y="1901435"/>
                      <a:pt x="1778087" y="1901435"/>
                    </a:cubicBezTo>
                    <a:cubicBezTo>
                      <a:pt x="1773818" y="1901435"/>
                      <a:pt x="1769569" y="1901791"/>
                      <a:pt x="1765342" y="1902502"/>
                    </a:cubicBezTo>
                    <a:cubicBezTo>
                      <a:pt x="1761114" y="1903214"/>
                      <a:pt x="1757054" y="1904156"/>
                      <a:pt x="1753161" y="1905328"/>
                    </a:cubicBezTo>
                    <a:cubicBezTo>
                      <a:pt x="1749268" y="1906500"/>
                      <a:pt x="1745585" y="1907818"/>
                      <a:pt x="1742110" y="1909283"/>
                    </a:cubicBezTo>
                    <a:cubicBezTo>
                      <a:pt x="1738636" y="1910748"/>
                      <a:pt x="1735434" y="1912234"/>
                      <a:pt x="1732504" y="1913741"/>
                    </a:cubicBezTo>
                    <a:lnTo>
                      <a:pt x="1732504" y="1878957"/>
                    </a:lnTo>
                    <a:cubicBezTo>
                      <a:pt x="1735602" y="1877618"/>
                      <a:pt x="1739306" y="1876320"/>
                      <a:pt x="1743617" y="1875064"/>
                    </a:cubicBezTo>
                    <a:cubicBezTo>
                      <a:pt x="1747929" y="1873809"/>
                      <a:pt x="1752491" y="1872720"/>
                      <a:pt x="1757305" y="1871800"/>
                    </a:cubicBezTo>
                    <a:cubicBezTo>
                      <a:pt x="1762119" y="1870879"/>
                      <a:pt x="1766953" y="1870125"/>
                      <a:pt x="1771809" y="1869539"/>
                    </a:cubicBezTo>
                    <a:cubicBezTo>
                      <a:pt x="1776664" y="1868953"/>
                      <a:pt x="1781227" y="1868660"/>
                      <a:pt x="1785496" y="1868660"/>
                    </a:cubicBezTo>
                    <a:close/>
                    <a:moveTo>
                      <a:pt x="2243003" y="1863512"/>
                    </a:moveTo>
                    <a:cubicBezTo>
                      <a:pt x="2236892" y="1863512"/>
                      <a:pt x="2231660" y="1864767"/>
                      <a:pt x="2227306" y="1867279"/>
                    </a:cubicBezTo>
                    <a:cubicBezTo>
                      <a:pt x="2222953" y="1869790"/>
                      <a:pt x="2219395" y="1873181"/>
                      <a:pt x="2216633" y="1877450"/>
                    </a:cubicBezTo>
                    <a:cubicBezTo>
                      <a:pt x="2213870" y="1881720"/>
                      <a:pt x="2211861" y="1886701"/>
                      <a:pt x="2210605" y="1892394"/>
                    </a:cubicBezTo>
                    <a:cubicBezTo>
                      <a:pt x="2209349" y="1898086"/>
                      <a:pt x="2208722" y="1904156"/>
                      <a:pt x="2208722" y="1910602"/>
                    </a:cubicBezTo>
                    <a:cubicBezTo>
                      <a:pt x="2208722" y="1918973"/>
                      <a:pt x="2209642" y="1926110"/>
                      <a:pt x="2211484" y="1932012"/>
                    </a:cubicBezTo>
                    <a:cubicBezTo>
                      <a:pt x="2213326" y="1937914"/>
                      <a:pt x="2215796" y="1942728"/>
                      <a:pt x="2218893" y="1946453"/>
                    </a:cubicBezTo>
                    <a:cubicBezTo>
                      <a:pt x="2221990" y="1950178"/>
                      <a:pt x="2225548" y="1952899"/>
                      <a:pt x="2229567" y="1954616"/>
                    </a:cubicBezTo>
                    <a:cubicBezTo>
                      <a:pt x="2233585" y="1956332"/>
                      <a:pt x="2237771" y="1957190"/>
                      <a:pt x="2242124" y="1957190"/>
                    </a:cubicBezTo>
                    <a:cubicBezTo>
                      <a:pt x="2246310" y="1957190"/>
                      <a:pt x="2250370" y="1956290"/>
                      <a:pt x="2254305" y="1954490"/>
                    </a:cubicBezTo>
                    <a:cubicBezTo>
                      <a:pt x="2258239" y="1952690"/>
                      <a:pt x="2261735" y="1949927"/>
                      <a:pt x="2264790" y="1946202"/>
                    </a:cubicBezTo>
                    <a:cubicBezTo>
                      <a:pt x="2267846" y="1942477"/>
                      <a:pt x="2270295" y="1937726"/>
                      <a:pt x="2272136" y="1931949"/>
                    </a:cubicBezTo>
                    <a:cubicBezTo>
                      <a:pt x="2273978" y="1926173"/>
                      <a:pt x="2274899" y="1919308"/>
                      <a:pt x="2274899" y="1911355"/>
                    </a:cubicBezTo>
                    <a:cubicBezTo>
                      <a:pt x="2274899" y="1903653"/>
                      <a:pt x="2274125" y="1896830"/>
                      <a:pt x="2272576" y="1890887"/>
                    </a:cubicBezTo>
                    <a:cubicBezTo>
                      <a:pt x="2271027" y="1884943"/>
                      <a:pt x="2268850" y="1879941"/>
                      <a:pt x="2266046" y="1875881"/>
                    </a:cubicBezTo>
                    <a:cubicBezTo>
                      <a:pt x="2263241" y="1871820"/>
                      <a:pt x="2259893" y="1868744"/>
                      <a:pt x="2256000" y="1866651"/>
                    </a:cubicBezTo>
                    <a:cubicBezTo>
                      <a:pt x="2252107" y="1864558"/>
                      <a:pt x="2247775" y="1863512"/>
                      <a:pt x="2243003" y="1863512"/>
                    </a:cubicBezTo>
                    <a:close/>
                    <a:moveTo>
                      <a:pt x="2510402" y="1847087"/>
                    </a:moveTo>
                    <a:lnTo>
                      <a:pt x="2525781" y="1871360"/>
                    </a:lnTo>
                    <a:cubicBezTo>
                      <a:pt x="2530218" y="1882787"/>
                      <a:pt x="2532437" y="1895617"/>
                      <a:pt x="2532437" y="1909848"/>
                    </a:cubicBezTo>
                    <a:cubicBezTo>
                      <a:pt x="2532437" y="1924164"/>
                      <a:pt x="2530093" y="1937077"/>
                      <a:pt x="2525405" y="1948588"/>
                    </a:cubicBezTo>
                    <a:cubicBezTo>
                      <a:pt x="2520716" y="1960099"/>
                      <a:pt x="2514249" y="1969936"/>
                      <a:pt x="2506003" y="1978098"/>
                    </a:cubicBezTo>
                    <a:cubicBezTo>
                      <a:pt x="2497757" y="1986260"/>
                      <a:pt x="2488088" y="1992539"/>
                      <a:pt x="2476996" y="1996934"/>
                    </a:cubicBezTo>
                    <a:cubicBezTo>
                      <a:pt x="2465903" y="2001329"/>
                      <a:pt x="2453953" y="2003526"/>
                      <a:pt x="2441145" y="2003526"/>
                    </a:cubicBezTo>
                    <a:cubicBezTo>
                      <a:pt x="2428755" y="2003526"/>
                      <a:pt x="2417097" y="2001434"/>
                      <a:pt x="2406172" y="1997248"/>
                    </a:cubicBezTo>
                    <a:cubicBezTo>
                      <a:pt x="2395247" y="1993062"/>
                      <a:pt x="2385704" y="1987055"/>
                      <a:pt x="2377541" y="1979228"/>
                    </a:cubicBezTo>
                    <a:cubicBezTo>
                      <a:pt x="2369379" y="1971400"/>
                      <a:pt x="2362933" y="1961878"/>
                      <a:pt x="2358203" y="1950660"/>
                    </a:cubicBezTo>
                    <a:lnTo>
                      <a:pt x="2351162" y="1913026"/>
                    </a:lnTo>
                    <a:lnTo>
                      <a:pt x="2380170" y="1901745"/>
                    </a:lnTo>
                    <a:lnTo>
                      <a:pt x="2412107" y="1888734"/>
                    </a:lnTo>
                    <a:lnTo>
                      <a:pt x="2410630" y="1892394"/>
                    </a:lnTo>
                    <a:cubicBezTo>
                      <a:pt x="2409374" y="1898086"/>
                      <a:pt x="2408747" y="1904156"/>
                      <a:pt x="2408747" y="1910602"/>
                    </a:cubicBezTo>
                    <a:cubicBezTo>
                      <a:pt x="2408747" y="1918973"/>
                      <a:pt x="2409667" y="1926110"/>
                      <a:pt x="2411509" y="1932012"/>
                    </a:cubicBezTo>
                    <a:cubicBezTo>
                      <a:pt x="2413351" y="1937914"/>
                      <a:pt x="2415821" y="1942728"/>
                      <a:pt x="2418918" y="1946453"/>
                    </a:cubicBezTo>
                    <a:cubicBezTo>
                      <a:pt x="2422015" y="1950178"/>
                      <a:pt x="2425573" y="1952899"/>
                      <a:pt x="2429592" y="1954616"/>
                    </a:cubicBezTo>
                    <a:cubicBezTo>
                      <a:pt x="2433610" y="1956332"/>
                      <a:pt x="2437796" y="1957190"/>
                      <a:pt x="2442149" y="1957190"/>
                    </a:cubicBezTo>
                    <a:cubicBezTo>
                      <a:pt x="2446335" y="1957190"/>
                      <a:pt x="2450395" y="1956290"/>
                      <a:pt x="2454330" y="1954490"/>
                    </a:cubicBezTo>
                    <a:cubicBezTo>
                      <a:pt x="2458264" y="1952690"/>
                      <a:pt x="2461760" y="1949927"/>
                      <a:pt x="2464815" y="1946202"/>
                    </a:cubicBezTo>
                    <a:cubicBezTo>
                      <a:pt x="2467871" y="1942477"/>
                      <a:pt x="2470320" y="1937726"/>
                      <a:pt x="2472161" y="1931949"/>
                    </a:cubicBezTo>
                    <a:cubicBezTo>
                      <a:pt x="2474003" y="1926173"/>
                      <a:pt x="2474924" y="1919308"/>
                      <a:pt x="2474924" y="1911355"/>
                    </a:cubicBezTo>
                    <a:cubicBezTo>
                      <a:pt x="2474924" y="1903653"/>
                      <a:pt x="2474150" y="1896830"/>
                      <a:pt x="2472601" y="1890887"/>
                    </a:cubicBezTo>
                    <a:cubicBezTo>
                      <a:pt x="2471052" y="1884943"/>
                      <a:pt x="2468875" y="1879941"/>
                      <a:pt x="2466071" y="1875881"/>
                    </a:cubicBezTo>
                    <a:lnTo>
                      <a:pt x="2459185" y="1869554"/>
                    </a:lnTo>
                    <a:lnTo>
                      <a:pt x="2461288" y="1868697"/>
                    </a:lnTo>
                    <a:close/>
                    <a:moveTo>
                      <a:pt x="1458023" y="1831993"/>
                    </a:moveTo>
                    <a:lnTo>
                      <a:pt x="1458023" y="1871800"/>
                    </a:lnTo>
                    <a:lnTo>
                      <a:pt x="1484771" y="1871800"/>
                    </a:lnTo>
                    <a:lnTo>
                      <a:pt x="1484771" y="1908844"/>
                    </a:lnTo>
                    <a:lnTo>
                      <a:pt x="1463750" y="1908844"/>
                    </a:lnTo>
                    <a:lnTo>
                      <a:pt x="1436809" y="1898741"/>
                    </a:lnTo>
                    <a:lnTo>
                      <a:pt x="1385065" y="1877573"/>
                    </a:lnTo>
                    <a:lnTo>
                      <a:pt x="1385065" y="1871800"/>
                    </a:lnTo>
                    <a:lnTo>
                      <a:pt x="1405282" y="1871800"/>
                    </a:lnTo>
                    <a:lnTo>
                      <a:pt x="1405282" y="1846559"/>
                    </a:lnTo>
                    <a:close/>
                    <a:moveTo>
                      <a:pt x="2572448" y="1823632"/>
                    </a:moveTo>
                    <a:lnTo>
                      <a:pt x="2581461" y="1826637"/>
                    </a:lnTo>
                    <a:lnTo>
                      <a:pt x="2590474" y="1838654"/>
                    </a:lnTo>
                    <a:lnTo>
                      <a:pt x="2614509" y="1877710"/>
                    </a:lnTo>
                    <a:lnTo>
                      <a:pt x="2615427" y="1879363"/>
                    </a:lnTo>
                    <a:lnTo>
                      <a:pt x="2615427" y="1957943"/>
                    </a:lnTo>
                    <a:lnTo>
                      <a:pt x="2630621" y="1957943"/>
                    </a:lnTo>
                    <a:cubicBezTo>
                      <a:pt x="2637235" y="1957943"/>
                      <a:pt x="2643179" y="1956750"/>
                      <a:pt x="2648453" y="1954364"/>
                    </a:cubicBezTo>
                    <a:lnTo>
                      <a:pt x="2652992" y="1950970"/>
                    </a:lnTo>
                    <a:lnTo>
                      <a:pt x="2672135" y="1994475"/>
                    </a:lnTo>
                    <a:lnTo>
                      <a:pt x="2637402" y="2000387"/>
                    </a:lnTo>
                    <a:lnTo>
                      <a:pt x="2561179" y="2000387"/>
                    </a:lnTo>
                    <a:lnTo>
                      <a:pt x="2561179" y="1826450"/>
                    </a:lnTo>
                    <a:close/>
                    <a:moveTo>
                      <a:pt x="2018254" y="1820314"/>
                    </a:moveTo>
                    <a:lnTo>
                      <a:pt x="2131145" y="1820314"/>
                    </a:lnTo>
                    <a:lnTo>
                      <a:pt x="2131145" y="1862758"/>
                    </a:lnTo>
                    <a:lnTo>
                      <a:pt x="2072502" y="1862758"/>
                    </a:lnTo>
                    <a:lnTo>
                      <a:pt x="2072502" y="1895156"/>
                    </a:lnTo>
                    <a:lnTo>
                      <a:pt x="2125996" y="1895156"/>
                    </a:lnTo>
                    <a:lnTo>
                      <a:pt x="2125996" y="1937600"/>
                    </a:lnTo>
                    <a:lnTo>
                      <a:pt x="2072502" y="1937600"/>
                    </a:lnTo>
                    <a:lnTo>
                      <a:pt x="2072502" y="2000387"/>
                    </a:lnTo>
                    <a:lnTo>
                      <a:pt x="2018254" y="2000387"/>
                    </a:lnTo>
                    <a:close/>
                    <a:moveTo>
                      <a:pt x="2243505" y="1817300"/>
                    </a:moveTo>
                    <a:cubicBezTo>
                      <a:pt x="2256398" y="1817300"/>
                      <a:pt x="2268285" y="1819456"/>
                      <a:pt x="2279168" y="1823768"/>
                    </a:cubicBezTo>
                    <a:cubicBezTo>
                      <a:pt x="2290051" y="1828079"/>
                      <a:pt x="2299428" y="1834232"/>
                      <a:pt x="2307297" y="1842227"/>
                    </a:cubicBezTo>
                    <a:lnTo>
                      <a:pt x="2318681" y="1860194"/>
                    </a:lnTo>
                    <a:lnTo>
                      <a:pt x="2326092" y="1922776"/>
                    </a:lnTo>
                    <a:lnTo>
                      <a:pt x="2330367" y="1921114"/>
                    </a:lnTo>
                    <a:lnTo>
                      <a:pt x="2325380" y="1948588"/>
                    </a:lnTo>
                    <a:cubicBezTo>
                      <a:pt x="2320691" y="1960099"/>
                      <a:pt x="2314224" y="1969936"/>
                      <a:pt x="2305978" y="1978098"/>
                    </a:cubicBezTo>
                    <a:cubicBezTo>
                      <a:pt x="2297732" y="1986260"/>
                      <a:pt x="2288063" y="1992539"/>
                      <a:pt x="2276971" y="1996934"/>
                    </a:cubicBezTo>
                    <a:cubicBezTo>
                      <a:pt x="2265878" y="2001329"/>
                      <a:pt x="2253928" y="2003526"/>
                      <a:pt x="2241120" y="2003526"/>
                    </a:cubicBezTo>
                    <a:cubicBezTo>
                      <a:pt x="2228730" y="2003526"/>
                      <a:pt x="2217072" y="2001434"/>
                      <a:pt x="2206147" y="1997248"/>
                    </a:cubicBezTo>
                    <a:cubicBezTo>
                      <a:pt x="2195222" y="1993062"/>
                      <a:pt x="2185679" y="1987055"/>
                      <a:pt x="2177516" y="1979228"/>
                    </a:cubicBezTo>
                    <a:cubicBezTo>
                      <a:pt x="2169354" y="1971400"/>
                      <a:pt x="2162908" y="1961878"/>
                      <a:pt x="2158178" y="1950660"/>
                    </a:cubicBezTo>
                    <a:cubicBezTo>
                      <a:pt x="2153448" y="1939442"/>
                      <a:pt x="2151083" y="1926801"/>
                      <a:pt x="2151083" y="1912737"/>
                    </a:cubicBezTo>
                    <a:cubicBezTo>
                      <a:pt x="2151083" y="1898672"/>
                      <a:pt x="2153344" y="1885780"/>
                      <a:pt x="2157864" y="1874060"/>
                    </a:cubicBezTo>
                    <a:cubicBezTo>
                      <a:pt x="2162385" y="1862340"/>
                      <a:pt x="2168705" y="1852273"/>
                      <a:pt x="2176826" y="1843859"/>
                    </a:cubicBezTo>
                    <a:cubicBezTo>
                      <a:pt x="2184946" y="1835446"/>
                      <a:pt x="2194678" y="1828916"/>
                      <a:pt x="2206022" y="1824270"/>
                    </a:cubicBezTo>
                    <a:cubicBezTo>
                      <a:pt x="2217365" y="1819624"/>
                      <a:pt x="2229860" y="1817300"/>
                      <a:pt x="2243505" y="1817300"/>
                    </a:cubicBezTo>
                    <a:close/>
                    <a:moveTo>
                      <a:pt x="1525754" y="1812403"/>
                    </a:moveTo>
                    <a:cubicBezTo>
                      <a:pt x="1530275" y="1812403"/>
                      <a:pt x="1534376" y="1813010"/>
                      <a:pt x="1538060" y="1814224"/>
                    </a:cubicBezTo>
                    <a:cubicBezTo>
                      <a:pt x="1541744" y="1815438"/>
                      <a:pt x="1544883" y="1817133"/>
                      <a:pt x="1547478" y="1819310"/>
                    </a:cubicBezTo>
                    <a:cubicBezTo>
                      <a:pt x="1550073" y="1821486"/>
                      <a:pt x="1552082" y="1824082"/>
                      <a:pt x="1553506" y="1827095"/>
                    </a:cubicBezTo>
                    <a:cubicBezTo>
                      <a:pt x="1554929" y="1830109"/>
                      <a:pt x="1555640" y="1833458"/>
                      <a:pt x="1555640" y="1837141"/>
                    </a:cubicBezTo>
                    <a:cubicBezTo>
                      <a:pt x="1555640" y="1840657"/>
                      <a:pt x="1554970" y="1843964"/>
                      <a:pt x="1553631" y="1847062"/>
                    </a:cubicBezTo>
                    <a:cubicBezTo>
                      <a:pt x="1552292" y="1850159"/>
                      <a:pt x="1550366" y="1852838"/>
                      <a:pt x="1547855" y="1855098"/>
                    </a:cubicBezTo>
                    <a:cubicBezTo>
                      <a:pt x="1545343" y="1857358"/>
                      <a:pt x="1542225" y="1859158"/>
                      <a:pt x="1538500" y="1860498"/>
                    </a:cubicBezTo>
                    <a:cubicBezTo>
                      <a:pt x="1534774" y="1861837"/>
                      <a:pt x="1530526" y="1862507"/>
                      <a:pt x="1525754" y="1862507"/>
                    </a:cubicBezTo>
                    <a:cubicBezTo>
                      <a:pt x="1521150" y="1862507"/>
                      <a:pt x="1517006" y="1861816"/>
                      <a:pt x="1513322" y="1860435"/>
                    </a:cubicBezTo>
                    <a:cubicBezTo>
                      <a:pt x="1509638" y="1859054"/>
                      <a:pt x="1506520" y="1857212"/>
                      <a:pt x="1503967" y="1854910"/>
                    </a:cubicBezTo>
                    <a:cubicBezTo>
                      <a:pt x="1501413" y="1852608"/>
                      <a:pt x="1499446" y="1849908"/>
                      <a:pt x="1498065" y="1846810"/>
                    </a:cubicBezTo>
                    <a:cubicBezTo>
                      <a:pt x="1496684" y="1843713"/>
                      <a:pt x="1495993" y="1840490"/>
                      <a:pt x="1495993" y="1837141"/>
                    </a:cubicBezTo>
                    <a:cubicBezTo>
                      <a:pt x="1495993" y="1833290"/>
                      <a:pt x="1496746" y="1829837"/>
                      <a:pt x="1498253" y="1826781"/>
                    </a:cubicBezTo>
                    <a:cubicBezTo>
                      <a:pt x="1499760" y="1823726"/>
                      <a:pt x="1501832" y="1821130"/>
                      <a:pt x="1504469" y="1818996"/>
                    </a:cubicBezTo>
                    <a:cubicBezTo>
                      <a:pt x="1507106" y="1816861"/>
                      <a:pt x="1510246" y="1815229"/>
                      <a:pt x="1513887" y="1814098"/>
                    </a:cubicBezTo>
                    <a:cubicBezTo>
                      <a:pt x="1517529" y="1812968"/>
                      <a:pt x="1521484" y="1812403"/>
                      <a:pt x="1525754" y="1812403"/>
                    </a:cubicBezTo>
                    <a:close/>
                    <a:moveTo>
                      <a:pt x="1870482" y="1810017"/>
                    </a:moveTo>
                    <a:lnTo>
                      <a:pt x="1923976" y="1810017"/>
                    </a:lnTo>
                    <a:lnTo>
                      <a:pt x="1923976" y="2000387"/>
                    </a:lnTo>
                    <a:lnTo>
                      <a:pt x="1870482" y="2000387"/>
                    </a:lnTo>
                    <a:close/>
                    <a:moveTo>
                      <a:pt x="1980391" y="1681983"/>
                    </a:moveTo>
                    <a:cubicBezTo>
                      <a:pt x="1977545" y="1681983"/>
                      <a:pt x="1975096" y="1682737"/>
                      <a:pt x="1973045" y="1684244"/>
                    </a:cubicBezTo>
                    <a:cubicBezTo>
                      <a:pt x="1970994" y="1685750"/>
                      <a:pt x="1969320" y="1687634"/>
                      <a:pt x="1968022" y="1689894"/>
                    </a:cubicBezTo>
                    <a:cubicBezTo>
                      <a:pt x="1966725" y="1692155"/>
                      <a:pt x="1965762" y="1694562"/>
                      <a:pt x="1965134" y="1697115"/>
                    </a:cubicBezTo>
                    <a:cubicBezTo>
                      <a:pt x="1964506" y="1699668"/>
                      <a:pt x="1964109" y="1702033"/>
                      <a:pt x="1963941" y="1704210"/>
                    </a:cubicBezTo>
                    <a:lnTo>
                      <a:pt x="1996339" y="1704210"/>
                    </a:lnTo>
                    <a:cubicBezTo>
                      <a:pt x="1996339" y="1701866"/>
                      <a:pt x="1996172" y="1699396"/>
                      <a:pt x="1995837" y="1696801"/>
                    </a:cubicBezTo>
                    <a:cubicBezTo>
                      <a:pt x="1995502" y="1694206"/>
                      <a:pt x="1994769" y="1691799"/>
                      <a:pt x="1993639" y="1689580"/>
                    </a:cubicBezTo>
                    <a:cubicBezTo>
                      <a:pt x="1992509" y="1687362"/>
                      <a:pt x="1990898" y="1685541"/>
                      <a:pt x="1988805" y="1684118"/>
                    </a:cubicBezTo>
                    <a:cubicBezTo>
                      <a:pt x="1986712" y="1682695"/>
                      <a:pt x="1983907" y="1681983"/>
                      <a:pt x="1980391" y="1681983"/>
                    </a:cubicBezTo>
                    <a:close/>
                    <a:moveTo>
                      <a:pt x="2289582" y="1652724"/>
                    </a:moveTo>
                    <a:lnTo>
                      <a:pt x="2334815" y="1652724"/>
                    </a:lnTo>
                    <a:lnTo>
                      <a:pt x="2299053" y="1694446"/>
                    </a:lnTo>
                    <a:lnTo>
                      <a:pt x="2309340" y="1781312"/>
                    </a:lnTo>
                    <a:lnTo>
                      <a:pt x="2289582" y="1781312"/>
                    </a:lnTo>
                    <a:close/>
                    <a:moveTo>
                      <a:pt x="659937" y="1652724"/>
                    </a:moveTo>
                    <a:lnTo>
                      <a:pt x="694414" y="1652724"/>
                    </a:lnTo>
                    <a:lnTo>
                      <a:pt x="690793" y="1663140"/>
                    </a:lnTo>
                    <a:lnTo>
                      <a:pt x="673707" y="1658394"/>
                    </a:lnTo>
                    <a:close/>
                    <a:moveTo>
                      <a:pt x="2120755" y="1649585"/>
                    </a:moveTo>
                    <a:cubicBezTo>
                      <a:pt x="2123936" y="1649585"/>
                      <a:pt x="2127159" y="1649732"/>
                      <a:pt x="2130424" y="1650025"/>
                    </a:cubicBezTo>
                    <a:cubicBezTo>
                      <a:pt x="2133689" y="1650318"/>
                      <a:pt x="2136870" y="1650694"/>
                      <a:pt x="2139968" y="1651155"/>
                    </a:cubicBezTo>
                    <a:cubicBezTo>
                      <a:pt x="2143065" y="1651615"/>
                      <a:pt x="2146016" y="1652138"/>
                      <a:pt x="2148821" y="1652724"/>
                    </a:cubicBezTo>
                    <a:cubicBezTo>
                      <a:pt x="2151625" y="1653310"/>
                      <a:pt x="2154157" y="1653896"/>
                      <a:pt x="2156418" y="1654482"/>
                    </a:cubicBezTo>
                    <a:lnTo>
                      <a:pt x="2156418" y="1690522"/>
                    </a:lnTo>
                    <a:cubicBezTo>
                      <a:pt x="2154827" y="1689852"/>
                      <a:pt x="2152776" y="1689078"/>
                      <a:pt x="2150265" y="1688199"/>
                    </a:cubicBezTo>
                    <a:cubicBezTo>
                      <a:pt x="2147753" y="1687320"/>
                      <a:pt x="2144991" y="1686462"/>
                      <a:pt x="2141977" y="1685625"/>
                    </a:cubicBezTo>
                    <a:cubicBezTo>
                      <a:pt x="2138963" y="1684788"/>
                      <a:pt x="2135845" y="1684076"/>
                      <a:pt x="2132622" y="1683490"/>
                    </a:cubicBezTo>
                    <a:cubicBezTo>
                      <a:pt x="2129398" y="1682904"/>
                      <a:pt x="2126280" y="1682611"/>
                      <a:pt x="2123266" y="1682611"/>
                    </a:cubicBezTo>
                    <a:cubicBezTo>
                      <a:pt x="2119750" y="1682611"/>
                      <a:pt x="2116946" y="1683197"/>
                      <a:pt x="2114853" y="1684369"/>
                    </a:cubicBezTo>
                    <a:cubicBezTo>
                      <a:pt x="2112760" y="1685541"/>
                      <a:pt x="2111713" y="1687174"/>
                      <a:pt x="2111713" y="1689266"/>
                    </a:cubicBezTo>
                    <a:cubicBezTo>
                      <a:pt x="2111713" y="1690606"/>
                      <a:pt x="2112027" y="1691778"/>
                      <a:pt x="2112655" y="1692782"/>
                    </a:cubicBezTo>
                    <a:cubicBezTo>
                      <a:pt x="2113283" y="1693787"/>
                      <a:pt x="2114288" y="1694708"/>
                      <a:pt x="2115669" y="1695545"/>
                    </a:cubicBezTo>
                    <a:cubicBezTo>
                      <a:pt x="2117050" y="1696382"/>
                      <a:pt x="2118808" y="1697198"/>
                      <a:pt x="2120943" y="1697994"/>
                    </a:cubicBezTo>
                    <a:cubicBezTo>
                      <a:pt x="2123078" y="1698789"/>
                      <a:pt x="2125652" y="1699647"/>
                      <a:pt x="2128666" y="1700568"/>
                    </a:cubicBezTo>
                    <a:cubicBezTo>
                      <a:pt x="2134610" y="1702326"/>
                      <a:pt x="2139884" y="1704335"/>
                      <a:pt x="2144488" y="1706596"/>
                    </a:cubicBezTo>
                    <a:cubicBezTo>
                      <a:pt x="2149093" y="1708856"/>
                      <a:pt x="2152944" y="1711493"/>
                      <a:pt x="2156041" y="1714507"/>
                    </a:cubicBezTo>
                    <a:cubicBezTo>
                      <a:pt x="2159139" y="1717521"/>
                      <a:pt x="2161483" y="1720995"/>
                      <a:pt x="2163073" y="1724929"/>
                    </a:cubicBezTo>
                    <a:cubicBezTo>
                      <a:pt x="2164664" y="1728864"/>
                      <a:pt x="2165459" y="1733427"/>
                      <a:pt x="2165459" y="1738617"/>
                    </a:cubicBezTo>
                    <a:cubicBezTo>
                      <a:pt x="2165459" y="1744896"/>
                      <a:pt x="2164287" y="1750818"/>
                      <a:pt x="2161943" y="1756386"/>
                    </a:cubicBezTo>
                    <a:cubicBezTo>
                      <a:pt x="2159599" y="1761953"/>
                      <a:pt x="2155895" y="1766808"/>
                      <a:pt x="2150830" y="1770952"/>
                    </a:cubicBezTo>
                    <a:cubicBezTo>
                      <a:pt x="2145765" y="1775096"/>
                      <a:pt x="2139256" y="1778382"/>
                      <a:pt x="2131303" y="1780810"/>
                    </a:cubicBezTo>
                    <a:cubicBezTo>
                      <a:pt x="2123350" y="1783238"/>
                      <a:pt x="2113723" y="1784451"/>
                      <a:pt x="2102421" y="1784451"/>
                    </a:cubicBezTo>
                    <a:cubicBezTo>
                      <a:pt x="2098905" y="1784451"/>
                      <a:pt x="2095201" y="1784263"/>
                      <a:pt x="2091308" y="1783886"/>
                    </a:cubicBezTo>
                    <a:cubicBezTo>
                      <a:pt x="2087415" y="1783510"/>
                      <a:pt x="2083585" y="1783049"/>
                      <a:pt x="2079818" y="1782505"/>
                    </a:cubicBezTo>
                    <a:cubicBezTo>
                      <a:pt x="2076051" y="1781961"/>
                      <a:pt x="2072472" y="1781333"/>
                      <a:pt x="2069081" y="1780621"/>
                    </a:cubicBezTo>
                    <a:cubicBezTo>
                      <a:pt x="2065691" y="1779910"/>
                      <a:pt x="2062740" y="1779177"/>
                      <a:pt x="2060228" y="1778424"/>
                    </a:cubicBezTo>
                    <a:lnTo>
                      <a:pt x="2060228" y="1740877"/>
                    </a:lnTo>
                    <a:cubicBezTo>
                      <a:pt x="2063242" y="1742217"/>
                      <a:pt x="2066381" y="1743514"/>
                      <a:pt x="2069646" y="1744770"/>
                    </a:cubicBezTo>
                    <a:cubicBezTo>
                      <a:pt x="2072911" y="1746026"/>
                      <a:pt x="2076197" y="1747156"/>
                      <a:pt x="2079504" y="1748161"/>
                    </a:cubicBezTo>
                    <a:cubicBezTo>
                      <a:pt x="2082811" y="1749165"/>
                      <a:pt x="2086180" y="1749960"/>
                      <a:pt x="2089613" y="1750546"/>
                    </a:cubicBezTo>
                    <a:cubicBezTo>
                      <a:pt x="2093045" y="1751132"/>
                      <a:pt x="2096477" y="1751426"/>
                      <a:pt x="2099910" y="1751426"/>
                    </a:cubicBezTo>
                    <a:cubicBezTo>
                      <a:pt x="2105602" y="1751426"/>
                      <a:pt x="2109642" y="1750651"/>
                      <a:pt x="2112027" y="1749102"/>
                    </a:cubicBezTo>
                    <a:cubicBezTo>
                      <a:pt x="2114413" y="1747554"/>
                      <a:pt x="2115606" y="1745607"/>
                      <a:pt x="2115606" y="1743263"/>
                    </a:cubicBezTo>
                    <a:cubicBezTo>
                      <a:pt x="2115606" y="1742008"/>
                      <a:pt x="2115313" y="1740940"/>
                      <a:pt x="2114727" y="1740061"/>
                    </a:cubicBezTo>
                    <a:cubicBezTo>
                      <a:pt x="2114141" y="1739182"/>
                      <a:pt x="2113032" y="1738282"/>
                      <a:pt x="2111400" y="1737361"/>
                    </a:cubicBezTo>
                    <a:cubicBezTo>
                      <a:pt x="2109767" y="1736440"/>
                      <a:pt x="2107465" y="1735436"/>
                      <a:pt x="2104493" y="1734348"/>
                    </a:cubicBezTo>
                    <a:cubicBezTo>
                      <a:pt x="2101521" y="1733259"/>
                      <a:pt x="2097649" y="1731920"/>
                      <a:pt x="2092877" y="1730329"/>
                    </a:cubicBezTo>
                    <a:cubicBezTo>
                      <a:pt x="2088106" y="1728822"/>
                      <a:pt x="2083711" y="1727022"/>
                      <a:pt x="2079692" y="1724929"/>
                    </a:cubicBezTo>
                    <a:cubicBezTo>
                      <a:pt x="2075674" y="1722836"/>
                      <a:pt x="2072221" y="1720325"/>
                      <a:pt x="2069332" y="1717395"/>
                    </a:cubicBezTo>
                    <a:cubicBezTo>
                      <a:pt x="2066444" y="1714465"/>
                      <a:pt x="2064205" y="1710991"/>
                      <a:pt x="2062614" y="1706972"/>
                    </a:cubicBezTo>
                    <a:cubicBezTo>
                      <a:pt x="2061024" y="1702954"/>
                      <a:pt x="2060228" y="1698224"/>
                      <a:pt x="2060228" y="1692782"/>
                    </a:cubicBezTo>
                    <a:cubicBezTo>
                      <a:pt x="2060228" y="1686002"/>
                      <a:pt x="2061631" y="1679932"/>
                      <a:pt x="2064435" y="1674574"/>
                    </a:cubicBezTo>
                    <a:cubicBezTo>
                      <a:pt x="2067239" y="1669216"/>
                      <a:pt x="2071237" y="1664675"/>
                      <a:pt x="2076427" y="1660950"/>
                    </a:cubicBezTo>
                    <a:cubicBezTo>
                      <a:pt x="2081618" y="1657224"/>
                      <a:pt x="2087959" y="1654399"/>
                      <a:pt x="2095452" y="1652473"/>
                    </a:cubicBezTo>
                    <a:cubicBezTo>
                      <a:pt x="2102944" y="1650548"/>
                      <a:pt x="2111379" y="1649585"/>
                      <a:pt x="2120755" y="1649585"/>
                    </a:cubicBezTo>
                    <a:close/>
                    <a:moveTo>
                      <a:pt x="1980642" y="1649585"/>
                    </a:moveTo>
                    <a:cubicBezTo>
                      <a:pt x="1992111" y="1649585"/>
                      <a:pt x="2001843" y="1651364"/>
                      <a:pt x="2009838" y="1654922"/>
                    </a:cubicBezTo>
                    <a:cubicBezTo>
                      <a:pt x="2017833" y="1658480"/>
                      <a:pt x="2024342" y="1663168"/>
                      <a:pt x="2029365" y="1668986"/>
                    </a:cubicBezTo>
                    <a:cubicBezTo>
                      <a:pt x="2034388" y="1674805"/>
                      <a:pt x="2038030" y="1681460"/>
                      <a:pt x="2040290" y="1688952"/>
                    </a:cubicBezTo>
                    <a:cubicBezTo>
                      <a:pt x="2042550" y="1696445"/>
                      <a:pt x="2043680" y="1704168"/>
                      <a:pt x="2043680" y="1712121"/>
                    </a:cubicBezTo>
                    <a:lnTo>
                      <a:pt x="2043680" y="1732213"/>
                    </a:lnTo>
                    <a:lnTo>
                      <a:pt x="1964192" y="1732213"/>
                    </a:lnTo>
                    <a:cubicBezTo>
                      <a:pt x="1964527" y="1734222"/>
                      <a:pt x="1965301" y="1736273"/>
                      <a:pt x="1966515" y="1738366"/>
                    </a:cubicBezTo>
                    <a:cubicBezTo>
                      <a:pt x="1967729" y="1740459"/>
                      <a:pt x="1969550" y="1742363"/>
                      <a:pt x="1971978" y="1744079"/>
                    </a:cubicBezTo>
                    <a:cubicBezTo>
                      <a:pt x="1974406" y="1745796"/>
                      <a:pt x="1977524" y="1747198"/>
                      <a:pt x="1981333" y="1748286"/>
                    </a:cubicBezTo>
                    <a:cubicBezTo>
                      <a:pt x="1985142" y="1749374"/>
                      <a:pt x="1989809" y="1749919"/>
                      <a:pt x="1995335" y="1749919"/>
                    </a:cubicBezTo>
                    <a:cubicBezTo>
                      <a:pt x="1999102" y="1749919"/>
                      <a:pt x="2002722" y="1749688"/>
                      <a:pt x="2006197" y="1749228"/>
                    </a:cubicBezTo>
                    <a:cubicBezTo>
                      <a:pt x="2009671" y="1748768"/>
                      <a:pt x="2012936" y="1748182"/>
                      <a:pt x="2015991" y="1747470"/>
                    </a:cubicBezTo>
                    <a:cubicBezTo>
                      <a:pt x="2019047" y="1746758"/>
                      <a:pt x="2021831" y="1745984"/>
                      <a:pt x="2024342" y="1745147"/>
                    </a:cubicBezTo>
                    <a:cubicBezTo>
                      <a:pt x="2026854" y="1744310"/>
                      <a:pt x="2028988" y="1743514"/>
                      <a:pt x="2030746" y="1742761"/>
                    </a:cubicBezTo>
                    <a:lnTo>
                      <a:pt x="2030746" y="1776666"/>
                    </a:lnTo>
                    <a:cubicBezTo>
                      <a:pt x="2028653" y="1777503"/>
                      <a:pt x="2026100" y="1778382"/>
                      <a:pt x="2023086" y="1779303"/>
                    </a:cubicBezTo>
                    <a:cubicBezTo>
                      <a:pt x="2020073" y="1780224"/>
                      <a:pt x="2016598" y="1781061"/>
                      <a:pt x="2012664" y="1781814"/>
                    </a:cubicBezTo>
                    <a:cubicBezTo>
                      <a:pt x="2008729" y="1782568"/>
                      <a:pt x="2004334" y="1783196"/>
                      <a:pt x="1999478" y="1783698"/>
                    </a:cubicBezTo>
                    <a:cubicBezTo>
                      <a:pt x="1994623" y="1784200"/>
                      <a:pt x="1989307" y="1784451"/>
                      <a:pt x="1983531" y="1784451"/>
                    </a:cubicBezTo>
                    <a:cubicBezTo>
                      <a:pt x="1971476" y="1784451"/>
                      <a:pt x="1961011" y="1782840"/>
                      <a:pt x="1952137" y="1779617"/>
                    </a:cubicBezTo>
                    <a:cubicBezTo>
                      <a:pt x="1943263" y="1776394"/>
                      <a:pt x="1935875" y="1771894"/>
                      <a:pt x="1929973" y="1766118"/>
                    </a:cubicBezTo>
                    <a:cubicBezTo>
                      <a:pt x="1924071" y="1760341"/>
                      <a:pt x="1919676" y="1753518"/>
                      <a:pt x="1916788" y="1745649"/>
                    </a:cubicBezTo>
                    <a:cubicBezTo>
                      <a:pt x="1913900" y="1737780"/>
                      <a:pt x="1912456" y="1729199"/>
                      <a:pt x="1912456" y="1719906"/>
                    </a:cubicBezTo>
                    <a:cubicBezTo>
                      <a:pt x="1912456" y="1711368"/>
                      <a:pt x="1913419" y="1703728"/>
                      <a:pt x="1915344" y="1696989"/>
                    </a:cubicBezTo>
                    <a:cubicBezTo>
                      <a:pt x="1917270" y="1690250"/>
                      <a:pt x="1919886" y="1684264"/>
                      <a:pt x="1923192" y="1679032"/>
                    </a:cubicBezTo>
                    <a:cubicBezTo>
                      <a:pt x="1926499" y="1673800"/>
                      <a:pt x="1930392" y="1669321"/>
                      <a:pt x="1934871" y="1665596"/>
                    </a:cubicBezTo>
                    <a:cubicBezTo>
                      <a:pt x="1939350" y="1661870"/>
                      <a:pt x="1944100" y="1658836"/>
                      <a:pt x="1949123" y="1656492"/>
                    </a:cubicBezTo>
                    <a:cubicBezTo>
                      <a:pt x="1954146" y="1654148"/>
                      <a:pt x="1959358" y="1652411"/>
                      <a:pt x="1964757" y="1651280"/>
                    </a:cubicBezTo>
                    <a:cubicBezTo>
                      <a:pt x="1970157" y="1650150"/>
                      <a:pt x="1975452" y="1649585"/>
                      <a:pt x="1980642" y="1649585"/>
                    </a:cubicBezTo>
                    <a:close/>
                    <a:moveTo>
                      <a:pt x="766321" y="1649585"/>
                    </a:moveTo>
                    <a:cubicBezTo>
                      <a:pt x="778041" y="1649585"/>
                      <a:pt x="787878" y="1650862"/>
                      <a:pt x="795831" y="1653415"/>
                    </a:cubicBezTo>
                    <a:cubicBezTo>
                      <a:pt x="803784" y="1655968"/>
                      <a:pt x="810188" y="1659778"/>
                      <a:pt x="815044" y="1664842"/>
                    </a:cubicBezTo>
                    <a:cubicBezTo>
                      <a:pt x="819900" y="1669907"/>
                      <a:pt x="823374" y="1676228"/>
                      <a:pt x="825467" y="1683804"/>
                    </a:cubicBezTo>
                    <a:lnTo>
                      <a:pt x="826378" y="1691513"/>
                    </a:lnTo>
                    <a:lnTo>
                      <a:pt x="787872" y="1685433"/>
                    </a:lnTo>
                    <a:lnTo>
                      <a:pt x="727785" y="1673416"/>
                    </a:lnTo>
                    <a:lnTo>
                      <a:pt x="713329" y="1669401"/>
                    </a:lnTo>
                    <a:lnTo>
                      <a:pt x="713329" y="1659882"/>
                    </a:lnTo>
                    <a:cubicBezTo>
                      <a:pt x="716427" y="1658543"/>
                      <a:pt x="720131" y="1657245"/>
                      <a:pt x="724442" y="1655990"/>
                    </a:cubicBezTo>
                    <a:cubicBezTo>
                      <a:pt x="728754" y="1654734"/>
                      <a:pt x="733316" y="1653645"/>
                      <a:pt x="738130" y="1652724"/>
                    </a:cubicBezTo>
                    <a:cubicBezTo>
                      <a:pt x="742944" y="1651804"/>
                      <a:pt x="747778" y="1651050"/>
                      <a:pt x="752634" y="1650464"/>
                    </a:cubicBezTo>
                    <a:cubicBezTo>
                      <a:pt x="757489" y="1649878"/>
                      <a:pt x="762052" y="1649585"/>
                      <a:pt x="766321" y="1649585"/>
                    </a:cubicBezTo>
                    <a:close/>
                    <a:moveTo>
                      <a:pt x="1414328" y="1644437"/>
                    </a:moveTo>
                    <a:cubicBezTo>
                      <a:pt x="1408217" y="1644437"/>
                      <a:pt x="1402985" y="1645692"/>
                      <a:pt x="1398631" y="1648204"/>
                    </a:cubicBezTo>
                    <a:cubicBezTo>
                      <a:pt x="1394278" y="1650715"/>
                      <a:pt x="1390720" y="1654106"/>
                      <a:pt x="1387958" y="1658375"/>
                    </a:cubicBezTo>
                    <a:cubicBezTo>
                      <a:pt x="1385195" y="1662645"/>
                      <a:pt x="1383186" y="1667626"/>
                      <a:pt x="1381930" y="1673319"/>
                    </a:cubicBezTo>
                    <a:cubicBezTo>
                      <a:pt x="1380674" y="1679011"/>
                      <a:pt x="1380046" y="1685081"/>
                      <a:pt x="1380046" y="1691527"/>
                    </a:cubicBezTo>
                    <a:cubicBezTo>
                      <a:pt x="1380046" y="1699898"/>
                      <a:pt x="1380967" y="1707035"/>
                      <a:pt x="1382809" y="1712937"/>
                    </a:cubicBezTo>
                    <a:cubicBezTo>
                      <a:pt x="1384651" y="1718839"/>
                      <a:pt x="1387121" y="1723653"/>
                      <a:pt x="1390218" y="1727378"/>
                    </a:cubicBezTo>
                    <a:cubicBezTo>
                      <a:pt x="1393315" y="1731104"/>
                      <a:pt x="1396873" y="1733824"/>
                      <a:pt x="1400892" y="1735540"/>
                    </a:cubicBezTo>
                    <a:cubicBezTo>
                      <a:pt x="1404910" y="1737257"/>
                      <a:pt x="1409096" y="1738115"/>
                      <a:pt x="1413449" y="1738115"/>
                    </a:cubicBezTo>
                    <a:cubicBezTo>
                      <a:pt x="1417635" y="1738115"/>
                      <a:pt x="1421695" y="1737215"/>
                      <a:pt x="1425630" y="1735415"/>
                    </a:cubicBezTo>
                    <a:cubicBezTo>
                      <a:pt x="1429564" y="1733615"/>
                      <a:pt x="1433060" y="1730852"/>
                      <a:pt x="1436115" y="1727127"/>
                    </a:cubicBezTo>
                    <a:cubicBezTo>
                      <a:pt x="1439171" y="1723402"/>
                      <a:pt x="1441620" y="1718651"/>
                      <a:pt x="1443461" y="1712874"/>
                    </a:cubicBezTo>
                    <a:cubicBezTo>
                      <a:pt x="1445303" y="1707098"/>
                      <a:pt x="1446224" y="1700233"/>
                      <a:pt x="1446224" y="1692280"/>
                    </a:cubicBezTo>
                    <a:cubicBezTo>
                      <a:pt x="1446224" y="1684578"/>
                      <a:pt x="1445450" y="1677756"/>
                      <a:pt x="1443901" y="1671812"/>
                    </a:cubicBezTo>
                    <a:cubicBezTo>
                      <a:pt x="1442352" y="1665868"/>
                      <a:pt x="1440175" y="1660866"/>
                      <a:pt x="1437371" y="1656806"/>
                    </a:cubicBezTo>
                    <a:cubicBezTo>
                      <a:pt x="1434566" y="1652746"/>
                      <a:pt x="1431218" y="1649669"/>
                      <a:pt x="1427325" y="1647576"/>
                    </a:cubicBezTo>
                    <a:cubicBezTo>
                      <a:pt x="1423432" y="1645483"/>
                      <a:pt x="1419100" y="1644437"/>
                      <a:pt x="1414328" y="1644437"/>
                    </a:cubicBezTo>
                    <a:close/>
                    <a:moveTo>
                      <a:pt x="1214303" y="1644437"/>
                    </a:moveTo>
                    <a:cubicBezTo>
                      <a:pt x="1208192" y="1644437"/>
                      <a:pt x="1202960" y="1645692"/>
                      <a:pt x="1198606" y="1648204"/>
                    </a:cubicBezTo>
                    <a:cubicBezTo>
                      <a:pt x="1194253" y="1650715"/>
                      <a:pt x="1190695" y="1654106"/>
                      <a:pt x="1187933" y="1658375"/>
                    </a:cubicBezTo>
                    <a:cubicBezTo>
                      <a:pt x="1185170" y="1662645"/>
                      <a:pt x="1183161" y="1667626"/>
                      <a:pt x="1181905" y="1673319"/>
                    </a:cubicBezTo>
                    <a:cubicBezTo>
                      <a:pt x="1180649" y="1679011"/>
                      <a:pt x="1180022" y="1685081"/>
                      <a:pt x="1180022" y="1691527"/>
                    </a:cubicBezTo>
                    <a:cubicBezTo>
                      <a:pt x="1180022" y="1699898"/>
                      <a:pt x="1180943" y="1707035"/>
                      <a:pt x="1182784" y="1712937"/>
                    </a:cubicBezTo>
                    <a:cubicBezTo>
                      <a:pt x="1184626" y="1718839"/>
                      <a:pt x="1187096" y="1723653"/>
                      <a:pt x="1190193" y="1727378"/>
                    </a:cubicBezTo>
                    <a:cubicBezTo>
                      <a:pt x="1193291" y="1731104"/>
                      <a:pt x="1196849" y="1733824"/>
                      <a:pt x="1200867" y="1735540"/>
                    </a:cubicBezTo>
                    <a:cubicBezTo>
                      <a:pt x="1204885" y="1737257"/>
                      <a:pt x="1209071" y="1738115"/>
                      <a:pt x="1213424" y="1738115"/>
                    </a:cubicBezTo>
                    <a:cubicBezTo>
                      <a:pt x="1217610" y="1738115"/>
                      <a:pt x="1221670" y="1737215"/>
                      <a:pt x="1225605" y="1735415"/>
                    </a:cubicBezTo>
                    <a:cubicBezTo>
                      <a:pt x="1229539" y="1733615"/>
                      <a:pt x="1233035" y="1730852"/>
                      <a:pt x="1236090" y="1727127"/>
                    </a:cubicBezTo>
                    <a:cubicBezTo>
                      <a:pt x="1239146" y="1723402"/>
                      <a:pt x="1241595" y="1718651"/>
                      <a:pt x="1243436" y="1712874"/>
                    </a:cubicBezTo>
                    <a:cubicBezTo>
                      <a:pt x="1245278" y="1707098"/>
                      <a:pt x="1246199" y="1700233"/>
                      <a:pt x="1246199" y="1692280"/>
                    </a:cubicBezTo>
                    <a:cubicBezTo>
                      <a:pt x="1246199" y="1684578"/>
                      <a:pt x="1245425" y="1677756"/>
                      <a:pt x="1243876" y="1671812"/>
                    </a:cubicBezTo>
                    <a:cubicBezTo>
                      <a:pt x="1242327" y="1665868"/>
                      <a:pt x="1240150" y="1660866"/>
                      <a:pt x="1237346" y="1656806"/>
                    </a:cubicBezTo>
                    <a:cubicBezTo>
                      <a:pt x="1234542" y="1652746"/>
                      <a:pt x="1231193" y="1649669"/>
                      <a:pt x="1227300" y="1647576"/>
                    </a:cubicBezTo>
                    <a:cubicBezTo>
                      <a:pt x="1223407" y="1645483"/>
                      <a:pt x="1219075" y="1644437"/>
                      <a:pt x="1214303" y="1644437"/>
                    </a:cubicBezTo>
                    <a:close/>
                    <a:moveTo>
                      <a:pt x="1586727" y="1643683"/>
                    </a:moveTo>
                    <a:lnTo>
                      <a:pt x="1586727" y="1738868"/>
                    </a:lnTo>
                    <a:lnTo>
                      <a:pt x="1601921" y="1738868"/>
                    </a:lnTo>
                    <a:cubicBezTo>
                      <a:pt x="1608535" y="1738868"/>
                      <a:pt x="1614479" y="1737675"/>
                      <a:pt x="1619753" y="1735289"/>
                    </a:cubicBezTo>
                    <a:cubicBezTo>
                      <a:pt x="1625027" y="1732903"/>
                      <a:pt x="1629506" y="1729555"/>
                      <a:pt x="1633189" y="1725243"/>
                    </a:cubicBezTo>
                    <a:cubicBezTo>
                      <a:pt x="1636873" y="1720932"/>
                      <a:pt x="1639698" y="1715742"/>
                      <a:pt x="1641665" y="1709672"/>
                    </a:cubicBezTo>
                    <a:cubicBezTo>
                      <a:pt x="1643633" y="1703603"/>
                      <a:pt x="1644616" y="1696885"/>
                      <a:pt x="1644616" y="1689518"/>
                    </a:cubicBezTo>
                    <a:cubicBezTo>
                      <a:pt x="1644616" y="1683658"/>
                      <a:pt x="1643737" y="1677965"/>
                      <a:pt x="1641979" y="1672440"/>
                    </a:cubicBezTo>
                    <a:cubicBezTo>
                      <a:pt x="1640221" y="1666914"/>
                      <a:pt x="1637542" y="1662017"/>
                      <a:pt x="1633943" y="1657748"/>
                    </a:cubicBezTo>
                    <a:cubicBezTo>
                      <a:pt x="1630343" y="1653478"/>
                      <a:pt x="1625780" y="1650066"/>
                      <a:pt x="1620255" y="1647513"/>
                    </a:cubicBezTo>
                    <a:cubicBezTo>
                      <a:pt x="1614730" y="1644960"/>
                      <a:pt x="1608200" y="1643683"/>
                      <a:pt x="1600666" y="1643683"/>
                    </a:cubicBezTo>
                    <a:close/>
                    <a:moveTo>
                      <a:pt x="2248598" y="1612918"/>
                    </a:moveTo>
                    <a:lnTo>
                      <a:pt x="2248598" y="1652724"/>
                    </a:lnTo>
                    <a:lnTo>
                      <a:pt x="2275345" y="1652724"/>
                    </a:lnTo>
                    <a:lnTo>
                      <a:pt x="2275345" y="1689769"/>
                    </a:lnTo>
                    <a:lnTo>
                      <a:pt x="2248598" y="1689769"/>
                    </a:lnTo>
                    <a:lnTo>
                      <a:pt x="2248598" y="1728320"/>
                    </a:lnTo>
                    <a:cubicBezTo>
                      <a:pt x="2248598" y="1734096"/>
                      <a:pt x="2249791" y="1738366"/>
                      <a:pt x="2252177" y="1741128"/>
                    </a:cubicBezTo>
                    <a:cubicBezTo>
                      <a:pt x="2254563" y="1743891"/>
                      <a:pt x="2257849" y="1745272"/>
                      <a:pt x="2262035" y="1745272"/>
                    </a:cubicBezTo>
                    <a:cubicBezTo>
                      <a:pt x="2264462" y="1745272"/>
                      <a:pt x="2266702" y="1745042"/>
                      <a:pt x="2268753" y="1744582"/>
                    </a:cubicBezTo>
                    <a:cubicBezTo>
                      <a:pt x="2270804" y="1744121"/>
                      <a:pt x="2273001" y="1743431"/>
                      <a:pt x="2275345" y="1742510"/>
                    </a:cubicBezTo>
                    <a:lnTo>
                      <a:pt x="2275345" y="1779554"/>
                    </a:lnTo>
                    <a:cubicBezTo>
                      <a:pt x="2272918" y="1780726"/>
                      <a:pt x="2268941" y="1781835"/>
                      <a:pt x="2263416" y="1782882"/>
                    </a:cubicBezTo>
                    <a:cubicBezTo>
                      <a:pt x="2257891" y="1783928"/>
                      <a:pt x="2251235" y="1784451"/>
                      <a:pt x="2243450" y="1784451"/>
                    </a:cubicBezTo>
                    <a:cubicBezTo>
                      <a:pt x="2235329" y="1784451"/>
                      <a:pt x="2228276" y="1783258"/>
                      <a:pt x="2222290" y="1780872"/>
                    </a:cubicBezTo>
                    <a:cubicBezTo>
                      <a:pt x="2216305" y="1778487"/>
                      <a:pt x="2211345" y="1775201"/>
                      <a:pt x="2207410" y="1771015"/>
                    </a:cubicBezTo>
                    <a:cubicBezTo>
                      <a:pt x="2203475" y="1766829"/>
                      <a:pt x="2200566" y="1761827"/>
                      <a:pt x="2198683" y="1756009"/>
                    </a:cubicBezTo>
                    <a:cubicBezTo>
                      <a:pt x="2196799" y="1750191"/>
                      <a:pt x="2195857" y="1743891"/>
                      <a:pt x="2195857" y="1737110"/>
                    </a:cubicBezTo>
                    <a:lnTo>
                      <a:pt x="2195857" y="1689769"/>
                    </a:lnTo>
                    <a:lnTo>
                      <a:pt x="2175640" y="1689769"/>
                    </a:lnTo>
                    <a:lnTo>
                      <a:pt x="2175640" y="1652724"/>
                    </a:lnTo>
                    <a:lnTo>
                      <a:pt x="2195857" y="1652724"/>
                    </a:lnTo>
                    <a:lnTo>
                      <a:pt x="2195857" y="1627484"/>
                    </a:lnTo>
                    <a:close/>
                    <a:moveTo>
                      <a:pt x="1780129" y="1601239"/>
                    </a:moveTo>
                    <a:lnTo>
                      <a:pt x="1893020" y="1601239"/>
                    </a:lnTo>
                    <a:lnTo>
                      <a:pt x="1893020" y="1643683"/>
                    </a:lnTo>
                    <a:lnTo>
                      <a:pt x="1834377" y="1643683"/>
                    </a:lnTo>
                    <a:lnTo>
                      <a:pt x="1834377" y="1676081"/>
                    </a:lnTo>
                    <a:lnTo>
                      <a:pt x="1887871" y="1676081"/>
                    </a:lnTo>
                    <a:lnTo>
                      <a:pt x="1887871" y="1718525"/>
                    </a:lnTo>
                    <a:lnTo>
                      <a:pt x="1834377" y="1718525"/>
                    </a:lnTo>
                    <a:lnTo>
                      <a:pt x="1834377" y="1781312"/>
                    </a:lnTo>
                    <a:lnTo>
                      <a:pt x="1780129" y="1781312"/>
                    </a:lnTo>
                    <a:close/>
                    <a:moveTo>
                      <a:pt x="1532479" y="1601239"/>
                    </a:moveTo>
                    <a:lnTo>
                      <a:pt x="1607070" y="1601239"/>
                    </a:lnTo>
                    <a:cubicBezTo>
                      <a:pt x="1619209" y="1601239"/>
                      <a:pt x="1629987" y="1602265"/>
                      <a:pt x="1639405" y="1604316"/>
                    </a:cubicBezTo>
                    <a:cubicBezTo>
                      <a:pt x="1648823" y="1606367"/>
                      <a:pt x="1657069" y="1609276"/>
                      <a:pt x="1664143" y="1613043"/>
                    </a:cubicBezTo>
                    <a:cubicBezTo>
                      <a:pt x="1671217" y="1616810"/>
                      <a:pt x="1677161" y="1621331"/>
                      <a:pt x="1681975" y="1626605"/>
                    </a:cubicBezTo>
                    <a:cubicBezTo>
                      <a:pt x="1686788" y="1631879"/>
                      <a:pt x="1690702" y="1637781"/>
                      <a:pt x="1693716" y="1644311"/>
                    </a:cubicBezTo>
                    <a:cubicBezTo>
                      <a:pt x="1696730" y="1650841"/>
                      <a:pt x="1698906" y="1657873"/>
                      <a:pt x="1700246" y="1665408"/>
                    </a:cubicBezTo>
                    <a:cubicBezTo>
                      <a:pt x="1701585" y="1672942"/>
                      <a:pt x="1702255" y="1680811"/>
                      <a:pt x="1702255" y="1689015"/>
                    </a:cubicBezTo>
                    <a:cubicBezTo>
                      <a:pt x="1702255" y="1703080"/>
                      <a:pt x="1700015" y="1715804"/>
                      <a:pt x="1695537" y="1727190"/>
                    </a:cubicBezTo>
                    <a:cubicBezTo>
                      <a:pt x="1691058" y="1738575"/>
                      <a:pt x="1684737" y="1748265"/>
                      <a:pt x="1676575" y="1756260"/>
                    </a:cubicBezTo>
                    <a:cubicBezTo>
                      <a:pt x="1668413" y="1764255"/>
                      <a:pt x="1658576" y="1770429"/>
                      <a:pt x="1647065" y="1774782"/>
                    </a:cubicBezTo>
                    <a:cubicBezTo>
                      <a:pt x="1635554" y="1779135"/>
                      <a:pt x="1622767" y="1781312"/>
                      <a:pt x="1608702" y="1781312"/>
                    </a:cubicBezTo>
                    <a:lnTo>
                      <a:pt x="1532479" y="1781312"/>
                    </a:lnTo>
                    <a:close/>
                    <a:moveTo>
                      <a:pt x="989554" y="1601239"/>
                    </a:moveTo>
                    <a:lnTo>
                      <a:pt x="1102445" y="1601239"/>
                    </a:lnTo>
                    <a:lnTo>
                      <a:pt x="1102445" y="1643683"/>
                    </a:lnTo>
                    <a:lnTo>
                      <a:pt x="1043802" y="1643683"/>
                    </a:lnTo>
                    <a:lnTo>
                      <a:pt x="1043802" y="1676081"/>
                    </a:lnTo>
                    <a:lnTo>
                      <a:pt x="1097297" y="1676081"/>
                    </a:lnTo>
                    <a:lnTo>
                      <a:pt x="1097297" y="1718525"/>
                    </a:lnTo>
                    <a:lnTo>
                      <a:pt x="1043802" y="1718525"/>
                    </a:lnTo>
                    <a:lnTo>
                      <a:pt x="1043802" y="1743490"/>
                    </a:lnTo>
                    <a:lnTo>
                      <a:pt x="1007188" y="1730498"/>
                    </a:lnTo>
                    <a:lnTo>
                      <a:pt x="989554" y="1725633"/>
                    </a:lnTo>
                    <a:close/>
                    <a:moveTo>
                      <a:pt x="1414830" y="1598226"/>
                    </a:moveTo>
                    <a:cubicBezTo>
                      <a:pt x="1427723" y="1598226"/>
                      <a:pt x="1439610" y="1600381"/>
                      <a:pt x="1450493" y="1604693"/>
                    </a:cubicBezTo>
                    <a:cubicBezTo>
                      <a:pt x="1461376" y="1609004"/>
                      <a:pt x="1470753" y="1615157"/>
                      <a:pt x="1478622" y="1623152"/>
                    </a:cubicBezTo>
                    <a:cubicBezTo>
                      <a:pt x="1486491" y="1631147"/>
                      <a:pt x="1492644" y="1640858"/>
                      <a:pt x="1497081" y="1652285"/>
                    </a:cubicBezTo>
                    <a:cubicBezTo>
                      <a:pt x="1501518" y="1663712"/>
                      <a:pt x="1503737" y="1676542"/>
                      <a:pt x="1503737" y="1690773"/>
                    </a:cubicBezTo>
                    <a:cubicBezTo>
                      <a:pt x="1503737" y="1705089"/>
                      <a:pt x="1501393" y="1718002"/>
                      <a:pt x="1496704" y="1729513"/>
                    </a:cubicBezTo>
                    <a:cubicBezTo>
                      <a:pt x="1492016" y="1741024"/>
                      <a:pt x="1485549" y="1750860"/>
                      <a:pt x="1477303" y="1759023"/>
                    </a:cubicBezTo>
                    <a:cubicBezTo>
                      <a:pt x="1469057" y="1767185"/>
                      <a:pt x="1459388" y="1773464"/>
                      <a:pt x="1448296" y="1777859"/>
                    </a:cubicBezTo>
                    <a:cubicBezTo>
                      <a:pt x="1437203" y="1782254"/>
                      <a:pt x="1425253" y="1784451"/>
                      <a:pt x="1412444" y="1784451"/>
                    </a:cubicBezTo>
                    <a:cubicBezTo>
                      <a:pt x="1400055" y="1784451"/>
                      <a:pt x="1388397" y="1782358"/>
                      <a:pt x="1377472" y="1778173"/>
                    </a:cubicBezTo>
                    <a:cubicBezTo>
                      <a:pt x="1366547" y="1773987"/>
                      <a:pt x="1357004" y="1767980"/>
                      <a:pt x="1348841" y="1760153"/>
                    </a:cubicBezTo>
                    <a:cubicBezTo>
                      <a:pt x="1340679" y="1752325"/>
                      <a:pt x="1334233" y="1742803"/>
                      <a:pt x="1329503" y="1731585"/>
                    </a:cubicBezTo>
                    <a:cubicBezTo>
                      <a:pt x="1324773" y="1720367"/>
                      <a:pt x="1322408" y="1707726"/>
                      <a:pt x="1322408" y="1693662"/>
                    </a:cubicBezTo>
                    <a:cubicBezTo>
                      <a:pt x="1322408" y="1679597"/>
                      <a:pt x="1324669" y="1666705"/>
                      <a:pt x="1329189" y="1654985"/>
                    </a:cubicBezTo>
                    <a:cubicBezTo>
                      <a:pt x="1333710" y="1643265"/>
                      <a:pt x="1340030" y="1633198"/>
                      <a:pt x="1348151" y="1624784"/>
                    </a:cubicBezTo>
                    <a:cubicBezTo>
                      <a:pt x="1356271" y="1616371"/>
                      <a:pt x="1366003" y="1609841"/>
                      <a:pt x="1377347" y="1605195"/>
                    </a:cubicBezTo>
                    <a:cubicBezTo>
                      <a:pt x="1388690" y="1600549"/>
                      <a:pt x="1401185" y="1598226"/>
                      <a:pt x="1414830" y="1598226"/>
                    </a:cubicBezTo>
                    <a:close/>
                    <a:moveTo>
                      <a:pt x="1214806" y="1598226"/>
                    </a:moveTo>
                    <a:cubicBezTo>
                      <a:pt x="1227698" y="1598226"/>
                      <a:pt x="1239585" y="1600381"/>
                      <a:pt x="1250468" y="1604693"/>
                    </a:cubicBezTo>
                    <a:cubicBezTo>
                      <a:pt x="1261351" y="1609004"/>
                      <a:pt x="1270728" y="1615157"/>
                      <a:pt x="1278597" y="1623152"/>
                    </a:cubicBezTo>
                    <a:cubicBezTo>
                      <a:pt x="1286466" y="1631147"/>
                      <a:pt x="1292619" y="1640858"/>
                      <a:pt x="1297056" y="1652285"/>
                    </a:cubicBezTo>
                    <a:cubicBezTo>
                      <a:pt x="1301493" y="1663712"/>
                      <a:pt x="1303712" y="1676542"/>
                      <a:pt x="1303712" y="1690773"/>
                    </a:cubicBezTo>
                    <a:cubicBezTo>
                      <a:pt x="1303712" y="1705089"/>
                      <a:pt x="1301368" y="1718002"/>
                      <a:pt x="1296680" y="1729513"/>
                    </a:cubicBezTo>
                    <a:cubicBezTo>
                      <a:pt x="1291991" y="1741024"/>
                      <a:pt x="1285524" y="1750860"/>
                      <a:pt x="1277278" y="1759023"/>
                    </a:cubicBezTo>
                    <a:cubicBezTo>
                      <a:pt x="1269032" y="1767185"/>
                      <a:pt x="1259363" y="1773464"/>
                      <a:pt x="1248271" y="1777859"/>
                    </a:cubicBezTo>
                    <a:cubicBezTo>
                      <a:pt x="1237178" y="1782254"/>
                      <a:pt x="1225228" y="1784451"/>
                      <a:pt x="1212420" y="1784451"/>
                    </a:cubicBezTo>
                    <a:cubicBezTo>
                      <a:pt x="1200030" y="1784451"/>
                      <a:pt x="1188372" y="1782358"/>
                      <a:pt x="1177447" y="1778173"/>
                    </a:cubicBezTo>
                    <a:cubicBezTo>
                      <a:pt x="1166522" y="1773987"/>
                      <a:pt x="1156979" y="1767980"/>
                      <a:pt x="1148817" y="1760153"/>
                    </a:cubicBezTo>
                    <a:cubicBezTo>
                      <a:pt x="1140654" y="1752325"/>
                      <a:pt x="1134208" y="1742803"/>
                      <a:pt x="1129478" y="1731585"/>
                    </a:cubicBezTo>
                    <a:cubicBezTo>
                      <a:pt x="1124748" y="1720367"/>
                      <a:pt x="1122383" y="1707726"/>
                      <a:pt x="1122383" y="1693662"/>
                    </a:cubicBezTo>
                    <a:cubicBezTo>
                      <a:pt x="1122383" y="1679597"/>
                      <a:pt x="1124644" y="1666705"/>
                      <a:pt x="1129164" y="1654985"/>
                    </a:cubicBezTo>
                    <a:cubicBezTo>
                      <a:pt x="1133685" y="1643265"/>
                      <a:pt x="1140005" y="1633198"/>
                      <a:pt x="1148126" y="1624784"/>
                    </a:cubicBezTo>
                    <a:cubicBezTo>
                      <a:pt x="1156246" y="1616371"/>
                      <a:pt x="1165978" y="1609841"/>
                      <a:pt x="1177322" y="1605195"/>
                    </a:cubicBezTo>
                    <a:cubicBezTo>
                      <a:pt x="1188665" y="1600549"/>
                      <a:pt x="1201160" y="1598226"/>
                      <a:pt x="1214806" y="1598226"/>
                    </a:cubicBezTo>
                    <a:close/>
                    <a:moveTo>
                      <a:pt x="2316329" y="1593328"/>
                    </a:moveTo>
                    <a:cubicBezTo>
                      <a:pt x="2320850" y="1593328"/>
                      <a:pt x="2324952" y="1593935"/>
                      <a:pt x="2328635" y="1595149"/>
                    </a:cubicBezTo>
                    <a:cubicBezTo>
                      <a:pt x="2332319" y="1596363"/>
                      <a:pt x="2335458" y="1598058"/>
                      <a:pt x="2338053" y="1600235"/>
                    </a:cubicBezTo>
                    <a:cubicBezTo>
                      <a:pt x="2340648" y="1602411"/>
                      <a:pt x="2342658" y="1605006"/>
                      <a:pt x="2344081" y="1608020"/>
                    </a:cubicBezTo>
                    <a:cubicBezTo>
                      <a:pt x="2345504" y="1611034"/>
                      <a:pt x="2346215" y="1614383"/>
                      <a:pt x="2346215" y="1618066"/>
                    </a:cubicBezTo>
                    <a:cubicBezTo>
                      <a:pt x="2346215" y="1621582"/>
                      <a:pt x="2345546" y="1624889"/>
                      <a:pt x="2344206" y="1627986"/>
                    </a:cubicBezTo>
                    <a:cubicBezTo>
                      <a:pt x="2342867" y="1631084"/>
                      <a:pt x="2340941" y="1633763"/>
                      <a:pt x="2338430" y="1636023"/>
                    </a:cubicBezTo>
                    <a:cubicBezTo>
                      <a:pt x="2335918" y="1638284"/>
                      <a:pt x="2332800" y="1640084"/>
                      <a:pt x="2329075" y="1641423"/>
                    </a:cubicBezTo>
                    <a:cubicBezTo>
                      <a:pt x="2325349" y="1642762"/>
                      <a:pt x="2321101" y="1643432"/>
                      <a:pt x="2316329" y="1643432"/>
                    </a:cubicBezTo>
                    <a:cubicBezTo>
                      <a:pt x="2311725" y="1643432"/>
                      <a:pt x="2307581" y="1642741"/>
                      <a:pt x="2303897" y="1641360"/>
                    </a:cubicBezTo>
                    <a:cubicBezTo>
                      <a:pt x="2300214" y="1639979"/>
                      <a:pt x="2297095" y="1638137"/>
                      <a:pt x="2294542" y="1635835"/>
                    </a:cubicBezTo>
                    <a:cubicBezTo>
                      <a:pt x="2291989" y="1633533"/>
                      <a:pt x="2290021" y="1630833"/>
                      <a:pt x="2288640" y="1627735"/>
                    </a:cubicBezTo>
                    <a:cubicBezTo>
                      <a:pt x="2287259" y="1624638"/>
                      <a:pt x="2286568" y="1621415"/>
                      <a:pt x="2286568" y="1618066"/>
                    </a:cubicBezTo>
                    <a:cubicBezTo>
                      <a:pt x="2286568" y="1614215"/>
                      <a:pt x="2287321" y="1610762"/>
                      <a:pt x="2288828" y="1607706"/>
                    </a:cubicBezTo>
                    <a:cubicBezTo>
                      <a:pt x="2290335" y="1604651"/>
                      <a:pt x="2292407" y="1602056"/>
                      <a:pt x="2295044" y="1599921"/>
                    </a:cubicBezTo>
                    <a:cubicBezTo>
                      <a:pt x="2297681" y="1597786"/>
                      <a:pt x="2300821" y="1596154"/>
                      <a:pt x="2304462" y="1595023"/>
                    </a:cubicBezTo>
                    <a:cubicBezTo>
                      <a:pt x="2308104" y="1593893"/>
                      <a:pt x="2312059" y="1593328"/>
                      <a:pt x="2316329" y="1593328"/>
                    </a:cubicBezTo>
                    <a:close/>
                    <a:moveTo>
                      <a:pt x="851307" y="1590942"/>
                    </a:moveTo>
                    <a:lnTo>
                      <a:pt x="904801" y="1590942"/>
                    </a:lnTo>
                    <a:lnTo>
                      <a:pt x="904801" y="1704115"/>
                    </a:lnTo>
                    <a:lnTo>
                      <a:pt x="881006" y="1700455"/>
                    </a:lnTo>
                    <a:lnTo>
                      <a:pt x="851307" y="1695505"/>
                    </a:lnTo>
                    <a:close/>
                    <a:moveTo>
                      <a:pt x="1798933" y="1512868"/>
                    </a:moveTo>
                    <a:lnTo>
                      <a:pt x="1780850" y="1515379"/>
                    </a:lnTo>
                    <a:cubicBezTo>
                      <a:pt x="1776748" y="1516049"/>
                      <a:pt x="1773462" y="1517410"/>
                      <a:pt x="1770992" y="1519461"/>
                    </a:cubicBezTo>
                    <a:cubicBezTo>
                      <a:pt x="1768523" y="1521512"/>
                      <a:pt x="1767288" y="1524379"/>
                      <a:pt x="1767288" y="1528062"/>
                    </a:cubicBezTo>
                    <a:cubicBezTo>
                      <a:pt x="1767288" y="1529486"/>
                      <a:pt x="1767518" y="1530909"/>
                      <a:pt x="1767979" y="1532332"/>
                    </a:cubicBezTo>
                    <a:cubicBezTo>
                      <a:pt x="1768439" y="1533755"/>
                      <a:pt x="1769172" y="1535053"/>
                      <a:pt x="1770176" y="1536225"/>
                    </a:cubicBezTo>
                    <a:cubicBezTo>
                      <a:pt x="1771181" y="1537397"/>
                      <a:pt x="1772499" y="1538338"/>
                      <a:pt x="1774132" y="1539050"/>
                    </a:cubicBezTo>
                    <a:cubicBezTo>
                      <a:pt x="1775764" y="1539762"/>
                      <a:pt x="1777752" y="1540118"/>
                      <a:pt x="1780097" y="1540118"/>
                    </a:cubicBezTo>
                    <a:cubicBezTo>
                      <a:pt x="1782775" y="1540118"/>
                      <a:pt x="1785266" y="1539594"/>
                      <a:pt x="1787568" y="1538548"/>
                    </a:cubicBezTo>
                    <a:cubicBezTo>
                      <a:pt x="1789870" y="1537501"/>
                      <a:pt x="1791859" y="1535994"/>
                      <a:pt x="1793533" y="1534027"/>
                    </a:cubicBezTo>
                    <a:cubicBezTo>
                      <a:pt x="1795207" y="1532060"/>
                      <a:pt x="1796526" y="1529695"/>
                      <a:pt x="1797488" y="1526932"/>
                    </a:cubicBezTo>
                    <a:cubicBezTo>
                      <a:pt x="1798451" y="1524170"/>
                      <a:pt x="1798933" y="1521114"/>
                      <a:pt x="1798933" y="1517765"/>
                    </a:cubicBezTo>
                    <a:close/>
                    <a:moveTo>
                      <a:pt x="1189816" y="1472433"/>
                    </a:moveTo>
                    <a:cubicBezTo>
                      <a:pt x="1186970" y="1472433"/>
                      <a:pt x="1184521" y="1473187"/>
                      <a:pt x="1182470" y="1474694"/>
                    </a:cubicBezTo>
                    <a:cubicBezTo>
                      <a:pt x="1180419" y="1476200"/>
                      <a:pt x="1178745" y="1478084"/>
                      <a:pt x="1177447" y="1480344"/>
                    </a:cubicBezTo>
                    <a:cubicBezTo>
                      <a:pt x="1176150" y="1482605"/>
                      <a:pt x="1175187" y="1485012"/>
                      <a:pt x="1174559" y="1487565"/>
                    </a:cubicBezTo>
                    <a:cubicBezTo>
                      <a:pt x="1173931" y="1490118"/>
                      <a:pt x="1173534" y="1492483"/>
                      <a:pt x="1173366" y="1494660"/>
                    </a:cubicBezTo>
                    <a:lnTo>
                      <a:pt x="1205764" y="1494660"/>
                    </a:lnTo>
                    <a:cubicBezTo>
                      <a:pt x="1205764" y="1492316"/>
                      <a:pt x="1205597" y="1489846"/>
                      <a:pt x="1205262" y="1487251"/>
                    </a:cubicBezTo>
                    <a:cubicBezTo>
                      <a:pt x="1204927" y="1484656"/>
                      <a:pt x="1204194" y="1482249"/>
                      <a:pt x="1203064" y="1480030"/>
                    </a:cubicBezTo>
                    <a:cubicBezTo>
                      <a:pt x="1201934" y="1477812"/>
                      <a:pt x="1200323" y="1475991"/>
                      <a:pt x="1198230" y="1474568"/>
                    </a:cubicBezTo>
                    <a:cubicBezTo>
                      <a:pt x="1196137" y="1473145"/>
                      <a:pt x="1193332" y="1472433"/>
                      <a:pt x="1189816" y="1472433"/>
                    </a:cubicBezTo>
                    <a:close/>
                    <a:moveTo>
                      <a:pt x="1562398" y="1443174"/>
                    </a:moveTo>
                    <a:lnTo>
                      <a:pt x="1618153" y="1443174"/>
                    </a:lnTo>
                    <a:lnTo>
                      <a:pt x="1633850" y="1513370"/>
                    </a:lnTo>
                    <a:cubicBezTo>
                      <a:pt x="1634184" y="1514877"/>
                      <a:pt x="1634561" y="1516698"/>
                      <a:pt x="1634980" y="1518833"/>
                    </a:cubicBezTo>
                    <a:cubicBezTo>
                      <a:pt x="1635398" y="1520968"/>
                      <a:pt x="1635817" y="1523207"/>
                      <a:pt x="1636236" y="1525551"/>
                    </a:cubicBezTo>
                    <a:cubicBezTo>
                      <a:pt x="1636654" y="1527895"/>
                      <a:pt x="1637031" y="1530218"/>
                      <a:pt x="1637366" y="1532520"/>
                    </a:cubicBezTo>
                    <a:cubicBezTo>
                      <a:pt x="1637701" y="1534822"/>
                      <a:pt x="1637910" y="1536936"/>
                      <a:pt x="1637994" y="1538862"/>
                    </a:cubicBezTo>
                    <a:lnTo>
                      <a:pt x="1638747" y="1538862"/>
                    </a:lnTo>
                    <a:cubicBezTo>
                      <a:pt x="1639166" y="1535094"/>
                      <a:pt x="1639814" y="1531076"/>
                      <a:pt x="1640693" y="1526807"/>
                    </a:cubicBezTo>
                    <a:cubicBezTo>
                      <a:pt x="1641572" y="1522537"/>
                      <a:pt x="1642472" y="1518310"/>
                      <a:pt x="1643393" y="1514124"/>
                    </a:cubicBezTo>
                    <a:lnTo>
                      <a:pt x="1658085" y="1443174"/>
                    </a:lnTo>
                    <a:lnTo>
                      <a:pt x="1713589" y="1443174"/>
                    </a:lnTo>
                    <a:lnTo>
                      <a:pt x="1668885" y="1571762"/>
                    </a:lnTo>
                    <a:lnTo>
                      <a:pt x="1605344" y="1571762"/>
                    </a:lnTo>
                    <a:close/>
                    <a:moveTo>
                      <a:pt x="1499007" y="1443174"/>
                    </a:moveTo>
                    <a:lnTo>
                      <a:pt x="1552501" y="1443174"/>
                    </a:lnTo>
                    <a:lnTo>
                      <a:pt x="1552501" y="1571762"/>
                    </a:lnTo>
                    <a:lnTo>
                      <a:pt x="1499007" y="1571762"/>
                    </a:lnTo>
                    <a:close/>
                    <a:moveTo>
                      <a:pt x="3009342" y="1440035"/>
                    </a:moveTo>
                    <a:cubicBezTo>
                      <a:pt x="3020811" y="1440035"/>
                      <a:pt x="3030543" y="1441814"/>
                      <a:pt x="3038538" y="1445372"/>
                    </a:cubicBezTo>
                    <a:lnTo>
                      <a:pt x="3044182" y="1449437"/>
                    </a:lnTo>
                    <a:lnTo>
                      <a:pt x="3023099" y="1457103"/>
                    </a:lnTo>
                    <a:lnTo>
                      <a:pt x="2948894" y="1476342"/>
                    </a:lnTo>
                    <a:lnTo>
                      <a:pt x="2951892" y="1469482"/>
                    </a:lnTo>
                    <a:cubicBezTo>
                      <a:pt x="2955199" y="1464250"/>
                      <a:pt x="2959092" y="1459771"/>
                      <a:pt x="2963571" y="1456046"/>
                    </a:cubicBezTo>
                    <a:cubicBezTo>
                      <a:pt x="2968050" y="1452320"/>
                      <a:pt x="2972800" y="1449286"/>
                      <a:pt x="2977823" y="1446942"/>
                    </a:cubicBezTo>
                    <a:cubicBezTo>
                      <a:pt x="2982846" y="1444598"/>
                      <a:pt x="2988058" y="1442861"/>
                      <a:pt x="2993457" y="1441730"/>
                    </a:cubicBezTo>
                    <a:cubicBezTo>
                      <a:pt x="2998857" y="1440600"/>
                      <a:pt x="3004152" y="1440035"/>
                      <a:pt x="3009342" y="1440035"/>
                    </a:cubicBezTo>
                    <a:close/>
                    <a:moveTo>
                      <a:pt x="1785496" y="1440035"/>
                    </a:moveTo>
                    <a:cubicBezTo>
                      <a:pt x="1797216" y="1440035"/>
                      <a:pt x="1807053" y="1441312"/>
                      <a:pt x="1815006" y="1443865"/>
                    </a:cubicBezTo>
                    <a:cubicBezTo>
                      <a:pt x="1822959" y="1446418"/>
                      <a:pt x="1829363" y="1450228"/>
                      <a:pt x="1834219" y="1455292"/>
                    </a:cubicBezTo>
                    <a:cubicBezTo>
                      <a:pt x="1839074" y="1460357"/>
                      <a:pt x="1842549" y="1466678"/>
                      <a:pt x="1844641" y="1474254"/>
                    </a:cubicBezTo>
                    <a:cubicBezTo>
                      <a:pt x="1846734" y="1481830"/>
                      <a:pt x="1847781" y="1490683"/>
                      <a:pt x="1847781" y="1500813"/>
                    </a:cubicBezTo>
                    <a:lnTo>
                      <a:pt x="1847781" y="1571762"/>
                    </a:lnTo>
                    <a:lnTo>
                      <a:pt x="1798933" y="1571762"/>
                    </a:lnTo>
                    <a:lnTo>
                      <a:pt x="1798933" y="1552172"/>
                    </a:lnTo>
                    <a:lnTo>
                      <a:pt x="1798430" y="1552172"/>
                    </a:lnTo>
                    <a:cubicBezTo>
                      <a:pt x="1794412" y="1559288"/>
                      <a:pt x="1789159" y="1564856"/>
                      <a:pt x="1782671" y="1568874"/>
                    </a:cubicBezTo>
                    <a:cubicBezTo>
                      <a:pt x="1776183" y="1572892"/>
                      <a:pt x="1768376" y="1574901"/>
                      <a:pt x="1759251" y="1574901"/>
                    </a:cubicBezTo>
                    <a:cubicBezTo>
                      <a:pt x="1752721" y="1574901"/>
                      <a:pt x="1747029" y="1573876"/>
                      <a:pt x="1742173" y="1571825"/>
                    </a:cubicBezTo>
                    <a:cubicBezTo>
                      <a:pt x="1737318" y="1569774"/>
                      <a:pt x="1733278" y="1566948"/>
                      <a:pt x="1730055" y="1563349"/>
                    </a:cubicBezTo>
                    <a:cubicBezTo>
                      <a:pt x="1726832" y="1559749"/>
                      <a:pt x="1724426" y="1555542"/>
                      <a:pt x="1722835" y="1550728"/>
                    </a:cubicBezTo>
                    <a:cubicBezTo>
                      <a:pt x="1721244" y="1545915"/>
                      <a:pt x="1720449" y="1540745"/>
                      <a:pt x="1720449" y="1535220"/>
                    </a:cubicBezTo>
                    <a:cubicBezTo>
                      <a:pt x="1720449" y="1530532"/>
                      <a:pt x="1721077" y="1525844"/>
                      <a:pt x="1722333" y="1521156"/>
                    </a:cubicBezTo>
                    <a:cubicBezTo>
                      <a:pt x="1723588" y="1516468"/>
                      <a:pt x="1725911" y="1512114"/>
                      <a:pt x="1729302" y="1508096"/>
                    </a:cubicBezTo>
                    <a:cubicBezTo>
                      <a:pt x="1732692" y="1504078"/>
                      <a:pt x="1737422" y="1500583"/>
                      <a:pt x="1743492" y="1497611"/>
                    </a:cubicBezTo>
                    <a:cubicBezTo>
                      <a:pt x="1749561" y="1494639"/>
                      <a:pt x="1757410" y="1492525"/>
                      <a:pt x="1767037" y="1491269"/>
                    </a:cubicBezTo>
                    <a:lnTo>
                      <a:pt x="1798933" y="1487125"/>
                    </a:lnTo>
                    <a:cubicBezTo>
                      <a:pt x="1798933" y="1484949"/>
                      <a:pt x="1798409" y="1482981"/>
                      <a:pt x="1797363" y="1481223"/>
                    </a:cubicBezTo>
                    <a:cubicBezTo>
                      <a:pt x="1796316" y="1479465"/>
                      <a:pt x="1794872" y="1477958"/>
                      <a:pt x="1793031" y="1476703"/>
                    </a:cubicBezTo>
                    <a:cubicBezTo>
                      <a:pt x="1791189" y="1475447"/>
                      <a:pt x="1788991" y="1474484"/>
                      <a:pt x="1786438" y="1473814"/>
                    </a:cubicBezTo>
                    <a:cubicBezTo>
                      <a:pt x="1783885" y="1473145"/>
                      <a:pt x="1781101" y="1472810"/>
                      <a:pt x="1778087" y="1472810"/>
                    </a:cubicBezTo>
                    <a:cubicBezTo>
                      <a:pt x="1773818" y="1472810"/>
                      <a:pt x="1769569" y="1473166"/>
                      <a:pt x="1765342" y="1473877"/>
                    </a:cubicBezTo>
                    <a:cubicBezTo>
                      <a:pt x="1761114" y="1474589"/>
                      <a:pt x="1757054" y="1475531"/>
                      <a:pt x="1753161" y="1476703"/>
                    </a:cubicBezTo>
                    <a:cubicBezTo>
                      <a:pt x="1749268" y="1477875"/>
                      <a:pt x="1745585" y="1479193"/>
                      <a:pt x="1742110" y="1480658"/>
                    </a:cubicBezTo>
                    <a:cubicBezTo>
                      <a:pt x="1738636" y="1482123"/>
                      <a:pt x="1735434" y="1483609"/>
                      <a:pt x="1732504" y="1485116"/>
                    </a:cubicBezTo>
                    <a:lnTo>
                      <a:pt x="1732504" y="1450332"/>
                    </a:lnTo>
                    <a:cubicBezTo>
                      <a:pt x="1735602" y="1448993"/>
                      <a:pt x="1739306" y="1447695"/>
                      <a:pt x="1743617" y="1446440"/>
                    </a:cubicBezTo>
                    <a:cubicBezTo>
                      <a:pt x="1747929" y="1445184"/>
                      <a:pt x="1752491" y="1444095"/>
                      <a:pt x="1757305" y="1443174"/>
                    </a:cubicBezTo>
                    <a:cubicBezTo>
                      <a:pt x="1762119" y="1442254"/>
                      <a:pt x="1766953" y="1441500"/>
                      <a:pt x="1771809" y="1440914"/>
                    </a:cubicBezTo>
                    <a:cubicBezTo>
                      <a:pt x="1776664" y="1440328"/>
                      <a:pt x="1781227" y="1440035"/>
                      <a:pt x="1785496" y="1440035"/>
                    </a:cubicBezTo>
                    <a:close/>
                    <a:moveTo>
                      <a:pt x="1330180" y="1440035"/>
                    </a:moveTo>
                    <a:cubicBezTo>
                      <a:pt x="1333361" y="1440035"/>
                      <a:pt x="1336584" y="1440182"/>
                      <a:pt x="1339849" y="1440475"/>
                    </a:cubicBezTo>
                    <a:cubicBezTo>
                      <a:pt x="1343114" y="1440768"/>
                      <a:pt x="1346295" y="1441144"/>
                      <a:pt x="1349393" y="1441605"/>
                    </a:cubicBezTo>
                    <a:cubicBezTo>
                      <a:pt x="1352490" y="1442065"/>
                      <a:pt x="1355441" y="1442588"/>
                      <a:pt x="1358246" y="1443174"/>
                    </a:cubicBezTo>
                    <a:cubicBezTo>
                      <a:pt x="1361050" y="1443760"/>
                      <a:pt x="1363583" y="1444346"/>
                      <a:pt x="1365843" y="1444932"/>
                    </a:cubicBezTo>
                    <a:lnTo>
                      <a:pt x="1365843" y="1480972"/>
                    </a:lnTo>
                    <a:cubicBezTo>
                      <a:pt x="1364252" y="1480302"/>
                      <a:pt x="1362201" y="1479528"/>
                      <a:pt x="1359690" y="1478649"/>
                    </a:cubicBezTo>
                    <a:cubicBezTo>
                      <a:pt x="1357178" y="1477770"/>
                      <a:pt x="1354416" y="1476912"/>
                      <a:pt x="1351402" y="1476075"/>
                    </a:cubicBezTo>
                    <a:cubicBezTo>
                      <a:pt x="1348388" y="1475238"/>
                      <a:pt x="1345270" y="1474526"/>
                      <a:pt x="1342047" y="1473940"/>
                    </a:cubicBezTo>
                    <a:cubicBezTo>
                      <a:pt x="1338823" y="1473354"/>
                      <a:pt x="1335705" y="1473061"/>
                      <a:pt x="1332691" y="1473061"/>
                    </a:cubicBezTo>
                    <a:cubicBezTo>
                      <a:pt x="1329176" y="1473061"/>
                      <a:pt x="1326371" y="1473647"/>
                      <a:pt x="1324278" y="1474819"/>
                    </a:cubicBezTo>
                    <a:cubicBezTo>
                      <a:pt x="1322185" y="1475991"/>
                      <a:pt x="1321139" y="1477624"/>
                      <a:pt x="1321139" y="1479716"/>
                    </a:cubicBezTo>
                    <a:cubicBezTo>
                      <a:pt x="1321139" y="1481056"/>
                      <a:pt x="1321453" y="1482228"/>
                      <a:pt x="1322081" y="1483232"/>
                    </a:cubicBezTo>
                    <a:cubicBezTo>
                      <a:pt x="1322708" y="1484237"/>
                      <a:pt x="1323713" y="1485158"/>
                      <a:pt x="1325094" y="1485995"/>
                    </a:cubicBezTo>
                    <a:cubicBezTo>
                      <a:pt x="1326476" y="1486832"/>
                      <a:pt x="1328234" y="1487648"/>
                      <a:pt x="1330368" y="1488444"/>
                    </a:cubicBezTo>
                    <a:cubicBezTo>
                      <a:pt x="1332503" y="1489239"/>
                      <a:pt x="1335077" y="1490097"/>
                      <a:pt x="1338091" y="1491018"/>
                    </a:cubicBezTo>
                    <a:cubicBezTo>
                      <a:pt x="1344035" y="1492776"/>
                      <a:pt x="1349309" y="1494785"/>
                      <a:pt x="1353914" y="1497046"/>
                    </a:cubicBezTo>
                    <a:cubicBezTo>
                      <a:pt x="1358518" y="1499306"/>
                      <a:pt x="1362369" y="1501943"/>
                      <a:pt x="1365466" y="1504957"/>
                    </a:cubicBezTo>
                    <a:cubicBezTo>
                      <a:pt x="1368564" y="1507971"/>
                      <a:pt x="1370908" y="1511445"/>
                      <a:pt x="1372498" y="1515379"/>
                    </a:cubicBezTo>
                    <a:cubicBezTo>
                      <a:pt x="1374089" y="1519314"/>
                      <a:pt x="1374884" y="1523877"/>
                      <a:pt x="1374884" y="1529067"/>
                    </a:cubicBezTo>
                    <a:cubicBezTo>
                      <a:pt x="1374884" y="1535346"/>
                      <a:pt x="1373712" y="1541268"/>
                      <a:pt x="1371368" y="1546836"/>
                    </a:cubicBezTo>
                    <a:cubicBezTo>
                      <a:pt x="1369024" y="1552403"/>
                      <a:pt x="1365320" y="1557258"/>
                      <a:pt x="1360255" y="1561402"/>
                    </a:cubicBezTo>
                    <a:cubicBezTo>
                      <a:pt x="1355190" y="1565546"/>
                      <a:pt x="1348681" y="1568832"/>
                      <a:pt x="1340728" y="1571260"/>
                    </a:cubicBezTo>
                    <a:cubicBezTo>
                      <a:pt x="1332775" y="1573688"/>
                      <a:pt x="1323148" y="1574901"/>
                      <a:pt x="1311846" y="1574901"/>
                    </a:cubicBezTo>
                    <a:cubicBezTo>
                      <a:pt x="1308330" y="1574901"/>
                      <a:pt x="1304626" y="1574713"/>
                      <a:pt x="1300733" y="1574336"/>
                    </a:cubicBezTo>
                    <a:cubicBezTo>
                      <a:pt x="1296840" y="1573960"/>
                      <a:pt x="1293010" y="1573499"/>
                      <a:pt x="1289243" y="1572955"/>
                    </a:cubicBezTo>
                    <a:cubicBezTo>
                      <a:pt x="1285476" y="1572411"/>
                      <a:pt x="1281897" y="1571783"/>
                      <a:pt x="1278506" y="1571071"/>
                    </a:cubicBezTo>
                    <a:cubicBezTo>
                      <a:pt x="1275116" y="1570360"/>
                      <a:pt x="1272165" y="1569627"/>
                      <a:pt x="1269653" y="1568874"/>
                    </a:cubicBezTo>
                    <a:lnTo>
                      <a:pt x="1269653" y="1531327"/>
                    </a:lnTo>
                    <a:cubicBezTo>
                      <a:pt x="1272667" y="1532667"/>
                      <a:pt x="1275807" y="1533964"/>
                      <a:pt x="1279072" y="1535220"/>
                    </a:cubicBezTo>
                    <a:cubicBezTo>
                      <a:pt x="1282336" y="1536476"/>
                      <a:pt x="1285622" y="1537606"/>
                      <a:pt x="1288929" y="1538611"/>
                    </a:cubicBezTo>
                    <a:cubicBezTo>
                      <a:pt x="1292236" y="1539615"/>
                      <a:pt x="1295605" y="1540410"/>
                      <a:pt x="1299038" y="1540996"/>
                    </a:cubicBezTo>
                    <a:cubicBezTo>
                      <a:pt x="1302470" y="1541582"/>
                      <a:pt x="1305902" y="1541876"/>
                      <a:pt x="1309335" y="1541876"/>
                    </a:cubicBezTo>
                    <a:cubicBezTo>
                      <a:pt x="1315027" y="1541876"/>
                      <a:pt x="1319067" y="1541101"/>
                      <a:pt x="1321453" y="1539552"/>
                    </a:cubicBezTo>
                    <a:cubicBezTo>
                      <a:pt x="1323839" y="1538004"/>
                      <a:pt x="1325031" y="1536057"/>
                      <a:pt x="1325031" y="1533713"/>
                    </a:cubicBezTo>
                    <a:cubicBezTo>
                      <a:pt x="1325031" y="1532458"/>
                      <a:pt x="1324738" y="1531390"/>
                      <a:pt x="1324153" y="1530511"/>
                    </a:cubicBezTo>
                    <a:cubicBezTo>
                      <a:pt x="1323566" y="1529632"/>
                      <a:pt x="1322457" y="1528732"/>
                      <a:pt x="1320825" y="1527811"/>
                    </a:cubicBezTo>
                    <a:cubicBezTo>
                      <a:pt x="1319192" y="1526890"/>
                      <a:pt x="1316890" y="1525886"/>
                      <a:pt x="1313918" y="1524798"/>
                    </a:cubicBezTo>
                    <a:cubicBezTo>
                      <a:pt x="1310946" y="1523709"/>
                      <a:pt x="1307074" y="1522370"/>
                      <a:pt x="1302303" y="1520779"/>
                    </a:cubicBezTo>
                    <a:cubicBezTo>
                      <a:pt x="1297531" y="1519272"/>
                      <a:pt x="1293136" y="1517472"/>
                      <a:pt x="1289117" y="1515379"/>
                    </a:cubicBezTo>
                    <a:cubicBezTo>
                      <a:pt x="1285099" y="1513286"/>
                      <a:pt x="1281646" y="1510775"/>
                      <a:pt x="1278758" y="1507845"/>
                    </a:cubicBezTo>
                    <a:cubicBezTo>
                      <a:pt x="1275869" y="1504915"/>
                      <a:pt x="1273630" y="1501441"/>
                      <a:pt x="1272039" y="1497422"/>
                    </a:cubicBezTo>
                    <a:cubicBezTo>
                      <a:pt x="1270449" y="1493404"/>
                      <a:pt x="1269653" y="1488674"/>
                      <a:pt x="1269653" y="1483232"/>
                    </a:cubicBezTo>
                    <a:cubicBezTo>
                      <a:pt x="1269653" y="1476452"/>
                      <a:pt x="1271056" y="1470382"/>
                      <a:pt x="1273860" y="1465024"/>
                    </a:cubicBezTo>
                    <a:cubicBezTo>
                      <a:pt x="1276664" y="1459666"/>
                      <a:pt x="1280662" y="1455125"/>
                      <a:pt x="1285853" y="1451400"/>
                    </a:cubicBezTo>
                    <a:cubicBezTo>
                      <a:pt x="1291043" y="1447674"/>
                      <a:pt x="1297384" y="1444849"/>
                      <a:pt x="1304877" y="1442923"/>
                    </a:cubicBezTo>
                    <a:cubicBezTo>
                      <a:pt x="1312369" y="1440998"/>
                      <a:pt x="1320804" y="1440035"/>
                      <a:pt x="1330180" y="1440035"/>
                    </a:cubicBezTo>
                    <a:close/>
                    <a:moveTo>
                      <a:pt x="1190068" y="1440035"/>
                    </a:moveTo>
                    <a:cubicBezTo>
                      <a:pt x="1201537" y="1440035"/>
                      <a:pt x="1211268" y="1441814"/>
                      <a:pt x="1219263" y="1445372"/>
                    </a:cubicBezTo>
                    <a:cubicBezTo>
                      <a:pt x="1227258" y="1448930"/>
                      <a:pt x="1233767" y="1453618"/>
                      <a:pt x="1238790" y="1459436"/>
                    </a:cubicBezTo>
                    <a:cubicBezTo>
                      <a:pt x="1243813" y="1465255"/>
                      <a:pt x="1247455" y="1471910"/>
                      <a:pt x="1249715" y="1479402"/>
                    </a:cubicBezTo>
                    <a:cubicBezTo>
                      <a:pt x="1251975" y="1486895"/>
                      <a:pt x="1253105" y="1494618"/>
                      <a:pt x="1253105" y="1502571"/>
                    </a:cubicBezTo>
                    <a:lnTo>
                      <a:pt x="1253105" y="1522663"/>
                    </a:lnTo>
                    <a:lnTo>
                      <a:pt x="1173617" y="1522663"/>
                    </a:lnTo>
                    <a:cubicBezTo>
                      <a:pt x="1173952" y="1524672"/>
                      <a:pt x="1174726" y="1526723"/>
                      <a:pt x="1175940" y="1528816"/>
                    </a:cubicBezTo>
                    <a:cubicBezTo>
                      <a:pt x="1177154" y="1530909"/>
                      <a:pt x="1178975" y="1532813"/>
                      <a:pt x="1181403" y="1534529"/>
                    </a:cubicBezTo>
                    <a:cubicBezTo>
                      <a:pt x="1183831" y="1536246"/>
                      <a:pt x="1186949" y="1537648"/>
                      <a:pt x="1190758" y="1538736"/>
                    </a:cubicBezTo>
                    <a:cubicBezTo>
                      <a:pt x="1194567" y="1539824"/>
                      <a:pt x="1199234" y="1540369"/>
                      <a:pt x="1204760" y="1540369"/>
                    </a:cubicBezTo>
                    <a:cubicBezTo>
                      <a:pt x="1208527" y="1540369"/>
                      <a:pt x="1212147" y="1540138"/>
                      <a:pt x="1215622" y="1539678"/>
                    </a:cubicBezTo>
                    <a:cubicBezTo>
                      <a:pt x="1219096" y="1539218"/>
                      <a:pt x="1222361" y="1538632"/>
                      <a:pt x="1225416" y="1537920"/>
                    </a:cubicBezTo>
                    <a:cubicBezTo>
                      <a:pt x="1228472" y="1537208"/>
                      <a:pt x="1231255" y="1536434"/>
                      <a:pt x="1233767" y="1535597"/>
                    </a:cubicBezTo>
                    <a:cubicBezTo>
                      <a:pt x="1236278" y="1534760"/>
                      <a:pt x="1238413" y="1533964"/>
                      <a:pt x="1240171" y="1533211"/>
                    </a:cubicBezTo>
                    <a:lnTo>
                      <a:pt x="1240171" y="1567116"/>
                    </a:lnTo>
                    <a:cubicBezTo>
                      <a:pt x="1238078" y="1567953"/>
                      <a:pt x="1235525" y="1568832"/>
                      <a:pt x="1232511" y="1569753"/>
                    </a:cubicBezTo>
                    <a:cubicBezTo>
                      <a:pt x="1229497" y="1570674"/>
                      <a:pt x="1226023" y="1571511"/>
                      <a:pt x="1222089" y="1572264"/>
                    </a:cubicBezTo>
                    <a:cubicBezTo>
                      <a:pt x="1218154" y="1573018"/>
                      <a:pt x="1213759" y="1573646"/>
                      <a:pt x="1208904" y="1574148"/>
                    </a:cubicBezTo>
                    <a:cubicBezTo>
                      <a:pt x="1204048" y="1574650"/>
                      <a:pt x="1198732" y="1574901"/>
                      <a:pt x="1192956" y="1574901"/>
                    </a:cubicBezTo>
                    <a:cubicBezTo>
                      <a:pt x="1180901" y="1574901"/>
                      <a:pt x="1170436" y="1573290"/>
                      <a:pt x="1161562" y="1570067"/>
                    </a:cubicBezTo>
                    <a:cubicBezTo>
                      <a:pt x="1152688" y="1566844"/>
                      <a:pt x="1145300" y="1562344"/>
                      <a:pt x="1139399" y="1556568"/>
                    </a:cubicBezTo>
                    <a:cubicBezTo>
                      <a:pt x="1133497" y="1550791"/>
                      <a:pt x="1129102" y="1543968"/>
                      <a:pt x="1126213" y="1536099"/>
                    </a:cubicBezTo>
                    <a:cubicBezTo>
                      <a:pt x="1123325" y="1528230"/>
                      <a:pt x="1121881" y="1519649"/>
                      <a:pt x="1121881" y="1510356"/>
                    </a:cubicBezTo>
                    <a:cubicBezTo>
                      <a:pt x="1121881" y="1501818"/>
                      <a:pt x="1122844" y="1494178"/>
                      <a:pt x="1124769" y="1487439"/>
                    </a:cubicBezTo>
                    <a:cubicBezTo>
                      <a:pt x="1126695" y="1480700"/>
                      <a:pt x="1129311" y="1474714"/>
                      <a:pt x="1132618" y="1469482"/>
                    </a:cubicBezTo>
                    <a:cubicBezTo>
                      <a:pt x="1135924" y="1464250"/>
                      <a:pt x="1139817" y="1459771"/>
                      <a:pt x="1144296" y="1456046"/>
                    </a:cubicBezTo>
                    <a:cubicBezTo>
                      <a:pt x="1148775" y="1452320"/>
                      <a:pt x="1153526" y="1449286"/>
                      <a:pt x="1158548" y="1446942"/>
                    </a:cubicBezTo>
                    <a:cubicBezTo>
                      <a:pt x="1163572" y="1444598"/>
                      <a:pt x="1168783" y="1442861"/>
                      <a:pt x="1174182" y="1441730"/>
                    </a:cubicBezTo>
                    <a:cubicBezTo>
                      <a:pt x="1179582" y="1440600"/>
                      <a:pt x="1184877" y="1440035"/>
                      <a:pt x="1190068" y="1440035"/>
                    </a:cubicBezTo>
                    <a:close/>
                    <a:moveTo>
                      <a:pt x="2443028" y="1434887"/>
                    </a:moveTo>
                    <a:cubicBezTo>
                      <a:pt x="2436917" y="1434887"/>
                      <a:pt x="2431685" y="1436142"/>
                      <a:pt x="2427331" y="1438654"/>
                    </a:cubicBezTo>
                    <a:cubicBezTo>
                      <a:pt x="2422978" y="1441165"/>
                      <a:pt x="2419420" y="1444556"/>
                      <a:pt x="2416658" y="1448825"/>
                    </a:cubicBezTo>
                    <a:cubicBezTo>
                      <a:pt x="2413895" y="1453095"/>
                      <a:pt x="2411886" y="1458076"/>
                      <a:pt x="2410630" y="1463769"/>
                    </a:cubicBezTo>
                    <a:cubicBezTo>
                      <a:pt x="2409374" y="1469461"/>
                      <a:pt x="2408747" y="1475531"/>
                      <a:pt x="2408747" y="1481977"/>
                    </a:cubicBezTo>
                    <a:cubicBezTo>
                      <a:pt x="2408747" y="1490348"/>
                      <a:pt x="2409667" y="1497485"/>
                      <a:pt x="2411509" y="1503387"/>
                    </a:cubicBezTo>
                    <a:cubicBezTo>
                      <a:pt x="2413351" y="1509289"/>
                      <a:pt x="2415821" y="1514103"/>
                      <a:pt x="2418918" y="1517828"/>
                    </a:cubicBezTo>
                    <a:cubicBezTo>
                      <a:pt x="2422015" y="1521554"/>
                      <a:pt x="2425573" y="1524274"/>
                      <a:pt x="2429592" y="1525990"/>
                    </a:cubicBezTo>
                    <a:cubicBezTo>
                      <a:pt x="2433610" y="1527707"/>
                      <a:pt x="2437796" y="1528565"/>
                      <a:pt x="2442149" y="1528565"/>
                    </a:cubicBezTo>
                    <a:cubicBezTo>
                      <a:pt x="2446335" y="1528565"/>
                      <a:pt x="2450395" y="1527665"/>
                      <a:pt x="2454330" y="1525865"/>
                    </a:cubicBezTo>
                    <a:cubicBezTo>
                      <a:pt x="2458264" y="1524065"/>
                      <a:pt x="2461760" y="1521302"/>
                      <a:pt x="2464815" y="1517577"/>
                    </a:cubicBezTo>
                    <a:cubicBezTo>
                      <a:pt x="2467871" y="1513852"/>
                      <a:pt x="2470320" y="1509101"/>
                      <a:pt x="2472161" y="1503324"/>
                    </a:cubicBezTo>
                    <a:cubicBezTo>
                      <a:pt x="2474003" y="1497548"/>
                      <a:pt x="2474924" y="1490683"/>
                      <a:pt x="2474924" y="1482730"/>
                    </a:cubicBezTo>
                    <a:cubicBezTo>
                      <a:pt x="2474924" y="1475028"/>
                      <a:pt x="2474150" y="1468206"/>
                      <a:pt x="2472601" y="1462262"/>
                    </a:cubicBezTo>
                    <a:cubicBezTo>
                      <a:pt x="2471052" y="1456318"/>
                      <a:pt x="2468875" y="1451316"/>
                      <a:pt x="2466071" y="1447256"/>
                    </a:cubicBezTo>
                    <a:cubicBezTo>
                      <a:pt x="2463266" y="1443196"/>
                      <a:pt x="2459918" y="1440119"/>
                      <a:pt x="2456025" y="1438026"/>
                    </a:cubicBezTo>
                    <a:cubicBezTo>
                      <a:pt x="2452132" y="1435933"/>
                      <a:pt x="2447800" y="1434887"/>
                      <a:pt x="2443028" y="1434887"/>
                    </a:cubicBezTo>
                    <a:close/>
                    <a:moveTo>
                      <a:pt x="2243003" y="1434887"/>
                    </a:moveTo>
                    <a:cubicBezTo>
                      <a:pt x="2236892" y="1434887"/>
                      <a:pt x="2231660" y="1436142"/>
                      <a:pt x="2227306" y="1438654"/>
                    </a:cubicBezTo>
                    <a:cubicBezTo>
                      <a:pt x="2222953" y="1441165"/>
                      <a:pt x="2219395" y="1444556"/>
                      <a:pt x="2216633" y="1448825"/>
                    </a:cubicBezTo>
                    <a:cubicBezTo>
                      <a:pt x="2213870" y="1453095"/>
                      <a:pt x="2211861" y="1458076"/>
                      <a:pt x="2210605" y="1463769"/>
                    </a:cubicBezTo>
                    <a:cubicBezTo>
                      <a:pt x="2209349" y="1469461"/>
                      <a:pt x="2208722" y="1475531"/>
                      <a:pt x="2208722" y="1481977"/>
                    </a:cubicBezTo>
                    <a:cubicBezTo>
                      <a:pt x="2208722" y="1490348"/>
                      <a:pt x="2209642" y="1497485"/>
                      <a:pt x="2211484" y="1503387"/>
                    </a:cubicBezTo>
                    <a:cubicBezTo>
                      <a:pt x="2213326" y="1509289"/>
                      <a:pt x="2215796" y="1514103"/>
                      <a:pt x="2218893" y="1517828"/>
                    </a:cubicBezTo>
                    <a:cubicBezTo>
                      <a:pt x="2221990" y="1521554"/>
                      <a:pt x="2225548" y="1524274"/>
                      <a:pt x="2229567" y="1525990"/>
                    </a:cubicBezTo>
                    <a:cubicBezTo>
                      <a:pt x="2233585" y="1527707"/>
                      <a:pt x="2237771" y="1528565"/>
                      <a:pt x="2242124" y="1528565"/>
                    </a:cubicBezTo>
                    <a:cubicBezTo>
                      <a:pt x="2246310" y="1528565"/>
                      <a:pt x="2250370" y="1527665"/>
                      <a:pt x="2254305" y="1525865"/>
                    </a:cubicBezTo>
                    <a:cubicBezTo>
                      <a:pt x="2258239" y="1524065"/>
                      <a:pt x="2261735" y="1521302"/>
                      <a:pt x="2264790" y="1517577"/>
                    </a:cubicBezTo>
                    <a:cubicBezTo>
                      <a:pt x="2267846" y="1513852"/>
                      <a:pt x="2270295" y="1509101"/>
                      <a:pt x="2272136" y="1503324"/>
                    </a:cubicBezTo>
                    <a:cubicBezTo>
                      <a:pt x="2273978" y="1497548"/>
                      <a:pt x="2274899" y="1490683"/>
                      <a:pt x="2274899" y="1482730"/>
                    </a:cubicBezTo>
                    <a:cubicBezTo>
                      <a:pt x="2274899" y="1475028"/>
                      <a:pt x="2274125" y="1468206"/>
                      <a:pt x="2272576" y="1462262"/>
                    </a:cubicBezTo>
                    <a:cubicBezTo>
                      <a:pt x="2271027" y="1456318"/>
                      <a:pt x="2268850" y="1451316"/>
                      <a:pt x="2266046" y="1447256"/>
                    </a:cubicBezTo>
                    <a:cubicBezTo>
                      <a:pt x="2263241" y="1443196"/>
                      <a:pt x="2259893" y="1440119"/>
                      <a:pt x="2256000" y="1438026"/>
                    </a:cubicBezTo>
                    <a:cubicBezTo>
                      <a:pt x="2252107" y="1435933"/>
                      <a:pt x="2247775" y="1434887"/>
                      <a:pt x="2243003" y="1434887"/>
                    </a:cubicBezTo>
                    <a:close/>
                    <a:moveTo>
                      <a:pt x="633278" y="1434887"/>
                    </a:moveTo>
                    <a:cubicBezTo>
                      <a:pt x="627167" y="1434887"/>
                      <a:pt x="621935" y="1436142"/>
                      <a:pt x="617582" y="1438654"/>
                    </a:cubicBezTo>
                    <a:cubicBezTo>
                      <a:pt x="613228" y="1441165"/>
                      <a:pt x="609670" y="1444556"/>
                      <a:pt x="606908" y="1448825"/>
                    </a:cubicBezTo>
                    <a:cubicBezTo>
                      <a:pt x="604145" y="1453095"/>
                      <a:pt x="602136" y="1458076"/>
                      <a:pt x="600880" y="1463769"/>
                    </a:cubicBezTo>
                    <a:cubicBezTo>
                      <a:pt x="599624" y="1469461"/>
                      <a:pt x="598997" y="1475531"/>
                      <a:pt x="598997" y="1481977"/>
                    </a:cubicBezTo>
                    <a:cubicBezTo>
                      <a:pt x="598997" y="1490348"/>
                      <a:pt x="599917" y="1497485"/>
                      <a:pt x="601759" y="1503387"/>
                    </a:cubicBezTo>
                    <a:cubicBezTo>
                      <a:pt x="603601" y="1509289"/>
                      <a:pt x="606071" y="1514103"/>
                      <a:pt x="609168" y="1517828"/>
                    </a:cubicBezTo>
                    <a:cubicBezTo>
                      <a:pt x="612266" y="1521554"/>
                      <a:pt x="615824" y="1524274"/>
                      <a:pt x="619842" y="1525990"/>
                    </a:cubicBezTo>
                    <a:cubicBezTo>
                      <a:pt x="623860" y="1527707"/>
                      <a:pt x="628046" y="1528565"/>
                      <a:pt x="632399" y="1528565"/>
                    </a:cubicBezTo>
                    <a:cubicBezTo>
                      <a:pt x="636585" y="1528565"/>
                      <a:pt x="640645" y="1527665"/>
                      <a:pt x="644580" y="1525865"/>
                    </a:cubicBezTo>
                    <a:cubicBezTo>
                      <a:pt x="648514" y="1524065"/>
                      <a:pt x="652010" y="1521302"/>
                      <a:pt x="655065" y="1517577"/>
                    </a:cubicBezTo>
                    <a:cubicBezTo>
                      <a:pt x="658121" y="1513852"/>
                      <a:pt x="660570" y="1509101"/>
                      <a:pt x="662411" y="1503324"/>
                    </a:cubicBezTo>
                    <a:cubicBezTo>
                      <a:pt x="664253" y="1497548"/>
                      <a:pt x="665174" y="1490683"/>
                      <a:pt x="665174" y="1482730"/>
                    </a:cubicBezTo>
                    <a:cubicBezTo>
                      <a:pt x="665174" y="1475028"/>
                      <a:pt x="664400" y="1468206"/>
                      <a:pt x="662851" y="1462262"/>
                    </a:cubicBezTo>
                    <a:cubicBezTo>
                      <a:pt x="661302" y="1456318"/>
                      <a:pt x="659126" y="1451316"/>
                      <a:pt x="656321" y="1447256"/>
                    </a:cubicBezTo>
                    <a:cubicBezTo>
                      <a:pt x="653517" y="1443196"/>
                      <a:pt x="650168" y="1440119"/>
                      <a:pt x="646275" y="1438026"/>
                    </a:cubicBezTo>
                    <a:cubicBezTo>
                      <a:pt x="642382" y="1435933"/>
                      <a:pt x="638050" y="1434887"/>
                      <a:pt x="633278" y="1434887"/>
                    </a:cubicBezTo>
                    <a:close/>
                    <a:moveTo>
                      <a:pt x="805677" y="1434133"/>
                    </a:moveTo>
                    <a:lnTo>
                      <a:pt x="805677" y="1529318"/>
                    </a:lnTo>
                    <a:lnTo>
                      <a:pt x="820871" y="1529318"/>
                    </a:lnTo>
                    <a:cubicBezTo>
                      <a:pt x="827485" y="1529318"/>
                      <a:pt x="833429" y="1528125"/>
                      <a:pt x="838703" y="1525739"/>
                    </a:cubicBezTo>
                    <a:cubicBezTo>
                      <a:pt x="843977" y="1523353"/>
                      <a:pt x="848456" y="1520005"/>
                      <a:pt x="852139" y="1515693"/>
                    </a:cubicBezTo>
                    <a:cubicBezTo>
                      <a:pt x="855823" y="1511382"/>
                      <a:pt x="858648" y="1506192"/>
                      <a:pt x="860616" y="1500122"/>
                    </a:cubicBezTo>
                    <a:cubicBezTo>
                      <a:pt x="862583" y="1494053"/>
                      <a:pt x="863567" y="1487335"/>
                      <a:pt x="863567" y="1479968"/>
                    </a:cubicBezTo>
                    <a:cubicBezTo>
                      <a:pt x="863567" y="1474108"/>
                      <a:pt x="862687" y="1468415"/>
                      <a:pt x="860929" y="1462890"/>
                    </a:cubicBezTo>
                    <a:cubicBezTo>
                      <a:pt x="859171" y="1457364"/>
                      <a:pt x="856493" y="1452467"/>
                      <a:pt x="852893" y="1448198"/>
                    </a:cubicBezTo>
                    <a:cubicBezTo>
                      <a:pt x="849293" y="1443928"/>
                      <a:pt x="844731" y="1440516"/>
                      <a:pt x="839205" y="1437963"/>
                    </a:cubicBezTo>
                    <a:cubicBezTo>
                      <a:pt x="833680" y="1435410"/>
                      <a:pt x="827150" y="1434133"/>
                      <a:pt x="819616" y="1434133"/>
                    </a:cubicBezTo>
                    <a:close/>
                    <a:moveTo>
                      <a:pt x="1458023" y="1403368"/>
                    </a:moveTo>
                    <a:lnTo>
                      <a:pt x="1458023" y="1443174"/>
                    </a:lnTo>
                    <a:lnTo>
                      <a:pt x="1484771" y="1443174"/>
                    </a:lnTo>
                    <a:lnTo>
                      <a:pt x="1484771" y="1480219"/>
                    </a:lnTo>
                    <a:lnTo>
                      <a:pt x="1458023" y="1480219"/>
                    </a:lnTo>
                    <a:lnTo>
                      <a:pt x="1458023" y="1518770"/>
                    </a:lnTo>
                    <a:cubicBezTo>
                      <a:pt x="1458023" y="1524546"/>
                      <a:pt x="1459216" y="1528816"/>
                      <a:pt x="1461602" y="1531578"/>
                    </a:cubicBezTo>
                    <a:cubicBezTo>
                      <a:pt x="1463988" y="1534341"/>
                      <a:pt x="1467274" y="1535722"/>
                      <a:pt x="1471460" y="1535722"/>
                    </a:cubicBezTo>
                    <a:cubicBezTo>
                      <a:pt x="1473887" y="1535722"/>
                      <a:pt x="1476127" y="1535492"/>
                      <a:pt x="1478178" y="1535032"/>
                    </a:cubicBezTo>
                    <a:cubicBezTo>
                      <a:pt x="1480229" y="1534571"/>
                      <a:pt x="1482426" y="1533881"/>
                      <a:pt x="1484771" y="1532960"/>
                    </a:cubicBezTo>
                    <a:lnTo>
                      <a:pt x="1484771" y="1570004"/>
                    </a:lnTo>
                    <a:cubicBezTo>
                      <a:pt x="1482343" y="1571176"/>
                      <a:pt x="1478366" y="1572285"/>
                      <a:pt x="1472841" y="1573332"/>
                    </a:cubicBezTo>
                    <a:cubicBezTo>
                      <a:pt x="1467316" y="1574378"/>
                      <a:pt x="1460660" y="1574901"/>
                      <a:pt x="1452875" y="1574901"/>
                    </a:cubicBezTo>
                    <a:cubicBezTo>
                      <a:pt x="1444754" y="1574901"/>
                      <a:pt x="1437701" y="1573708"/>
                      <a:pt x="1431716" y="1571322"/>
                    </a:cubicBezTo>
                    <a:cubicBezTo>
                      <a:pt x="1425730" y="1568937"/>
                      <a:pt x="1420770" y="1565651"/>
                      <a:pt x="1416835" y="1561465"/>
                    </a:cubicBezTo>
                    <a:cubicBezTo>
                      <a:pt x="1412900" y="1557279"/>
                      <a:pt x="1409991" y="1552277"/>
                      <a:pt x="1408108" y="1546459"/>
                    </a:cubicBezTo>
                    <a:cubicBezTo>
                      <a:pt x="1406224" y="1540641"/>
                      <a:pt x="1405282" y="1534341"/>
                      <a:pt x="1405282" y="1527560"/>
                    </a:cubicBezTo>
                    <a:lnTo>
                      <a:pt x="1405282" y="1480219"/>
                    </a:lnTo>
                    <a:lnTo>
                      <a:pt x="1385065" y="1480219"/>
                    </a:lnTo>
                    <a:lnTo>
                      <a:pt x="1385065" y="1443174"/>
                    </a:lnTo>
                    <a:lnTo>
                      <a:pt x="1405282" y="1443174"/>
                    </a:lnTo>
                    <a:lnTo>
                      <a:pt x="1405282" y="1417934"/>
                    </a:lnTo>
                    <a:close/>
                    <a:moveTo>
                      <a:pt x="2808829" y="1391689"/>
                    </a:moveTo>
                    <a:lnTo>
                      <a:pt x="2921720" y="1391689"/>
                    </a:lnTo>
                    <a:lnTo>
                      <a:pt x="2921720" y="1434133"/>
                    </a:lnTo>
                    <a:lnTo>
                      <a:pt x="2863077" y="1434133"/>
                    </a:lnTo>
                    <a:lnTo>
                      <a:pt x="2863077" y="1466531"/>
                    </a:lnTo>
                    <a:lnTo>
                      <a:pt x="2916571" y="1466531"/>
                    </a:lnTo>
                    <a:lnTo>
                      <a:pt x="2916571" y="1483366"/>
                    </a:lnTo>
                    <a:lnTo>
                      <a:pt x="2839834" y="1499164"/>
                    </a:lnTo>
                    <a:lnTo>
                      <a:pt x="2808829" y="1503815"/>
                    </a:lnTo>
                    <a:close/>
                    <a:moveTo>
                      <a:pt x="2561179" y="1391689"/>
                    </a:moveTo>
                    <a:lnTo>
                      <a:pt x="2635770" y="1391689"/>
                    </a:lnTo>
                    <a:cubicBezTo>
                      <a:pt x="2647909" y="1391689"/>
                      <a:pt x="2658687" y="1392715"/>
                      <a:pt x="2668105" y="1394766"/>
                    </a:cubicBezTo>
                    <a:cubicBezTo>
                      <a:pt x="2677523" y="1396817"/>
                      <a:pt x="2685769" y="1399726"/>
                      <a:pt x="2692843" y="1403493"/>
                    </a:cubicBezTo>
                    <a:cubicBezTo>
                      <a:pt x="2699917" y="1407260"/>
                      <a:pt x="2705861" y="1411781"/>
                      <a:pt x="2710675" y="1417055"/>
                    </a:cubicBezTo>
                    <a:cubicBezTo>
                      <a:pt x="2715488" y="1422329"/>
                      <a:pt x="2719402" y="1428231"/>
                      <a:pt x="2722416" y="1434761"/>
                    </a:cubicBezTo>
                    <a:cubicBezTo>
                      <a:pt x="2725430" y="1441291"/>
                      <a:pt x="2727606" y="1448323"/>
                      <a:pt x="2728946" y="1455858"/>
                    </a:cubicBezTo>
                    <a:cubicBezTo>
                      <a:pt x="2730285" y="1463392"/>
                      <a:pt x="2730955" y="1471261"/>
                      <a:pt x="2730955" y="1479465"/>
                    </a:cubicBezTo>
                    <a:lnTo>
                      <a:pt x="2724442" y="1516473"/>
                    </a:lnTo>
                    <a:lnTo>
                      <a:pt x="2719661" y="1517190"/>
                    </a:lnTo>
                    <a:lnTo>
                      <a:pt x="2634422" y="1528555"/>
                    </a:lnTo>
                    <a:lnTo>
                      <a:pt x="2648453" y="1525739"/>
                    </a:lnTo>
                    <a:cubicBezTo>
                      <a:pt x="2653727" y="1523353"/>
                      <a:pt x="2658206" y="1520005"/>
                      <a:pt x="2661889" y="1515693"/>
                    </a:cubicBezTo>
                    <a:cubicBezTo>
                      <a:pt x="2665573" y="1511382"/>
                      <a:pt x="2668398" y="1506192"/>
                      <a:pt x="2670365" y="1500122"/>
                    </a:cubicBezTo>
                    <a:cubicBezTo>
                      <a:pt x="2672333" y="1494053"/>
                      <a:pt x="2673316" y="1487335"/>
                      <a:pt x="2673316" y="1479968"/>
                    </a:cubicBezTo>
                    <a:cubicBezTo>
                      <a:pt x="2673316" y="1474108"/>
                      <a:pt x="2672437" y="1468415"/>
                      <a:pt x="2670679" y="1462890"/>
                    </a:cubicBezTo>
                    <a:cubicBezTo>
                      <a:pt x="2668921" y="1457364"/>
                      <a:pt x="2666242" y="1452467"/>
                      <a:pt x="2662643" y="1448198"/>
                    </a:cubicBezTo>
                    <a:cubicBezTo>
                      <a:pt x="2659043" y="1443928"/>
                      <a:pt x="2654480" y="1440516"/>
                      <a:pt x="2648955" y="1437963"/>
                    </a:cubicBezTo>
                    <a:cubicBezTo>
                      <a:pt x="2643430" y="1435410"/>
                      <a:pt x="2636900" y="1434133"/>
                      <a:pt x="2629366" y="1434133"/>
                    </a:cubicBezTo>
                    <a:lnTo>
                      <a:pt x="2615427" y="1434133"/>
                    </a:lnTo>
                    <a:lnTo>
                      <a:pt x="2615427" y="1529318"/>
                    </a:lnTo>
                    <a:lnTo>
                      <a:pt x="2628700" y="1529318"/>
                    </a:lnTo>
                    <a:lnTo>
                      <a:pt x="2584465" y="1535216"/>
                    </a:lnTo>
                    <a:lnTo>
                      <a:pt x="2561179" y="1537079"/>
                    </a:lnTo>
                    <a:close/>
                    <a:moveTo>
                      <a:pt x="2018254" y="1391689"/>
                    </a:moveTo>
                    <a:lnTo>
                      <a:pt x="2131145" y="1391689"/>
                    </a:lnTo>
                    <a:lnTo>
                      <a:pt x="2131145" y="1434133"/>
                    </a:lnTo>
                    <a:lnTo>
                      <a:pt x="2072502" y="1434133"/>
                    </a:lnTo>
                    <a:lnTo>
                      <a:pt x="2072502" y="1466531"/>
                    </a:lnTo>
                    <a:lnTo>
                      <a:pt x="2125996" y="1466531"/>
                    </a:lnTo>
                    <a:lnTo>
                      <a:pt x="2125996" y="1508975"/>
                    </a:lnTo>
                    <a:lnTo>
                      <a:pt x="2072502" y="1508975"/>
                    </a:lnTo>
                    <a:lnTo>
                      <a:pt x="2072502" y="1571762"/>
                    </a:lnTo>
                    <a:lnTo>
                      <a:pt x="2018254" y="1571762"/>
                    </a:lnTo>
                    <a:close/>
                    <a:moveTo>
                      <a:pt x="989554" y="1391689"/>
                    </a:moveTo>
                    <a:lnTo>
                      <a:pt x="1102445" y="1391689"/>
                    </a:lnTo>
                    <a:lnTo>
                      <a:pt x="1102445" y="1434133"/>
                    </a:lnTo>
                    <a:lnTo>
                      <a:pt x="1043802" y="1434133"/>
                    </a:lnTo>
                    <a:lnTo>
                      <a:pt x="1043802" y="1466531"/>
                    </a:lnTo>
                    <a:lnTo>
                      <a:pt x="1097296" y="1466531"/>
                    </a:lnTo>
                    <a:lnTo>
                      <a:pt x="1097296" y="1508975"/>
                    </a:lnTo>
                    <a:lnTo>
                      <a:pt x="1043802" y="1508975"/>
                    </a:lnTo>
                    <a:lnTo>
                      <a:pt x="1043802" y="1571762"/>
                    </a:lnTo>
                    <a:lnTo>
                      <a:pt x="989554" y="1571762"/>
                    </a:lnTo>
                    <a:close/>
                    <a:moveTo>
                      <a:pt x="751429" y="1391689"/>
                    </a:moveTo>
                    <a:lnTo>
                      <a:pt x="826020" y="1391689"/>
                    </a:lnTo>
                    <a:cubicBezTo>
                      <a:pt x="838159" y="1391689"/>
                      <a:pt x="848937" y="1392715"/>
                      <a:pt x="858355" y="1394766"/>
                    </a:cubicBezTo>
                    <a:cubicBezTo>
                      <a:pt x="867773" y="1396817"/>
                      <a:pt x="876019" y="1399726"/>
                      <a:pt x="883093" y="1403493"/>
                    </a:cubicBezTo>
                    <a:cubicBezTo>
                      <a:pt x="890167" y="1407260"/>
                      <a:pt x="896111" y="1411781"/>
                      <a:pt x="900925" y="1417055"/>
                    </a:cubicBezTo>
                    <a:cubicBezTo>
                      <a:pt x="905738" y="1422329"/>
                      <a:pt x="909652" y="1428231"/>
                      <a:pt x="912666" y="1434761"/>
                    </a:cubicBezTo>
                    <a:cubicBezTo>
                      <a:pt x="915680" y="1441291"/>
                      <a:pt x="917856" y="1448323"/>
                      <a:pt x="919196" y="1455858"/>
                    </a:cubicBezTo>
                    <a:cubicBezTo>
                      <a:pt x="920535" y="1463392"/>
                      <a:pt x="921205" y="1471261"/>
                      <a:pt x="921205" y="1479465"/>
                    </a:cubicBezTo>
                    <a:cubicBezTo>
                      <a:pt x="921205" y="1493530"/>
                      <a:pt x="918965" y="1506254"/>
                      <a:pt x="914487" y="1517640"/>
                    </a:cubicBezTo>
                    <a:cubicBezTo>
                      <a:pt x="910008" y="1529025"/>
                      <a:pt x="903687" y="1538715"/>
                      <a:pt x="895525" y="1546710"/>
                    </a:cubicBezTo>
                    <a:cubicBezTo>
                      <a:pt x="887363" y="1554705"/>
                      <a:pt x="877526" y="1560879"/>
                      <a:pt x="866015" y="1565232"/>
                    </a:cubicBezTo>
                    <a:cubicBezTo>
                      <a:pt x="854504" y="1569585"/>
                      <a:pt x="841717" y="1571762"/>
                      <a:pt x="827653" y="1571762"/>
                    </a:cubicBezTo>
                    <a:lnTo>
                      <a:pt x="751429" y="1571762"/>
                    </a:lnTo>
                    <a:close/>
                    <a:moveTo>
                      <a:pt x="208504" y="1391689"/>
                    </a:moveTo>
                    <a:lnTo>
                      <a:pt x="321395" y="1391689"/>
                    </a:lnTo>
                    <a:lnTo>
                      <a:pt x="321395" y="1434133"/>
                    </a:lnTo>
                    <a:lnTo>
                      <a:pt x="262752" y="1434133"/>
                    </a:lnTo>
                    <a:lnTo>
                      <a:pt x="262752" y="1466531"/>
                    </a:lnTo>
                    <a:lnTo>
                      <a:pt x="316246" y="1466531"/>
                    </a:lnTo>
                    <a:lnTo>
                      <a:pt x="316246" y="1506039"/>
                    </a:lnTo>
                    <a:lnTo>
                      <a:pt x="289152" y="1502168"/>
                    </a:lnTo>
                    <a:lnTo>
                      <a:pt x="208504" y="1486039"/>
                    </a:lnTo>
                    <a:close/>
                    <a:moveTo>
                      <a:pt x="2443530" y="1388676"/>
                    </a:moveTo>
                    <a:cubicBezTo>
                      <a:pt x="2456423" y="1388676"/>
                      <a:pt x="2468310" y="1390831"/>
                      <a:pt x="2479193" y="1395143"/>
                    </a:cubicBezTo>
                    <a:cubicBezTo>
                      <a:pt x="2490076" y="1399454"/>
                      <a:pt x="2499453" y="1405607"/>
                      <a:pt x="2507322" y="1413602"/>
                    </a:cubicBezTo>
                    <a:cubicBezTo>
                      <a:pt x="2515191" y="1421597"/>
                      <a:pt x="2521344" y="1431308"/>
                      <a:pt x="2525781" y="1442735"/>
                    </a:cubicBezTo>
                    <a:cubicBezTo>
                      <a:pt x="2530218" y="1454162"/>
                      <a:pt x="2532437" y="1466992"/>
                      <a:pt x="2532437" y="1481223"/>
                    </a:cubicBezTo>
                    <a:cubicBezTo>
                      <a:pt x="2532437" y="1495539"/>
                      <a:pt x="2530093" y="1508452"/>
                      <a:pt x="2525405" y="1519963"/>
                    </a:cubicBezTo>
                    <a:lnTo>
                      <a:pt x="2511541" y="1541050"/>
                    </a:lnTo>
                    <a:lnTo>
                      <a:pt x="2434248" y="1547233"/>
                    </a:lnTo>
                    <a:lnTo>
                      <a:pt x="2411841" y="1569641"/>
                    </a:lnTo>
                    <a:lnTo>
                      <a:pt x="2406172" y="1568623"/>
                    </a:lnTo>
                    <a:cubicBezTo>
                      <a:pt x="2395247" y="1564437"/>
                      <a:pt x="2385704" y="1558430"/>
                      <a:pt x="2377541" y="1550603"/>
                    </a:cubicBezTo>
                    <a:cubicBezTo>
                      <a:pt x="2369379" y="1542775"/>
                      <a:pt x="2362933" y="1533253"/>
                      <a:pt x="2358203" y="1522035"/>
                    </a:cubicBezTo>
                    <a:cubicBezTo>
                      <a:pt x="2353473" y="1510817"/>
                      <a:pt x="2351108" y="1498176"/>
                      <a:pt x="2351108" y="1484112"/>
                    </a:cubicBezTo>
                    <a:cubicBezTo>
                      <a:pt x="2351108" y="1470047"/>
                      <a:pt x="2353369" y="1457155"/>
                      <a:pt x="2357889" y="1445435"/>
                    </a:cubicBezTo>
                    <a:cubicBezTo>
                      <a:pt x="2362410" y="1433715"/>
                      <a:pt x="2368730" y="1423648"/>
                      <a:pt x="2376851" y="1415234"/>
                    </a:cubicBezTo>
                    <a:cubicBezTo>
                      <a:pt x="2384971" y="1406821"/>
                      <a:pt x="2394703" y="1400291"/>
                      <a:pt x="2406047" y="1395645"/>
                    </a:cubicBezTo>
                    <a:cubicBezTo>
                      <a:pt x="2417390" y="1390999"/>
                      <a:pt x="2429885" y="1388676"/>
                      <a:pt x="2443530" y="1388676"/>
                    </a:cubicBezTo>
                    <a:close/>
                    <a:moveTo>
                      <a:pt x="2243505" y="1388676"/>
                    </a:moveTo>
                    <a:cubicBezTo>
                      <a:pt x="2256398" y="1388676"/>
                      <a:pt x="2268285" y="1390831"/>
                      <a:pt x="2279168" y="1395143"/>
                    </a:cubicBezTo>
                    <a:cubicBezTo>
                      <a:pt x="2290051" y="1399454"/>
                      <a:pt x="2299428" y="1405607"/>
                      <a:pt x="2307297" y="1413602"/>
                    </a:cubicBezTo>
                    <a:cubicBezTo>
                      <a:pt x="2315166" y="1421597"/>
                      <a:pt x="2321319" y="1431308"/>
                      <a:pt x="2325756" y="1442735"/>
                    </a:cubicBezTo>
                    <a:cubicBezTo>
                      <a:pt x="2330193" y="1454162"/>
                      <a:pt x="2332412" y="1466992"/>
                      <a:pt x="2332412" y="1481223"/>
                    </a:cubicBezTo>
                    <a:cubicBezTo>
                      <a:pt x="2332412" y="1495539"/>
                      <a:pt x="2330068" y="1508452"/>
                      <a:pt x="2325380" y="1519963"/>
                    </a:cubicBezTo>
                    <a:cubicBezTo>
                      <a:pt x="2320691" y="1531474"/>
                      <a:pt x="2314224" y="1541310"/>
                      <a:pt x="2305978" y="1549473"/>
                    </a:cubicBezTo>
                    <a:cubicBezTo>
                      <a:pt x="2297732" y="1557635"/>
                      <a:pt x="2288063" y="1563914"/>
                      <a:pt x="2276971" y="1568309"/>
                    </a:cubicBezTo>
                    <a:cubicBezTo>
                      <a:pt x="2265878" y="1572704"/>
                      <a:pt x="2253928" y="1574901"/>
                      <a:pt x="2241120" y="1574901"/>
                    </a:cubicBezTo>
                    <a:cubicBezTo>
                      <a:pt x="2228730" y="1574901"/>
                      <a:pt x="2217072" y="1572808"/>
                      <a:pt x="2206147" y="1568623"/>
                    </a:cubicBezTo>
                    <a:cubicBezTo>
                      <a:pt x="2195222" y="1564437"/>
                      <a:pt x="2185679" y="1558430"/>
                      <a:pt x="2177516" y="1550603"/>
                    </a:cubicBezTo>
                    <a:cubicBezTo>
                      <a:pt x="2169354" y="1542775"/>
                      <a:pt x="2162908" y="1533253"/>
                      <a:pt x="2158178" y="1522035"/>
                    </a:cubicBezTo>
                    <a:cubicBezTo>
                      <a:pt x="2153448" y="1510817"/>
                      <a:pt x="2151083" y="1498176"/>
                      <a:pt x="2151083" y="1484112"/>
                    </a:cubicBezTo>
                    <a:cubicBezTo>
                      <a:pt x="2151083" y="1470047"/>
                      <a:pt x="2153344" y="1457155"/>
                      <a:pt x="2157864" y="1445435"/>
                    </a:cubicBezTo>
                    <a:cubicBezTo>
                      <a:pt x="2162385" y="1433715"/>
                      <a:pt x="2168705" y="1423648"/>
                      <a:pt x="2176826" y="1415234"/>
                    </a:cubicBezTo>
                    <a:cubicBezTo>
                      <a:pt x="2184946" y="1406821"/>
                      <a:pt x="2194678" y="1400291"/>
                      <a:pt x="2206022" y="1395645"/>
                    </a:cubicBezTo>
                    <a:cubicBezTo>
                      <a:pt x="2217365" y="1390999"/>
                      <a:pt x="2229860" y="1388676"/>
                      <a:pt x="2243505" y="1388676"/>
                    </a:cubicBezTo>
                    <a:close/>
                    <a:moveTo>
                      <a:pt x="633781" y="1388676"/>
                    </a:moveTo>
                    <a:cubicBezTo>
                      <a:pt x="646673" y="1388676"/>
                      <a:pt x="658561" y="1390831"/>
                      <a:pt x="669443" y="1395143"/>
                    </a:cubicBezTo>
                    <a:cubicBezTo>
                      <a:pt x="680327" y="1399454"/>
                      <a:pt x="689703" y="1405607"/>
                      <a:pt x="697572" y="1413602"/>
                    </a:cubicBezTo>
                    <a:cubicBezTo>
                      <a:pt x="705441" y="1421597"/>
                      <a:pt x="711595" y="1431308"/>
                      <a:pt x="716031" y="1442735"/>
                    </a:cubicBezTo>
                    <a:cubicBezTo>
                      <a:pt x="720468" y="1454162"/>
                      <a:pt x="722687" y="1466992"/>
                      <a:pt x="722687" y="1481223"/>
                    </a:cubicBezTo>
                    <a:cubicBezTo>
                      <a:pt x="722687" y="1495539"/>
                      <a:pt x="720343" y="1508452"/>
                      <a:pt x="715655" y="1519963"/>
                    </a:cubicBezTo>
                    <a:cubicBezTo>
                      <a:pt x="710966" y="1531474"/>
                      <a:pt x="704500" y="1541310"/>
                      <a:pt x="696254" y="1549473"/>
                    </a:cubicBezTo>
                    <a:cubicBezTo>
                      <a:pt x="688007" y="1557635"/>
                      <a:pt x="678338" y="1563914"/>
                      <a:pt x="667246" y="1568309"/>
                    </a:cubicBezTo>
                    <a:cubicBezTo>
                      <a:pt x="656154" y="1572704"/>
                      <a:pt x="644203" y="1574901"/>
                      <a:pt x="631395" y="1574901"/>
                    </a:cubicBezTo>
                    <a:cubicBezTo>
                      <a:pt x="619005" y="1574901"/>
                      <a:pt x="607347" y="1572808"/>
                      <a:pt x="596422" y="1568623"/>
                    </a:cubicBezTo>
                    <a:cubicBezTo>
                      <a:pt x="585498" y="1564437"/>
                      <a:pt x="575954" y="1558430"/>
                      <a:pt x="567792" y="1550603"/>
                    </a:cubicBezTo>
                    <a:cubicBezTo>
                      <a:pt x="559629" y="1542775"/>
                      <a:pt x="553183" y="1533253"/>
                      <a:pt x="548453" y="1522035"/>
                    </a:cubicBezTo>
                    <a:cubicBezTo>
                      <a:pt x="543723" y="1510817"/>
                      <a:pt x="541358" y="1498176"/>
                      <a:pt x="541358" y="1484112"/>
                    </a:cubicBezTo>
                    <a:cubicBezTo>
                      <a:pt x="541358" y="1470047"/>
                      <a:pt x="543619" y="1457155"/>
                      <a:pt x="548139" y="1445435"/>
                    </a:cubicBezTo>
                    <a:cubicBezTo>
                      <a:pt x="552660" y="1433715"/>
                      <a:pt x="558981" y="1423648"/>
                      <a:pt x="567101" y="1415234"/>
                    </a:cubicBezTo>
                    <a:cubicBezTo>
                      <a:pt x="575221" y="1406821"/>
                      <a:pt x="584953" y="1400291"/>
                      <a:pt x="596297" y="1395645"/>
                    </a:cubicBezTo>
                    <a:cubicBezTo>
                      <a:pt x="607640" y="1390999"/>
                      <a:pt x="620135" y="1388676"/>
                      <a:pt x="633781" y="1388676"/>
                    </a:cubicBezTo>
                    <a:close/>
                    <a:moveTo>
                      <a:pt x="433756" y="1388676"/>
                    </a:moveTo>
                    <a:cubicBezTo>
                      <a:pt x="446648" y="1388676"/>
                      <a:pt x="458535" y="1390831"/>
                      <a:pt x="469419" y="1395143"/>
                    </a:cubicBezTo>
                    <a:cubicBezTo>
                      <a:pt x="480302" y="1399454"/>
                      <a:pt x="489678" y="1405607"/>
                      <a:pt x="497547" y="1413602"/>
                    </a:cubicBezTo>
                    <a:cubicBezTo>
                      <a:pt x="505416" y="1421597"/>
                      <a:pt x="511569" y="1431308"/>
                      <a:pt x="516006" y="1442735"/>
                    </a:cubicBezTo>
                    <a:cubicBezTo>
                      <a:pt x="520443" y="1454162"/>
                      <a:pt x="522662" y="1466992"/>
                      <a:pt x="522662" y="1481223"/>
                    </a:cubicBezTo>
                    <a:cubicBezTo>
                      <a:pt x="522662" y="1495539"/>
                      <a:pt x="520318" y="1508452"/>
                      <a:pt x="515630" y="1519963"/>
                    </a:cubicBezTo>
                    <a:lnTo>
                      <a:pt x="507648" y="1532104"/>
                    </a:lnTo>
                    <a:lnTo>
                      <a:pt x="446792" y="1524097"/>
                    </a:lnTo>
                    <a:lnTo>
                      <a:pt x="455040" y="1517577"/>
                    </a:lnTo>
                    <a:cubicBezTo>
                      <a:pt x="458096" y="1513852"/>
                      <a:pt x="460545" y="1509101"/>
                      <a:pt x="462386" y="1503324"/>
                    </a:cubicBezTo>
                    <a:cubicBezTo>
                      <a:pt x="464228" y="1497548"/>
                      <a:pt x="465149" y="1490683"/>
                      <a:pt x="465149" y="1482730"/>
                    </a:cubicBezTo>
                    <a:cubicBezTo>
                      <a:pt x="465149" y="1475028"/>
                      <a:pt x="464375" y="1468206"/>
                      <a:pt x="462826" y="1462262"/>
                    </a:cubicBezTo>
                    <a:cubicBezTo>
                      <a:pt x="461277" y="1456318"/>
                      <a:pt x="459100" y="1451316"/>
                      <a:pt x="456296" y="1447256"/>
                    </a:cubicBezTo>
                    <a:cubicBezTo>
                      <a:pt x="453492" y="1443196"/>
                      <a:pt x="450143" y="1440119"/>
                      <a:pt x="446250" y="1438026"/>
                    </a:cubicBezTo>
                    <a:cubicBezTo>
                      <a:pt x="442357" y="1435933"/>
                      <a:pt x="438025" y="1434887"/>
                      <a:pt x="433253" y="1434887"/>
                    </a:cubicBezTo>
                    <a:cubicBezTo>
                      <a:pt x="427142" y="1434887"/>
                      <a:pt x="421910" y="1436142"/>
                      <a:pt x="417556" y="1438654"/>
                    </a:cubicBezTo>
                    <a:cubicBezTo>
                      <a:pt x="413203" y="1441165"/>
                      <a:pt x="409645" y="1444556"/>
                      <a:pt x="406883" y="1448825"/>
                    </a:cubicBezTo>
                    <a:cubicBezTo>
                      <a:pt x="404120" y="1453095"/>
                      <a:pt x="402111" y="1458076"/>
                      <a:pt x="400855" y="1463769"/>
                    </a:cubicBezTo>
                    <a:cubicBezTo>
                      <a:pt x="399600" y="1469461"/>
                      <a:pt x="398972" y="1475531"/>
                      <a:pt x="398972" y="1481977"/>
                    </a:cubicBezTo>
                    <a:cubicBezTo>
                      <a:pt x="398972" y="1490348"/>
                      <a:pt x="399892" y="1497485"/>
                      <a:pt x="401734" y="1503387"/>
                    </a:cubicBezTo>
                    <a:cubicBezTo>
                      <a:pt x="403576" y="1509289"/>
                      <a:pt x="406046" y="1514103"/>
                      <a:pt x="409143" y="1517828"/>
                    </a:cubicBezTo>
                    <a:lnTo>
                      <a:pt x="411220" y="1519416"/>
                    </a:lnTo>
                    <a:lnTo>
                      <a:pt x="394303" y="1517190"/>
                    </a:lnTo>
                    <a:lnTo>
                      <a:pt x="346237" y="1510323"/>
                    </a:lnTo>
                    <a:lnTo>
                      <a:pt x="341333" y="1484112"/>
                    </a:lnTo>
                    <a:cubicBezTo>
                      <a:pt x="341333" y="1470047"/>
                      <a:pt x="343594" y="1457155"/>
                      <a:pt x="348114" y="1445435"/>
                    </a:cubicBezTo>
                    <a:cubicBezTo>
                      <a:pt x="352635" y="1433715"/>
                      <a:pt x="358955" y="1423648"/>
                      <a:pt x="367076" y="1415234"/>
                    </a:cubicBezTo>
                    <a:cubicBezTo>
                      <a:pt x="375196" y="1406821"/>
                      <a:pt x="384928" y="1400291"/>
                      <a:pt x="396272" y="1395645"/>
                    </a:cubicBezTo>
                    <a:cubicBezTo>
                      <a:pt x="407615" y="1390999"/>
                      <a:pt x="420110" y="1388676"/>
                      <a:pt x="433756" y="1388676"/>
                    </a:cubicBezTo>
                    <a:close/>
                    <a:moveTo>
                      <a:pt x="1525754" y="1383778"/>
                    </a:moveTo>
                    <a:cubicBezTo>
                      <a:pt x="1530275" y="1383778"/>
                      <a:pt x="1534376" y="1384385"/>
                      <a:pt x="1538060" y="1385599"/>
                    </a:cubicBezTo>
                    <a:cubicBezTo>
                      <a:pt x="1541744" y="1386813"/>
                      <a:pt x="1544883" y="1388508"/>
                      <a:pt x="1547478" y="1390685"/>
                    </a:cubicBezTo>
                    <a:cubicBezTo>
                      <a:pt x="1550073" y="1392861"/>
                      <a:pt x="1552082" y="1395456"/>
                      <a:pt x="1553506" y="1398470"/>
                    </a:cubicBezTo>
                    <a:cubicBezTo>
                      <a:pt x="1554929" y="1401484"/>
                      <a:pt x="1555640" y="1404833"/>
                      <a:pt x="1555640" y="1408516"/>
                    </a:cubicBezTo>
                    <a:cubicBezTo>
                      <a:pt x="1555640" y="1412032"/>
                      <a:pt x="1554970" y="1415339"/>
                      <a:pt x="1553631" y="1418436"/>
                    </a:cubicBezTo>
                    <a:cubicBezTo>
                      <a:pt x="1552292" y="1421534"/>
                      <a:pt x="1550366" y="1424213"/>
                      <a:pt x="1547855" y="1426473"/>
                    </a:cubicBezTo>
                    <a:cubicBezTo>
                      <a:pt x="1545343" y="1428734"/>
                      <a:pt x="1542225" y="1430534"/>
                      <a:pt x="1538500" y="1431873"/>
                    </a:cubicBezTo>
                    <a:cubicBezTo>
                      <a:pt x="1534774" y="1433212"/>
                      <a:pt x="1530526" y="1433882"/>
                      <a:pt x="1525754" y="1433882"/>
                    </a:cubicBezTo>
                    <a:cubicBezTo>
                      <a:pt x="1521150" y="1433882"/>
                      <a:pt x="1517006" y="1433191"/>
                      <a:pt x="1513322" y="1431810"/>
                    </a:cubicBezTo>
                    <a:cubicBezTo>
                      <a:pt x="1509638" y="1430429"/>
                      <a:pt x="1506520" y="1428587"/>
                      <a:pt x="1503967" y="1426285"/>
                    </a:cubicBezTo>
                    <a:cubicBezTo>
                      <a:pt x="1501413" y="1423983"/>
                      <a:pt x="1499446" y="1421283"/>
                      <a:pt x="1498065" y="1418185"/>
                    </a:cubicBezTo>
                    <a:cubicBezTo>
                      <a:pt x="1496684" y="1415088"/>
                      <a:pt x="1495993" y="1411865"/>
                      <a:pt x="1495993" y="1408516"/>
                    </a:cubicBezTo>
                    <a:cubicBezTo>
                      <a:pt x="1495993" y="1404665"/>
                      <a:pt x="1496746" y="1401212"/>
                      <a:pt x="1498253" y="1398156"/>
                    </a:cubicBezTo>
                    <a:cubicBezTo>
                      <a:pt x="1499760" y="1395101"/>
                      <a:pt x="1501832" y="1392506"/>
                      <a:pt x="1504469" y="1390371"/>
                    </a:cubicBezTo>
                    <a:cubicBezTo>
                      <a:pt x="1507106" y="1388236"/>
                      <a:pt x="1510246" y="1386604"/>
                      <a:pt x="1513887" y="1385473"/>
                    </a:cubicBezTo>
                    <a:cubicBezTo>
                      <a:pt x="1517529" y="1384343"/>
                      <a:pt x="1521484" y="1383778"/>
                      <a:pt x="1525754" y="1383778"/>
                    </a:cubicBezTo>
                    <a:close/>
                    <a:moveTo>
                      <a:pt x="1870482" y="1381392"/>
                    </a:moveTo>
                    <a:lnTo>
                      <a:pt x="1923976" y="1381392"/>
                    </a:lnTo>
                    <a:lnTo>
                      <a:pt x="1923976" y="1571762"/>
                    </a:lnTo>
                    <a:lnTo>
                      <a:pt x="1870482" y="1571762"/>
                    </a:lnTo>
                    <a:close/>
                    <a:moveTo>
                      <a:pt x="60732" y="1381392"/>
                    </a:moveTo>
                    <a:lnTo>
                      <a:pt x="114226" y="1381392"/>
                    </a:lnTo>
                    <a:lnTo>
                      <a:pt x="114226" y="1462726"/>
                    </a:lnTo>
                    <a:lnTo>
                      <a:pt x="63826" y="1445086"/>
                    </a:lnTo>
                    <a:lnTo>
                      <a:pt x="60732" y="1443926"/>
                    </a:lnTo>
                    <a:close/>
                    <a:moveTo>
                      <a:pt x="3088928" y="1335957"/>
                    </a:moveTo>
                    <a:lnTo>
                      <a:pt x="3098207" y="1339934"/>
                    </a:lnTo>
                    <a:lnTo>
                      <a:pt x="3113229" y="1351952"/>
                    </a:lnTo>
                    <a:lnTo>
                      <a:pt x="3117190" y="1354922"/>
                    </a:lnTo>
                    <a:lnTo>
                      <a:pt x="3108518" y="1353880"/>
                    </a:lnTo>
                    <a:cubicBezTo>
                      <a:pt x="3104751" y="1353336"/>
                      <a:pt x="3101172" y="1352708"/>
                      <a:pt x="3097781" y="1351996"/>
                    </a:cubicBezTo>
                    <a:cubicBezTo>
                      <a:pt x="3094391" y="1351285"/>
                      <a:pt x="3091440" y="1350552"/>
                      <a:pt x="3088928" y="1349799"/>
                    </a:cubicBezTo>
                    <a:close/>
                    <a:moveTo>
                      <a:pt x="38031" y="1330299"/>
                    </a:moveTo>
                    <a:lnTo>
                      <a:pt x="38031" y="1352687"/>
                    </a:lnTo>
                    <a:lnTo>
                      <a:pt x="0" y="1352687"/>
                    </a:lnTo>
                    <a:lnTo>
                      <a:pt x="735" y="1351952"/>
                    </a:lnTo>
                    <a:lnTo>
                      <a:pt x="12753" y="1342938"/>
                    </a:lnTo>
                    <a:close/>
                    <a:moveTo>
                      <a:pt x="114226" y="1302582"/>
                    </a:moveTo>
                    <a:lnTo>
                      <a:pt x="114226" y="1352687"/>
                    </a:lnTo>
                    <a:lnTo>
                      <a:pt x="60732" y="1352687"/>
                    </a:lnTo>
                    <a:lnTo>
                      <a:pt x="60732" y="1320703"/>
                    </a:lnTo>
                    <a:lnTo>
                      <a:pt x="99878" y="1306886"/>
                    </a:lnTo>
                    <a:close/>
                    <a:moveTo>
                      <a:pt x="1798933" y="1293793"/>
                    </a:moveTo>
                    <a:lnTo>
                      <a:pt x="1780850" y="1296304"/>
                    </a:lnTo>
                    <a:cubicBezTo>
                      <a:pt x="1776748" y="1296974"/>
                      <a:pt x="1773462" y="1298334"/>
                      <a:pt x="1770992" y="1300386"/>
                    </a:cubicBezTo>
                    <a:cubicBezTo>
                      <a:pt x="1768523" y="1302437"/>
                      <a:pt x="1767288" y="1305304"/>
                      <a:pt x="1767288" y="1308987"/>
                    </a:cubicBezTo>
                    <a:cubicBezTo>
                      <a:pt x="1767288" y="1310410"/>
                      <a:pt x="1767518" y="1311834"/>
                      <a:pt x="1767979" y="1313257"/>
                    </a:cubicBezTo>
                    <a:cubicBezTo>
                      <a:pt x="1768439" y="1314680"/>
                      <a:pt x="1769172" y="1315978"/>
                      <a:pt x="1770176" y="1317150"/>
                    </a:cubicBezTo>
                    <a:cubicBezTo>
                      <a:pt x="1771181" y="1318322"/>
                      <a:pt x="1772499" y="1319264"/>
                      <a:pt x="1774132" y="1319975"/>
                    </a:cubicBezTo>
                    <a:cubicBezTo>
                      <a:pt x="1775764" y="1320687"/>
                      <a:pt x="1777752" y="1321042"/>
                      <a:pt x="1780097" y="1321042"/>
                    </a:cubicBezTo>
                    <a:cubicBezTo>
                      <a:pt x="1782775" y="1321042"/>
                      <a:pt x="1785266" y="1320519"/>
                      <a:pt x="1787568" y="1319473"/>
                    </a:cubicBezTo>
                    <a:cubicBezTo>
                      <a:pt x="1789870" y="1318426"/>
                      <a:pt x="1791859" y="1316920"/>
                      <a:pt x="1793533" y="1314952"/>
                    </a:cubicBezTo>
                    <a:cubicBezTo>
                      <a:pt x="1795207" y="1312985"/>
                      <a:pt x="1796526" y="1310620"/>
                      <a:pt x="1797488" y="1307857"/>
                    </a:cubicBezTo>
                    <a:cubicBezTo>
                      <a:pt x="1798451" y="1305095"/>
                      <a:pt x="1798933" y="1302039"/>
                      <a:pt x="1798933" y="1298690"/>
                    </a:cubicBezTo>
                    <a:close/>
                    <a:moveTo>
                      <a:pt x="2941594" y="1287806"/>
                    </a:moveTo>
                    <a:lnTo>
                      <a:pt x="2996060" y="1300878"/>
                    </a:lnTo>
                    <a:lnTo>
                      <a:pt x="3004641" y="1303588"/>
                    </a:lnTo>
                    <a:lnTo>
                      <a:pt x="2992892" y="1303588"/>
                    </a:lnTo>
                    <a:cubicBezTo>
                      <a:pt x="2993227" y="1305597"/>
                      <a:pt x="2994001" y="1307648"/>
                      <a:pt x="2995215" y="1309741"/>
                    </a:cubicBezTo>
                    <a:cubicBezTo>
                      <a:pt x="2996429" y="1311834"/>
                      <a:pt x="2998250" y="1313738"/>
                      <a:pt x="3000678" y="1315454"/>
                    </a:cubicBezTo>
                    <a:cubicBezTo>
                      <a:pt x="3003106" y="1317171"/>
                      <a:pt x="3006224" y="1318573"/>
                      <a:pt x="3010033" y="1319661"/>
                    </a:cubicBezTo>
                    <a:cubicBezTo>
                      <a:pt x="3013842" y="1320750"/>
                      <a:pt x="3018509" y="1321294"/>
                      <a:pt x="3024035" y="1321294"/>
                    </a:cubicBezTo>
                    <a:cubicBezTo>
                      <a:pt x="3027802" y="1321294"/>
                      <a:pt x="3031422" y="1321063"/>
                      <a:pt x="3034897" y="1320603"/>
                    </a:cubicBezTo>
                    <a:cubicBezTo>
                      <a:pt x="3038371" y="1320142"/>
                      <a:pt x="3041636" y="1319556"/>
                      <a:pt x="3044691" y="1318845"/>
                    </a:cubicBezTo>
                    <a:lnTo>
                      <a:pt x="3049085" y="1317623"/>
                    </a:lnTo>
                    <a:lnTo>
                      <a:pt x="3053142" y="1318904"/>
                    </a:lnTo>
                    <a:lnTo>
                      <a:pt x="3059446" y="1322056"/>
                    </a:lnTo>
                    <a:lnTo>
                      <a:pt x="3059446" y="1348041"/>
                    </a:lnTo>
                    <a:cubicBezTo>
                      <a:pt x="3057353" y="1348878"/>
                      <a:pt x="3054800" y="1349757"/>
                      <a:pt x="3051786" y="1350678"/>
                    </a:cubicBezTo>
                    <a:cubicBezTo>
                      <a:pt x="3048773" y="1351599"/>
                      <a:pt x="3045298" y="1352436"/>
                      <a:pt x="3041364" y="1353189"/>
                    </a:cubicBezTo>
                    <a:cubicBezTo>
                      <a:pt x="3037429" y="1353943"/>
                      <a:pt x="3033034" y="1354571"/>
                      <a:pt x="3028178" y="1355073"/>
                    </a:cubicBezTo>
                    <a:cubicBezTo>
                      <a:pt x="3023323" y="1355575"/>
                      <a:pt x="3018007" y="1355826"/>
                      <a:pt x="3012231" y="1355826"/>
                    </a:cubicBezTo>
                    <a:cubicBezTo>
                      <a:pt x="3000176" y="1355826"/>
                      <a:pt x="2989711" y="1354215"/>
                      <a:pt x="2980837" y="1350992"/>
                    </a:cubicBezTo>
                    <a:cubicBezTo>
                      <a:pt x="2971963" y="1347769"/>
                      <a:pt x="2964575" y="1343269"/>
                      <a:pt x="2958673" y="1337493"/>
                    </a:cubicBezTo>
                    <a:cubicBezTo>
                      <a:pt x="2952771" y="1331716"/>
                      <a:pt x="2948376" y="1324893"/>
                      <a:pt x="2945488" y="1317024"/>
                    </a:cubicBezTo>
                    <a:cubicBezTo>
                      <a:pt x="2942600" y="1309155"/>
                      <a:pt x="2941156" y="1300574"/>
                      <a:pt x="2941156" y="1291282"/>
                    </a:cubicBezTo>
                    <a:close/>
                    <a:moveTo>
                      <a:pt x="2808829" y="1261150"/>
                    </a:moveTo>
                    <a:lnTo>
                      <a:pt x="2833825" y="1264826"/>
                    </a:lnTo>
                    <a:lnTo>
                      <a:pt x="2916571" y="1281946"/>
                    </a:lnTo>
                    <a:lnTo>
                      <a:pt x="2916571" y="1289900"/>
                    </a:lnTo>
                    <a:lnTo>
                      <a:pt x="2863077" y="1289900"/>
                    </a:lnTo>
                    <a:lnTo>
                      <a:pt x="2863077" y="1352687"/>
                    </a:lnTo>
                    <a:lnTo>
                      <a:pt x="2808829" y="1352687"/>
                    </a:lnTo>
                    <a:close/>
                    <a:moveTo>
                      <a:pt x="316246" y="1259344"/>
                    </a:moveTo>
                    <a:lnTo>
                      <a:pt x="316246" y="1289900"/>
                    </a:lnTo>
                    <a:lnTo>
                      <a:pt x="262752" y="1289900"/>
                    </a:lnTo>
                    <a:lnTo>
                      <a:pt x="262752" y="1352687"/>
                    </a:lnTo>
                    <a:lnTo>
                      <a:pt x="208504" y="1352687"/>
                    </a:lnTo>
                    <a:lnTo>
                      <a:pt x="208504" y="1279153"/>
                    </a:lnTo>
                    <a:lnTo>
                      <a:pt x="235074" y="1273839"/>
                    </a:lnTo>
                    <a:close/>
                    <a:moveTo>
                      <a:pt x="1189816" y="1253358"/>
                    </a:moveTo>
                    <a:cubicBezTo>
                      <a:pt x="1186970" y="1253358"/>
                      <a:pt x="1184521" y="1254112"/>
                      <a:pt x="1182470" y="1255618"/>
                    </a:cubicBezTo>
                    <a:cubicBezTo>
                      <a:pt x="1180419" y="1257125"/>
                      <a:pt x="1178745" y="1259009"/>
                      <a:pt x="1177447" y="1261269"/>
                    </a:cubicBezTo>
                    <a:cubicBezTo>
                      <a:pt x="1176150" y="1263530"/>
                      <a:pt x="1175187" y="1265936"/>
                      <a:pt x="1174559" y="1268490"/>
                    </a:cubicBezTo>
                    <a:cubicBezTo>
                      <a:pt x="1173931" y="1271043"/>
                      <a:pt x="1173534" y="1273408"/>
                      <a:pt x="1173366" y="1275585"/>
                    </a:cubicBezTo>
                    <a:lnTo>
                      <a:pt x="1205764" y="1275585"/>
                    </a:lnTo>
                    <a:cubicBezTo>
                      <a:pt x="1205764" y="1273241"/>
                      <a:pt x="1205597" y="1270771"/>
                      <a:pt x="1205262" y="1268176"/>
                    </a:cubicBezTo>
                    <a:cubicBezTo>
                      <a:pt x="1204927" y="1265581"/>
                      <a:pt x="1204195" y="1263174"/>
                      <a:pt x="1203064" y="1260955"/>
                    </a:cubicBezTo>
                    <a:cubicBezTo>
                      <a:pt x="1201934" y="1258737"/>
                      <a:pt x="1200323" y="1256916"/>
                      <a:pt x="1198230" y="1255493"/>
                    </a:cubicBezTo>
                    <a:cubicBezTo>
                      <a:pt x="1196137" y="1254070"/>
                      <a:pt x="1193332" y="1253358"/>
                      <a:pt x="1189816" y="1253358"/>
                    </a:cubicBezTo>
                    <a:close/>
                    <a:moveTo>
                      <a:pt x="1562398" y="1224100"/>
                    </a:moveTo>
                    <a:lnTo>
                      <a:pt x="1618153" y="1224100"/>
                    </a:lnTo>
                    <a:lnTo>
                      <a:pt x="1633850" y="1294295"/>
                    </a:lnTo>
                    <a:cubicBezTo>
                      <a:pt x="1634184" y="1295802"/>
                      <a:pt x="1634561" y="1297623"/>
                      <a:pt x="1634980" y="1299758"/>
                    </a:cubicBezTo>
                    <a:cubicBezTo>
                      <a:pt x="1635398" y="1301892"/>
                      <a:pt x="1635817" y="1304132"/>
                      <a:pt x="1636236" y="1306476"/>
                    </a:cubicBezTo>
                    <a:cubicBezTo>
                      <a:pt x="1636654" y="1308820"/>
                      <a:pt x="1637031" y="1311143"/>
                      <a:pt x="1637366" y="1313445"/>
                    </a:cubicBezTo>
                    <a:cubicBezTo>
                      <a:pt x="1637701" y="1315747"/>
                      <a:pt x="1637910" y="1317861"/>
                      <a:pt x="1637994" y="1319787"/>
                    </a:cubicBezTo>
                    <a:lnTo>
                      <a:pt x="1638747" y="1319787"/>
                    </a:lnTo>
                    <a:cubicBezTo>
                      <a:pt x="1639166" y="1316020"/>
                      <a:pt x="1639814" y="1312001"/>
                      <a:pt x="1640693" y="1307732"/>
                    </a:cubicBezTo>
                    <a:cubicBezTo>
                      <a:pt x="1641572" y="1303462"/>
                      <a:pt x="1642472" y="1299234"/>
                      <a:pt x="1643393" y="1295049"/>
                    </a:cubicBezTo>
                    <a:lnTo>
                      <a:pt x="1658085" y="1224100"/>
                    </a:lnTo>
                    <a:lnTo>
                      <a:pt x="1713589" y="1224100"/>
                    </a:lnTo>
                    <a:lnTo>
                      <a:pt x="1668885" y="1352687"/>
                    </a:lnTo>
                    <a:lnTo>
                      <a:pt x="1605344" y="1352687"/>
                    </a:lnTo>
                    <a:close/>
                    <a:moveTo>
                      <a:pt x="1499007" y="1224100"/>
                    </a:moveTo>
                    <a:lnTo>
                      <a:pt x="1552501" y="1224100"/>
                    </a:lnTo>
                    <a:lnTo>
                      <a:pt x="1552501" y="1352687"/>
                    </a:lnTo>
                    <a:lnTo>
                      <a:pt x="1499007" y="1352687"/>
                    </a:lnTo>
                    <a:close/>
                    <a:moveTo>
                      <a:pt x="1785496" y="1220960"/>
                    </a:moveTo>
                    <a:cubicBezTo>
                      <a:pt x="1797216" y="1220960"/>
                      <a:pt x="1807053" y="1222237"/>
                      <a:pt x="1815006" y="1224790"/>
                    </a:cubicBezTo>
                    <a:cubicBezTo>
                      <a:pt x="1822959" y="1227344"/>
                      <a:pt x="1829363" y="1231153"/>
                      <a:pt x="1834219" y="1236217"/>
                    </a:cubicBezTo>
                    <a:cubicBezTo>
                      <a:pt x="1839074" y="1241282"/>
                      <a:pt x="1842549" y="1247603"/>
                      <a:pt x="1844641" y="1255179"/>
                    </a:cubicBezTo>
                    <a:cubicBezTo>
                      <a:pt x="1846734" y="1262755"/>
                      <a:pt x="1847781" y="1271608"/>
                      <a:pt x="1847781" y="1281738"/>
                    </a:cubicBezTo>
                    <a:lnTo>
                      <a:pt x="1847781" y="1352687"/>
                    </a:lnTo>
                    <a:lnTo>
                      <a:pt x="1798933" y="1352687"/>
                    </a:lnTo>
                    <a:lnTo>
                      <a:pt x="1798933" y="1333098"/>
                    </a:lnTo>
                    <a:lnTo>
                      <a:pt x="1798430" y="1333098"/>
                    </a:lnTo>
                    <a:cubicBezTo>
                      <a:pt x="1794412" y="1340213"/>
                      <a:pt x="1789159" y="1345780"/>
                      <a:pt x="1782671" y="1349799"/>
                    </a:cubicBezTo>
                    <a:cubicBezTo>
                      <a:pt x="1776183" y="1353817"/>
                      <a:pt x="1768376" y="1355826"/>
                      <a:pt x="1759251" y="1355826"/>
                    </a:cubicBezTo>
                    <a:cubicBezTo>
                      <a:pt x="1752721" y="1355826"/>
                      <a:pt x="1747029" y="1354801"/>
                      <a:pt x="1742173" y="1352750"/>
                    </a:cubicBezTo>
                    <a:cubicBezTo>
                      <a:pt x="1737318" y="1350699"/>
                      <a:pt x="1733278" y="1347873"/>
                      <a:pt x="1730055" y="1344274"/>
                    </a:cubicBezTo>
                    <a:cubicBezTo>
                      <a:pt x="1726832" y="1340674"/>
                      <a:pt x="1724426" y="1336467"/>
                      <a:pt x="1722835" y="1331653"/>
                    </a:cubicBezTo>
                    <a:cubicBezTo>
                      <a:pt x="1721244" y="1326840"/>
                      <a:pt x="1720449" y="1321670"/>
                      <a:pt x="1720449" y="1316145"/>
                    </a:cubicBezTo>
                    <a:cubicBezTo>
                      <a:pt x="1720449" y="1311457"/>
                      <a:pt x="1721077" y="1306769"/>
                      <a:pt x="1722333" y="1302081"/>
                    </a:cubicBezTo>
                    <a:cubicBezTo>
                      <a:pt x="1723588" y="1297393"/>
                      <a:pt x="1725911" y="1293040"/>
                      <a:pt x="1729302" y="1289021"/>
                    </a:cubicBezTo>
                    <a:cubicBezTo>
                      <a:pt x="1732692" y="1285003"/>
                      <a:pt x="1737422" y="1281508"/>
                      <a:pt x="1743492" y="1278536"/>
                    </a:cubicBezTo>
                    <a:cubicBezTo>
                      <a:pt x="1749561" y="1275564"/>
                      <a:pt x="1757410" y="1273450"/>
                      <a:pt x="1767037" y="1272194"/>
                    </a:cubicBezTo>
                    <a:lnTo>
                      <a:pt x="1798933" y="1268050"/>
                    </a:lnTo>
                    <a:cubicBezTo>
                      <a:pt x="1798933" y="1265874"/>
                      <a:pt x="1798409" y="1263906"/>
                      <a:pt x="1797363" y="1262148"/>
                    </a:cubicBezTo>
                    <a:cubicBezTo>
                      <a:pt x="1796316" y="1260390"/>
                      <a:pt x="1794872" y="1258884"/>
                      <a:pt x="1793031" y="1257628"/>
                    </a:cubicBezTo>
                    <a:cubicBezTo>
                      <a:pt x="1791189" y="1256372"/>
                      <a:pt x="1788991" y="1255409"/>
                      <a:pt x="1786438" y="1254740"/>
                    </a:cubicBezTo>
                    <a:cubicBezTo>
                      <a:pt x="1783885" y="1254070"/>
                      <a:pt x="1781101" y="1253735"/>
                      <a:pt x="1778087" y="1253735"/>
                    </a:cubicBezTo>
                    <a:cubicBezTo>
                      <a:pt x="1773818" y="1253735"/>
                      <a:pt x="1769569" y="1254091"/>
                      <a:pt x="1765342" y="1254802"/>
                    </a:cubicBezTo>
                    <a:cubicBezTo>
                      <a:pt x="1761114" y="1255514"/>
                      <a:pt x="1757054" y="1256456"/>
                      <a:pt x="1753161" y="1257628"/>
                    </a:cubicBezTo>
                    <a:cubicBezTo>
                      <a:pt x="1749268" y="1258800"/>
                      <a:pt x="1745585" y="1260118"/>
                      <a:pt x="1742110" y="1261583"/>
                    </a:cubicBezTo>
                    <a:cubicBezTo>
                      <a:pt x="1738636" y="1263048"/>
                      <a:pt x="1735434" y="1264534"/>
                      <a:pt x="1732504" y="1266041"/>
                    </a:cubicBezTo>
                    <a:lnTo>
                      <a:pt x="1732504" y="1231257"/>
                    </a:lnTo>
                    <a:cubicBezTo>
                      <a:pt x="1735602" y="1229918"/>
                      <a:pt x="1739306" y="1228620"/>
                      <a:pt x="1743617" y="1227364"/>
                    </a:cubicBezTo>
                    <a:cubicBezTo>
                      <a:pt x="1747929" y="1226109"/>
                      <a:pt x="1752491" y="1225020"/>
                      <a:pt x="1757305" y="1224100"/>
                    </a:cubicBezTo>
                    <a:cubicBezTo>
                      <a:pt x="1762119" y="1223179"/>
                      <a:pt x="1766953" y="1222425"/>
                      <a:pt x="1771809" y="1221839"/>
                    </a:cubicBezTo>
                    <a:cubicBezTo>
                      <a:pt x="1776664" y="1221253"/>
                      <a:pt x="1781227" y="1220960"/>
                      <a:pt x="1785496" y="1220960"/>
                    </a:cubicBezTo>
                    <a:close/>
                    <a:moveTo>
                      <a:pt x="1330180" y="1220960"/>
                    </a:moveTo>
                    <a:cubicBezTo>
                      <a:pt x="1333361" y="1220960"/>
                      <a:pt x="1336584" y="1221107"/>
                      <a:pt x="1339849" y="1221400"/>
                    </a:cubicBezTo>
                    <a:cubicBezTo>
                      <a:pt x="1343114" y="1221693"/>
                      <a:pt x="1346295" y="1222069"/>
                      <a:pt x="1349393" y="1222530"/>
                    </a:cubicBezTo>
                    <a:cubicBezTo>
                      <a:pt x="1352490" y="1222990"/>
                      <a:pt x="1355441" y="1223514"/>
                      <a:pt x="1358246" y="1224100"/>
                    </a:cubicBezTo>
                    <a:cubicBezTo>
                      <a:pt x="1361050" y="1224686"/>
                      <a:pt x="1363583" y="1225272"/>
                      <a:pt x="1365843" y="1225858"/>
                    </a:cubicBezTo>
                    <a:lnTo>
                      <a:pt x="1365843" y="1261897"/>
                    </a:lnTo>
                    <a:cubicBezTo>
                      <a:pt x="1364252" y="1261228"/>
                      <a:pt x="1362201" y="1260453"/>
                      <a:pt x="1359690" y="1259574"/>
                    </a:cubicBezTo>
                    <a:cubicBezTo>
                      <a:pt x="1357178" y="1258695"/>
                      <a:pt x="1354416" y="1257837"/>
                      <a:pt x="1351402" y="1257000"/>
                    </a:cubicBezTo>
                    <a:cubicBezTo>
                      <a:pt x="1348388" y="1256163"/>
                      <a:pt x="1345270" y="1255451"/>
                      <a:pt x="1342047" y="1254865"/>
                    </a:cubicBezTo>
                    <a:cubicBezTo>
                      <a:pt x="1338824" y="1254279"/>
                      <a:pt x="1335705" y="1253986"/>
                      <a:pt x="1332692" y="1253986"/>
                    </a:cubicBezTo>
                    <a:cubicBezTo>
                      <a:pt x="1329175" y="1253986"/>
                      <a:pt x="1326371" y="1254572"/>
                      <a:pt x="1324278" y="1255744"/>
                    </a:cubicBezTo>
                    <a:cubicBezTo>
                      <a:pt x="1322185" y="1256916"/>
                      <a:pt x="1321139" y="1258549"/>
                      <a:pt x="1321139" y="1260642"/>
                    </a:cubicBezTo>
                    <a:cubicBezTo>
                      <a:pt x="1321139" y="1261981"/>
                      <a:pt x="1321453" y="1263153"/>
                      <a:pt x="1322080" y="1264158"/>
                    </a:cubicBezTo>
                    <a:cubicBezTo>
                      <a:pt x="1322708" y="1265162"/>
                      <a:pt x="1323713" y="1266083"/>
                      <a:pt x="1325094" y="1266920"/>
                    </a:cubicBezTo>
                    <a:cubicBezTo>
                      <a:pt x="1326476" y="1267757"/>
                      <a:pt x="1328234" y="1268574"/>
                      <a:pt x="1330368" y="1269369"/>
                    </a:cubicBezTo>
                    <a:cubicBezTo>
                      <a:pt x="1332503" y="1270164"/>
                      <a:pt x="1335077" y="1271022"/>
                      <a:pt x="1338091" y="1271943"/>
                    </a:cubicBezTo>
                    <a:cubicBezTo>
                      <a:pt x="1344035" y="1273701"/>
                      <a:pt x="1349309" y="1275710"/>
                      <a:pt x="1353914" y="1277971"/>
                    </a:cubicBezTo>
                    <a:cubicBezTo>
                      <a:pt x="1358518" y="1280231"/>
                      <a:pt x="1362369" y="1282868"/>
                      <a:pt x="1365466" y="1285882"/>
                    </a:cubicBezTo>
                    <a:cubicBezTo>
                      <a:pt x="1368564" y="1288896"/>
                      <a:pt x="1370908" y="1292370"/>
                      <a:pt x="1372498" y="1296304"/>
                    </a:cubicBezTo>
                    <a:cubicBezTo>
                      <a:pt x="1374089" y="1300239"/>
                      <a:pt x="1374884" y="1304802"/>
                      <a:pt x="1374884" y="1309992"/>
                    </a:cubicBezTo>
                    <a:cubicBezTo>
                      <a:pt x="1374884" y="1316271"/>
                      <a:pt x="1373712" y="1322194"/>
                      <a:pt x="1371368" y="1327761"/>
                    </a:cubicBezTo>
                    <a:cubicBezTo>
                      <a:pt x="1369024" y="1333328"/>
                      <a:pt x="1365320" y="1338183"/>
                      <a:pt x="1360255" y="1342327"/>
                    </a:cubicBezTo>
                    <a:cubicBezTo>
                      <a:pt x="1355190" y="1346471"/>
                      <a:pt x="1348681" y="1349757"/>
                      <a:pt x="1340728" y="1352185"/>
                    </a:cubicBezTo>
                    <a:cubicBezTo>
                      <a:pt x="1332775" y="1354612"/>
                      <a:pt x="1323148" y="1355826"/>
                      <a:pt x="1311846" y="1355826"/>
                    </a:cubicBezTo>
                    <a:cubicBezTo>
                      <a:pt x="1308330" y="1355826"/>
                      <a:pt x="1304626" y="1355638"/>
                      <a:pt x="1300733" y="1355261"/>
                    </a:cubicBezTo>
                    <a:cubicBezTo>
                      <a:pt x="1296840" y="1354885"/>
                      <a:pt x="1293010" y="1354424"/>
                      <a:pt x="1289243" y="1353880"/>
                    </a:cubicBezTo>
                    <a:cubicBezTo>
                      <a:pt x="1285476" y="1353336"/>
                      <a:pt x="1281897" y="1352708"/>
                      <a:pt x="1278506" y="1351996"/>
                    </a:cubicBezTo>
                    <a:cubicBezTo>
                      <a:pt x="1275116" y="1351285"/>
                      <a:pt x="1272165" y="1350552"/>
                      <a:pt x="1269654" y="1349799"/>
                    </a:cubicBezTo>
                    <a:lnTo>
                      <a:pt x="1269654" y="1312252"/>
                    </a:lnTo>
                    <a:cubicBezTo>
                      <a:pt x="1272667" y="1313592"/>
                      <a:pt x="1275807" y="1314889"/>
                      <a:pt x="1279071" y="1316145"/>
                    </a:cubicBezTo>
                    <a:cubicBezTo>
                      <a:pt x="1282336" y="1317401"/>
                      <a:pt x="1285622" y="1318531"/>
                      <a:pt x="1288929" y="1319536"/>
                    </a:cubicBezTo>
                    <a:cubicBezTo>
                      <a:pt x="1292236" y="1320540"/>
                      <a:pt x="1295605" y="1321336"/>
                      <a:pt x="1299038" y="1321922"/>
                    </a:cubicBezTo>
                    <a:cubicBezTo>
                      <a:pt x="1302470" y="1322508"/>
                      <a:pt x="1305902" y="1322800"/>
                      <a:pt x="1309335" y="1322800"/>
                    </a:cubicBezTo>
                    <a:cubicBezTo>
                      <a:pt x="1315027" y="1322800"/>
                      <a:pt x="1319067" y="1322026"/>
                      <a:pt x="1321453" y="1320477"/>
                    </a:cubicBezTo>
                    <a:cubicBezTo>
                      <a:pt x="1323839" y="1318929"/>
                      <a:pt x="1325032" y="1316982"/>
                      <a:pt x="1325032" y="1314638"/>
                    </a:cubicBezTo>
                    <a:cubicBezTo>
                      <a:pt x="1325032" y="1313382"/>
                      <a:pt x="1324738" y="1312315"/>
                      <a:pt x="1324152" y="1311436"/>
                    </a:cubicBezTo>
                    <a:cubicBezTo>
                      <a:pt x="1323566" y="1310557"/>
                      <a:pt x="1322457" y="1309657"/>
                      <a:pt x="1320825" y="1308736"/>
                    </a:cubicBezTo>
                    <a:cubicBezTo>
                      <a:pt x="1319192" y="1307815"/>
                      <a:pt x="1316890" y="1306811"/>
                      <a:pt x="1313918" y="1305722"/>
                    </a:cubicBezTo>
                    <a:cubicBezTo>
                      <a:pt x="1310946" y="1304634"/>
                      <a:pt x="1307074" y="1303295"/>
                      <a:pt x="1302303" y="1301704"/>
                    </a:cubicBezTo>
                    <a:cubicBezTo>
                      <a:pt x="1297531" y="1300197"/>
                      <a:pt x="1293136" y="1298397"/>
                      <a:pt x="1289117" y="1296304"/>
                    </a:cubicBezTo>
                    <a:cubicBezTo>
                      <a:pt x="1285099" y="1294212"/>
                      <a:pt x="1281646" y="1291700"/>
                      <a:pt x="1278758" y="1288770"/>
                    </a:cubicBezTo>
                    <a:cubicBezTo>
                      <a:pt x="1275869" y="1285840"/>
                      <a:pt x="1273630" y="1282366"/>
                      <a:pt x="1272039" y="1278347"/>
                    </a:cubicBezTo>
                    <a:cubicBezTo>
                      <a:pt x="1270449" y="1274329"/>
                      <a:pt x="1269654" y="1269599"/>
                      <a:pt x="1269654" y="1264158"/>
                    </a:cubicBezTo>
                    <a:cubicBezTo>
                      <a:pt x="1269654" y="1257377"/>
                      <a:pt x="1271056" y="1251307"/>
                      <a:pt x="1273860" y="1245949"/>
                    </a:cubicBezTo>
                    <a:cubicBezTo>
                      <a:pt x="1276665" y="1240592"/>
                      <a:pt x="1280662" y="1236050"/>
                      <a:pt x="1285853" y="1232325"/>
                    </a:cubicBezTo>
                    <a:cubicBezTo>
                      <a:pt x="1291043" y="1228599"/>
                      <a:pt x="1297384" y="1225774"/>
                      <a:pt x="1304877" y="1223848"/>
                    </a:cubicBezTo>
                    <a:cubicBezTo>
                      <a:pt x="1312369" y="1221923"/>
                      <a:pt x="1320804" y="1220960"/>
                      <a:pt x="1330180" y="1220960"/>
                    </a:cubicBezTo>
                    <a:close/>
                    <a:moveTo>
                      <a:pt x="1190068" y="1220960"/>
                    </a:moveTo>
                    <a:cubicBezTo>
                      <a:pt x="1201536" y="1220960"/>
                      <a:pt x="1211268" y="1222739"/>
                      <a:pt x="1219263" y="1226297"/>
                    </a:cubicBezTo>
                    <a:cubicBezTo>
                      <a:pt x="1227258" y="1229855"/>
                      <a:pt x="1233767" y="1234543"/>
                      <a:pt x="1238790" y="1240361"/>
                    </a:cubicBezTo>
                    <a:cubicBezTo>
                      <a:pt x="1243813" y="1246180"/>
                      <a:pt x="1247455" y="1252835"/>
                      <a:pt x="1249715" y="1260328"/>
                    </a:cubicBezTo>
                    <a:cubicBezTo>
                      <a:pt x="1251975" y="1267820"/>
                      <a:pt x="1253105" y="1275543"/>
                      <a:pt x="1253105" y="1283496"/>
                    </a:cubicBezTo>
                    <a:lnTo>
                      <a:pt x="1253105" y="1303588"/>
                    </a:lnTo>
                    <a:lnTo>
                      <a:pt x="1173617" y="1303588"/>
                    </a:lnTo>
                    <a:cubicBezTo>
                      <a:pt x="1173952" y="1305597"/>
                      <a:pt x="1174727" y="1307648"/>
                      <a:pt x="1175940" y="1309741"/>
                    </a:cubicBezTo>
                    <a:cubicBezTo>
                      <a:pt x="1177154" y="1311834"/>
                      <a:pt x="1178975" y="1313738"/>
                      <a:pt x="1181403" y="1315454"/>
                    </a:cubicBezTo>
                    <a:cubicBezTo>
                      <a:pt x="1183831" y="1317171"/>
                      <a:pt x="1186949" y="1318573"/>
                      <a:pt x="1190758" y="1319661"/>
                    </a:cubicBezTo>
                    <a:cubicBezTo>
                      <a:pt x="1194567" y="1320750"/>
                      <a:pt x="1199234" y="1321294"/>
                      <a:pt x="1204760" y="1321294"/>
                    </a:cubicBezTo>
                    <a:cubicBezTo>
                      <a:pt x="1208527" y="1321294"/>
                      <a:pt x="1212147" y="1321063"/>
                      <a:pt x="1215622" y="1320603"/>
                    </a:cubicBezTo>
                    <a:cubicBezTo>
                      <a:pt x="1219096" y="1320142"/>
                      <a:pt x="1222361" y="1319556"/>
                      <a:pt x="1225416" y="1318845"/>
                    </a:cubicBezTo>
                    <a:cubicBezTo>
                      <a:pt x="1228472" y="1318133"/>
                      <a:pt x="1231256" y="1317359"/>
                      <a:pt x="1233767" y="1316522"/>
                    </a:cubicBezTo>
                    <a:cubicBezTo>
                      <a:pt x="1236279" y="1315685"/>
                      <a:pt x="1238413" y="1314889"/>
                      <a:pt x="1240171" y="1314136"/>
                    </a:cubicBezTo>
                    <a:lnTo>
                      <a:pt x="1240171" y="1348041"/>
                    </a:lnTo>
                    <a:cubicBezTo>
                      <a:pt x="1238079" y="1348878"/>
                      <a:pt x="1235525" y="1349757"/>
                      <a:pt x="1232511" y="1350678"/>
                    </a:cubicBezTo>
                    <a:cubicBezTo>
                      <a:pt x="1229497" y="1351599"/>
                      <a:pt x="1226024" y="1352436"/>
                      <a:pt x="1222089" y="1353189"/>
                    </a:cubicBezTo>
                    <a:cubicBezTo>
                      <a:pt x="1218154" y="1353943"/>
                      <a:pt x="1213759" y="1354571"/>
                      <a:pt x="1208903" y="1355073"/>
                    </a:cubicBezTo>
                    <a:cubicBezTo>
                      <a:pt x="1204048" y="1355575"/>
                      <a:pt x="1198732" y="1355826"/>
                      <a:pt x="1192956" y="1355826"/>
                    </a:cubicBezTo>
                    <a:cubicBezTo>
                      <a:pt x="1180901" y="1355826"/>
                      <a:pt x="1170436" y="1354215"/>
                      <a:pt x="1161562" y="1350992"/>
                    </a:cubicBezTo>
                    <a:cubicBezTo>
                      <a:pt x="1152688" y="1347769"/>
                      <a:pt x="1145301" y="1343269"/>
                      <a:pt x="1139399" y="1337493"/>
                    </a:cubicBezTo>
                    <a:cubicBezTo>
                      <a:pt x="1133497" y="1331716"/>
                      <a:pt x="1129102" y="1324893"/>
                      <a:pt x="1126213" y="1317024"/>
                    </a:cubicBezTo>
                    <a:cubicBezTo>
                      <a:pt x="1123325" y="1309155"/>
                      <a:pt x="1121881" y="1300574"/>
                      <a:pt x="1121881" y="1291282"/>
                    </a:cubicBezTo>
                    <a:cubicBezTo>
                      <a:pt x="1121881" y="1282742"/>
                      <a:pt x="1122844" y="1275103"/>
                      <a:pt x="1124769" y="1268364"/>
                    </a:cubicBezTo>
                    <a:cubicBezTo>
                      <a:pt x="1126695" y="1261625"/>
                      <a:pt x="1129311" y="1255640"/>
                      <a:pt x="1132618" y="1250407"/>
                    </a:cubicBezTo>
                    <a:cubicBezTo>
                      <a:pt x="1135924" y="1245175"/>
                      <a:pt x="1139817" y="1240696"/>
                      <a:pt x="1144296" y="1236971"/>
                    </a:cubicBezTo>
                    <a:cubicBezTo>
                      <a:pt x="1148775" y="1233246"/>
                      <a:pt x="1153526" y="1230211"/>
                      <a:pt x="1158548" y="1227867"/>
                    </a:cubicBezTo>
                    <a:cubicBezTo>
                      <a:pt x="1163572" y="1225523"/>
                      <a:pt x="1168783" y="1223786"/>
                      <a:pt x="1174182" y="1222655"/>
                    </a:cubicBezTo>
                    <a:cubicBezTo>
                      <a:pt x="1179582" y="1221525"/>
                      <a:pt x="1184877" y="1220960"/>
                      <a:pt x="1190068" y="1220960"/>
                    </a:cubicBezTo>
                    <a:close/>
                    <a:moveTo>
                      <a:pt x="2443028" y="1215812"/>
                    </a:moveTo>
                    <a:cubicBezTo>
                      <a:pt x="2436917" y="1215812"/>
                      <a:pt x="2431685" y="1217067"/>
                      <a:pt x="2427331" y="1219579"/>
                    </a:cubicBezTo>
                    <a:cubicBezTo>
                      <a:pt x="2422978" y="1222090"/>
                      <a:pt x="2419420" y="1225481"/>
                      <a:pt x="2416658" y="1229750"/>
                    </a:cubicBezTo>
                    <a:cubicBezTo>
                      <a:pt x="2413895" y="1234020"/>
                      <a:pt x="2411886" y="1239001"/>
                      <a:pt x="2410630" y="1244694"/>
                    </a:cubicBezTo>
                    <a:cubicBezTo>
                      <a:pt x="2409374" y="1250386"/>
                      <a:pt x="2408747" y="1256456"/>
                      <a:pt x="2408747" y="1262902"/>
                    </a:cubicBezTo>
                    <a:cubicBezTo>
                      <a:pt x="2408747" y="1271273"/>
                      <a:pt x="2409667" y="1278410"/>
                      <a:pt x="2411509" y="1284312"/>
                    </a:cubicBezTo>
                    <a:cubicBezTo>
                      <a:pt x="2413351" y="1290214"/>
                      <a:pt x="2415821" y="1295028"/>
                      <a:pt x="2418918" y="1298753"/>
                    </a:cubicBezTo>
                    <a:cubicBezTo>
                      <a:pt x="2422015" y="1302478"/>
                      <a:pt x="2425573" y="1305199"/>
                      <a:pt x="2429592" y="1306915"/>
                    </a:cubicBezTo>
                    <a:cubicBezTo>
                      <a:pt x="2433610" y="1308632"/>
                      <a:pt x="2437796" y="1309490"/>
                      <a:pt x="2442149" y="1309490"/>
                    </a:cubicBezTo>
                    <a:cubicBezTo>
                      <a:pt x="2446335" y="1309490"/>
                      <a:pt x="2450395" y="1308590"/>
                      <a:pt x="2454330" y="1306790"/>
                    </a:cubicBezTo>
                    <a:cubicBezTo>
                      <a:pt x="2458264" y="1304990"/>
                      <a:pt x="2461760" y="1302227"/>
                      <a:pt x="2464815" y="1298502"/>
                    </a:cubicBezTo>
                    <a:cubicBezTo>
                      <a:pt x="2467871" y="1294777"/>
                      <a:pt x="2470320" y="1290026"/>
                      <a:pt x="2472161" y="1284249"/>
                    </a:cubicBezTo>
                    <a:cubicBezTo>
                      <a:pt x="2474003" y="1278473"/>
                      <a:pt x="2474924" y="1271608"/>
                      <a:pt x="2474924" y="1263655"/>
                    </a:cubicBezTo>
                    <a:cubicBezTo>
                      <a:pt x="2474924" y="1255953"/>
                      <a:pt x="2474150" y="1249130"/>
                      <a:pt x="2472601" y="1243187"/>
                    </a:cubicBezTo>
                    <a:cubicBezTo>
                      <a:pt x="2471052" y="1237243"/>
                      <a:pt x="2468875" y="1232241"/>
                      <a:pt x="2466071" y="1228181"/>
                    </a:cubicBezTo>
                    <a:cubicBezTo>
                      <a:pt x="2463266" y="1224120"/>
                      <a:pt x="2459918" y="1221044"/>
                      <a:pt x="2456025" y="1218951"/>
                    </a:cubicBezTo>
                    <a:cubicBezTo>
                      <a:pt x="2452132" y="1216858"/>
                      <a:pt x="2447800" y="1215812"/>
                      <a:pt x="2443028" y="1215812"/>
                    </a:cubicBezTo>
                    <a:close/>
                    <a:moveTo>
                      <a:pt x="2243003" y="1215812"/>
                    </a:moveTo>
                    <a:cubicBezTo>
                      <a:pt x="2236892" y="1215812"/>
                      <a:pt x="2231660" y="1217067"/>
                      <a:pt x="2227306" y="1219579"/>
                    </a:cubicBezTo>
                    <a:cubicBezTo>
                      <a:pt x="2222953" y="1222090"/>
                      <a:pt x="2219395" y="1225481"/>
                      <a:pt x="2216633" y="1229750"/>
                    </a:cubicBezTo>
                    <a:cubicBezTo>
                      <a:pt x="2213870" y="1234020"/>
                      <a:pt x="2211861" y="1239001"/>
                      <a:pt x="2210605" y="1244694"/>
                    </a:cubicBezTo>
                    <a:cubicBezTo>
                      <a:pt x="2209349" y="1250386"/>
                      <a:pt x="2208722" y="1256456"/>
                      <a:pt x="2208722" y="1262902"/>
                    </a:cubicBezTo>
                    <a:cubicBezTo>
                      <a:pt x="2208722" y="1271273"/>
                      <a:pt x="2209642" y="1278410"/>
                      <a:pt x="2211484" y="1284312"/>
                    </a:cubicBezTo>
                    <a:cubicBezTo>
                      <a:pt x="2213326" y="1290214"/>
                      <a:pt x="2215796" y="1295028"/>
                      <a:pt x="2218893" y="1298753"/>
                    </a:cubicBezTo>
                    <a:cubicBezTo>
                      <a:pt x="2221990" y="1302478"/>
                      <a:pt x="2225548" y="1305199"/>
                      <a:pt x="2229567" y="1306915"/>
                    </a:cubicBezTo>
                    <a:cubicBezTo>
                      <a:pt x="2233585" y="1308632"/>
                      <a:pt x="2237771" y="1309490"/>
                      <a:pt x="2242124" y="1309490"/>
                    </a:cubicBezTo>
                    <a:cubicBezTo>
                      <a:pt x="2246310" y="1309490"/>
                      <a:pt x="2250370" y="1308590"/>
                      <a:pt x="2254305" y="1306790"/>
                    </a:cubicBezTo>
                    <a:cubicBezTo>
                      <a:pt x="2258239" y="1304990"/>
                      <a:pt x="2261735" y="1302227"/>
                      <a:pt x="2264790" y="1298502"/>
                    </a:cubicBezTo>
                    <a:cubicBezTo>
                      <a:pt x="2267846" y="1294777"/>
                      <a:pt x="2270295" y="1290026"/>
                      <a:pt x="2272136" y="1284249"/>
                    </a:cubicBezTo>
                    <a:cubicBezTo>
                      <a:pt x="2273978" y="1278473"/>
                      <a:pt x="2274899" y="1271608"/>
                      <a:pt x="2274899" y="1263655"/>
                    </a:cubicBezTo>
                    <a:cubicBezTo>
                      <a:pt x="2274899" y="1255953"/>
                      <a:pt x="2274125" y="1249130"/>
                      <a:pt x="2272576" y="1243187"/>
                    </a:cubicBezTo>
                    <a:cubicBezTo>
                      <a:pt x="2271027" y="1237243"/>
                      <a:pt x="2268850" y="1232241"/>
                      <a:pt x="2266046" y="1228181"/>
                    </a:cubicBezTo>
                    <a:cubicBezTo>
                      <a:pt x="2263241" y="1224120"/>
                      <a:pt x="2259893" y="1221044"/>
                      <a:pt x="2256000" y="1218951"/>
                    </a:cubicBezTo>
                    <a:cubicBezTo>
                      <a:pt x="2252107" y="1216858"/>
                      <a:pt x="2247775" y="1215812"/>
                      <a:pt x="2243003" y="1215812"/>
                    </a:cubicBezTo>
                    <a:close/>
                    <a:moveTo>
                      <a:pt x="633278" y="1215812"/>
                    </a:moveTo>
                    <a:cubicBezTo>
                      <a:pt x="627167" y="1215812"/>
                      <a:pt x="621935" y="1217067"/>
                      <a:pt x="617581" y="1219579"/>
                    </a:cubicBezTo>
                    <a:cubicBezTo>
                      <a:pt x="613228" y="1222090"/>
                      <a:pt x="609670" y="1225481"/>
                      <a:pt x="606908" y="1229750"/>
                    </a:cubicBezTo>
                    <a:cubicBezTo>
                      <a:pt x="604145" y="1234020"/>
                      <a:pt x="602136" y="1239001"/>
                      <a:pt x="600880" y="1244694"/>
                    </a:cubicBezTo>
                    <a:cubicBezTo>
                      <a:pt x="599624" y="1250386"/>
                      <a:pt x="598997" y="1256456"/>
                      <a:pt x="598997" y="1262902"/>
                    </a:cubicBezTo>
                    <a:cubicBezTo>
                      <a:pt x="598997" y="1271273"/>
                      <a:pt x="599917" y="1278410"/>
                      <a:pt x="601759" y="1284312"/>
                    </a:cubicBezTo>
                    <a:cubicBezTo>
                      <a:pt x="603601" y="1290214"/>
                      <a:pt x="606071" y="1295028"/>
                      <a:pt x="609168" y="1298753"/>
                    </a:cubicBezTo>
                    <a:cubicBezTo>
                      <a:pt x="612266" y="1302478"/>
                      <a:pt x="615824" y="1305199"/>
                      <a:pt x="619842" y="1306915"/>
                    </a:cubicBezTo>
                    <a:cubicBezTo>
                      <a:pt x="623860" y="1308632"/>
                      <a:pt x="628046" y="1309490"/>
                      <a:pt x="632399" y="1309490"/>
                    </a:cubicBezTo>
                    <a:cubicBezTo>
                      <a:pt x="636585" y="1309490"/>
                      <a:pt x="640645" y="1308590"/>
                      <a:pt x="644580" y="1306790"/>
                    </a:cubicBezTo>
                    <a:cubicBezTo>
                      <a:pt x="648514" y="1304990"/>
                      <a:pt x="652010" y="1302227"/>
                      <a:pt x="655065" y="1298502"/>
                    </a:cubicBezTo>
                    <a:cubicBezTo>
                      <a:pt x="658121" y="1294777"/>
                      <a:pt x="660570" y="1290026"/>
                      <a:pt x="662411" y="1284249"/>
                    </a:cubicBezTo>
                    <a:cubicBezTo>
                      <a:pt x="664253" y="1278473"/>
                      <a:pt x="665174" y="1271608"/>
                      <a:pt x="665174" y="1263655"/>
                    </a:cubicBezTo>
                    <a:cubicBezTo>
                      <a:pt x="665174" y="1255953"/>
                      <a:pt x="664400" y="1249130"/>
                      <a:pt x="662851" y="1243187"/>
                    </a:cubicBezTo>
                    <a:cubicBezTo>
                      <a:pt x="661302" y="1237243"/>
                      <a:pt x="659125" y="1232241"/>
                      <a:pt x="656321" y="1228181"/>
                    </a:cubicBezTo>
                    <a:cubicBezTo>
                      <a:pt x="653517" y="1224120"/>
                      <a:pt x="650168" y="1221044"/>
                      <a:pt x="646275" y="1218951"/>
                    </a:cubicBezTo>
                    <a:cubicBezTo>
                      <a:pt x="642382" y="1216858"/>
                      <a:pt x="638050" y="1215812"/>
                      <a:pt x="633278" y="1215812"/>
                    </a:cubicBezTo>
                    <a:close/>
                    <a:moveTo>
                      <a:pt x="805677" y="1215058"/>
                    </a:moveTo>
                    <a:lnTo>
                      <a:pt x="805677" y="1310243"/>
                    </a:lnTo>
                    <a:lnTo>
                      <a:pt x="820871" y="1310243"/>
                    </a:lnTo>
                    <a:cubicBezTo>
                      <a:pt x="827485" y="1310243"/>
                      <a:pt x="833429" y="1309050"/>
                      <a:pt x="838703" y="1306664"/>
                    </a:cubicBezTo>
                    <a:cubicBezTo>
                      <a:pt x="843977" y="1304278"/>
                      <a:pt x="848456" y="1300930"/>
                      <a:pt x="852139" y="1296618"/>
                    </a:cubicBezTo>
                    <a:cubicBezTo>
                      <a:pt x="855823" y="1292307"/>
                      <a:pt x="858648" y="1287117"/>
                      <a:pt x="860616" y="1281047"/>
                    </a:cubicBezTo>
                    <a:cubicBezTo>
                      <a:pt x="862583" y="1274978"/>
                      <a:pt x="863567" y="1268260"/>
                      <a:pt x="863567" y="1260893"/>
                    </a:cubicBezTo>
                    <a:cubicBezTo>
                      <a:pt x="863567" y="1255032"/>
                      <a:pt x="862688" y="1249340"/>
                      <a:pt x="860929" y="1243815"/>
                    </a:cubicBezTo>
                    <a:cubicBezTo>
                      <a:pt x="859172" y="1238289"/>
                      <a:pt x="856492" y="1233392"/>
                      <a:pt x="852893" y="1229122"/>
                    </a:cubicBezTo>
                    <a:cubicBezTo>
                      <a:pt x="849293" y="1224853"/>
                      <a:pt x="844730" y="1221442"/>
                      <a:pt x="839205" y="1218888"/>
                    </a:cubicBezTo>
                    <a:cubicBezTo>
                      <a:pt x="833680" y="1216335"/>
                      <a:pt x="827150" y="1215058"/>
                      <a:pt x="819616" y="1215058"/>
                    </a:cubicBezTo>
                    <a:close/>
                    <a:moveTo>
                      <a:pt x="1458023" y="1184293"/>
                    </a:moveTo>
                    <a:lnTo>
                      <a:pt x="1458023" y="1224100"/>
                    </a:lnTo>
                    <a:lnTo>
                      <a:pt x="1484771" y="1224100"/>
                    </a:lnTo>
                    <a:lnTo>
                      <a:pt x="1484771" y="1261144"/>
                    </a:lnTo>
                    <a:lnTo>
                      <a:pt x="1458023" y="1261144"/>
                    </a:lnTo>
                    <a:lnTo>
                      <a:pt x="1458023" y="1299695"/>
                    </a:lnTo>
                    <a:cubicBezTo>
                      <a:pt x="1458023" y="1305471"/>
                      <a:pt x="1459216" y="1309741"/>
                      <a:pt x="1461602" y="1312503"/>
                    </a:cubicBezTo>
                    <a:cubicBezTo>
                      <a:pt x="1463988" y="1315266"/>
                      <a:pt x="1467274" y="1316647"/>
                      <a:pt x="1471460" y="1316647"/>
                    </a:cubicBezTo>
                    <a:cubicBezTo>
                      <a:pt x="1473887" y="1316647"/>
                      <a:pt x="1476127" y="1316417"/>
                      <a:pt x="1478178" y="1315957"/>
                    </a:cubicBezTo>
                    <a:cubicBezTo>
                      <a:pt x="1480229" y="1315496"/>
                      <a:pt x="1482426" y="1314806"/>
                      <a:pt x="1484771" y="1313885"/>
                    </a:cubicBezTo>
                    <a:lnTo>
                      <a:pt x="1484771" y="1350929"/>
                    </a:lnTo>
                    <a:cubicBezTo>
                      <a:pt x="1482343" y="1352101"/>
                      <a:pt x="1478366" y="1353210"/>
                      <a:pt x="1472841" y="1354257"/>
                    </a:cubicBezTo>
                    <a:cubicBezTo>
                      <a:pt x="1467316" y="1355303"/>
                      <a:pt x="1460660" y="1355826"/>
                      <a:pt x="1452875" y="1355826"/>
                    </a:cubicBezTo>
                    <a:cubicBezTo>
                      <a:pt x="1444754" y="1355826"/>
                      <a:pt x="1437701" y="1354633"/>
                      <a:pt x="1431716" y="1352248"/>
                    </a:cubicBezTo>
                    <a:cubicBezTo>
                      <a:pt x="1425730" y="1349862"/>
                      <a:pt x="1420770" y="1346576"/>
                      <a:pt x="1416835" y="1342390"/>
                    </a:cubicBezTo>
                    <a:cubicBezTo>
                      <a:pt x="1412900" y="1338204"/>
                      <a:pt x="1409991" y="1333202"/>
                      <a:pt x="1408108" y="1327384"/>
                    </a:cubicBezTo>
                    <a:cubicBezTo>
                      <a:pt x="1406224" y="1321566"/>
                      <a:pt x="1405282" y="1315266"/>
                      <a:pt x="1405282" y="1308485"/>
                    </a:cubicBezTo>
                    <a:lnTo>
                      <a:pt x="1405282" y="1261144"/>
                    </a:lnTo>
                    <a:lnTo>
                      <a:pt x="1385065" y="1261144"/>
                    </a:lnTo>
                    <a:lnTo>
                      <a:pt x="1385065" y="1224100"/>
                    </a:lnTo>
                    <a:lnTo>
                      <a:pt x="1405282" y="1224100"/>
                    </a:lnTo>
                    <a:lnTo>
                      <a:pt x="1405282" y="1198859"/>
                    </a:lnTo>
                    <a:close/>
                    <a:moveTo>
                      <a:pt x="2561179" y="1172614"/>
                    </a:moveTo>
                    <a:lnTo>
                      <a:pt x="2617231" y="1172614"/>
                    </a:lnTo>
                    <a:lnTo>
                      <a:pt x="2617513" y="1177700"/>
                    </a:lnTo>
                    <a:lnTo>
                      <a:pt x="2619479" y="1215058"/>
                    </a:lnTo>
                    <a:lnTo>
                      <a:pt x="2615427" y="1215058"/>
                    </a:lnTo>
                    <a:lnTo>
                      <a:pt x="2615427" y="1310243"/>
                    </a:lnTo>
                    <a:lnTo>
                      <a:pt x="2630621" y="1310243"/>
                    </a:lnTo>
                    <a:cubicBezTo>
                      <a:pt x="2637235" y="1310243"/>
                      <a:pt x="2643179" y="1309050"/>
                      <a:pt x="2648453" y="1306664"/>
                    </a:cubicBezTo>
                    <a:cubicBezTo>
                      <a:pt x="2653727" y="1304278"/>
                      <a:pt x="2658206" y="1300930"/>
                      <a:pt x="2661889" y="1296618"/>
                    </a:cubicBezTo>
                    <a:cubicBezTo>
                      <a:pt x="2665573" y="1292307"/>
                      <a:pt x="2668398" y="1287117"/>
                      <a:pt x="2670365" y="1281047"/>
                    </a:cubicBezTo>
                    <a:cubicBezTo>
                      <a:pt x="2672333" y="1274978"/>
                      <a:pt x="2673316" y="1268260"/>
                      <a:pt x="2673316" y="1260893"/>
                    </a:cubicBezTo>
                    <a:cubicBezTo>
                      <a:pt x="2673316" y="1255032"/>
                      <a:pt x="2672437" y="1249340"/>
                      <a:pt x="2670679" y="1243815"/>
                    </a:cubicBezTo>
                    <a:lnTo>
                      <a:pt x="2669348" y="1241381"/>
                    </a:lnTo>
                    <a:lnTo>
                      <a:pt x="2730035" y="1249582"/>
                    </a:lnTo>
                    <a:lnTo>
                      <a:pt x="2730955" y="1260390"/>
                    </a:lnTo>
                    <a:cubicBezTo>
                      <a:pt x="2730955" y="1274455"/>
                      <a:pt x="2728715" y="1287179"/>
                      <a:pt x="2724237" y="1298565"/>
                    </a:cubicBezTo>
                    <a:cubicBezTo>
                      <a:pt x="2719758" y="1309950"/>
                      <a:pt x="2713437" y="1319640"/>
                      <a:pt x="2705275" y="1327635"/>
                    </a:cubicBezTo>
                    <a:cubicBezTo>
                      <a:pt x="2697113" y="1335630"/>
                      <a:pt x="2687276" y="1341804"/>
                      <a:pt x="2675765" y="1346157"/>
                    </a:cubicBezTo>
                    <a:cubicBezTo>
                      <a:pt x="2664254" y="1350510"/>
                      <a:pt x="2651467" y="1352687"/>
                      <a:pt x="2637402" y="1352687"/>
                    </a:cubicBezTo>
                    <a:lnTo>
                      <a:pt x="2561179" y="1352687"/>
                    </a:lnTo>
                    <a:close/>
                    <a:moveTo>
                      <a:pt x="2018254" y="1172614"/>
                    </a:moveTo>
                    <a:lnTo>
                      <a:pt x="2131145" y="1172614"/>
                    </a:lnTo>
                    <a:lnTo>
                      <a:pt x="2131145" y="1215058"/>
                    </a:lnTo>
                    <a:lnTo>
                      <a:pt x="2072502" y="1215058"/>
                    </a:lnTo>
                    <a:lnTo>
                      <a:pt x="2072502" y="1247456"/>
                    </a:lnTo>
                    <a:lnTo>
                      <a:pt x="2125996" y="1247456"/>
                    </a:lnTo>
                    <a:lnTo>
                      <a:pt x="2125996" y="1289900"/>
                    </a:lnTo>
                    <a:lnTo>
                      <a:pt x="2072502" y="1289900"/>
                    </a:lnTo>
                    <a:lnTo>
                      <a:pt x="2072502" y="1352687"/>
                    </a:lnTo>
                    <a:lnTo>
                      <a:pt x="2018254" y="1352687"/>
                    </a:lnTo>
                    <a:close/>
                    <a:moveTo>
                      <a:pt x="989554" y="1172614"/>
                    </a:moveTo>
                    <a:lnTo>
                      <a:pt x="1102445" y="1172614"/>
                    </a:lnTo>
                    <a:lnTo>
                      <a:pt x="1102445" y="1215058"/>
                    </a:lnTo>
                    <a:lnTo>
                      <a:pt x="1043802" y="1215058"/>
                    </a:lnTo>
                    <a:lnTo>
                      <a:pt x="1043802" y="1247456"/>
                    </a:lnTo>
                    <a:lnTo>
                      <a:pt x="1097297" y="1247456"/>
                    </a:lnTo>
                    <a:lnTo>
                      <a:pt x="1097297" y="1289900"/>
                    </a:lnTo>
                    <a:lnTo>
                      <a:pt x="1043802" y="1289900"/>
                    </a:lnTo>
                    <a:lnTo>
                      <a:pt x="1043802" y="1352687"/>
                    </a:lnTo>
                    <a:lnTo>
                      <a:pt x="989554" y="1352687"/>
                    </a:lnTo>
                    <a:close/>
                    <a:moveTo>
                      <a:pt x="751429" y="1172614"/>
                    </a:moveTo>
                    <a:lnTo>
                      <a:pt x="826020" y="1172614"/>
                    </a:lnTo>
                    <a:cubicBezTo>
                      <a:pt x="838159" y="1172614"/>
                      <a:pt x="848937" y="1173640"/>
                      <a:pt x="858355" y="1175691"/>
                    </a:cubicBezTo>
                    <a:cubicBezTo>
                      <a:pt x="867773" y="1177742"/>
                      <a:pt x="876019" y="1180651"/>
                      <a:pt x="883093" y="1184418"/>
                    </a:cubicBezTo>
                    <a:cubicBezTo>
                      <a:pt x="890167" y="1188186"/>
                      <a:pt x="896111" y="1192706"/>
                      <a:pt x="900925" y="1197980"/>
                    </a:cubicBezTo>
                    <a:cubicBezTo>
                      <a:pt x="905738" y="1203254"/>
                      <a:pt x="909652" y="1209156"/>
                      <a:pt x="912666" y="1215686"/>
                    </a:cubicBezTo>
                    <a:cubicBezTo>
                      <a:pt x="915680" y="1222216"/>
                      <a:pt x="917856" y="1229248"/>
                      <a:pt x="919196" y="1236782"/>
                    </a:cubicBezTo>
                    <a:cubicBezTo>
                      <a:pt x="920535" y="1244317"/>
                      <a:pt x="921205" y="1252186"/>
                      <a:pt x="921205" y="1260390"/>
                    </a:cubicBezTo>
                    <a:cubicBezTo>
                      <a:pt x="921205" y="1274455"/>
                      <a:pt x="918965" y="1287179"/>
                      <a:pt x="914487" y="1298565"/>
                    </a:cubicBezTo>
                    <a:cubicBezTo>
                      <a:pt x="910008" y="1309950"/>
                      <a:pt x="903687" y="1319640"/>
                      <a:pt x="895525" y="1327635"/>
                    </a:cubicBezTo>
                    <a:cubicBezTo>
                      <a:pt x="887363" y="1335630"/>
                      <a:pt x="877526" y="1341804"/>
                      <a:pt x="866015" y="1346157"/>
                    </a:cubicBezTo>
                    <a:cubicBezTo>
                      <a:pt x="854504" y="1350510"/>
                      <a:pt x="841717" y="1352687"/>
                      <a:pt x="827652" y="1352687"/>
                    </a:cubicBezTo>
                    <a:lnTo>
                      <a:pt x="751429" y="1352687"/>
                    </a:lnTo>
                    <a:close/>
                    <a:moveTo>
                      <a:pt x="2443530" y="1169600"/>
                    </a:moveTo>
                    <a:cubicBezTo>
                      <a:pt x="2456423" y="1169600"/>
                      <a:pt x="2468310" y="1171756"/>
                      <a:pt x="2479193" y="1176068"/>
                    </a:cubicBezTo>
                    <a:cubicBezTo>
                      <a:pt x="2490076" y="1180379"/>
                      <a:pt x="2499453" y="1186532"/>
                      <a:pt x="2507322" y="1194527"/>
                    </a:cubicBezTo>
                    <a:cubicBezTo>
                      <a:pt x="2515191" y="1202522"/>
                      <a:pt x="2521344" y="1212233"/>
                      <a:pt x="2525781" y="1223660"/>
                    </a:cubicBezTo>
                    <a:cubicBezTo>
                      <a:pt x="2530218" y="1235087"/>
                      <a:pt x="2532437" y="1247917"/>
                      <a:pt x="2532437" y="1262148"/>
                    </a:cubicBezTo>
                    <a:cubicBezTo>
                      <a:pt x="2532437" y="1276464"/>
                      <a:pt x="2530093" y="1289377"/>
                      <a:pt x="2525405" y="1300888"/>
                    </a:cubicBezTo>
                    <a:cubicBezTo>
                      <a:pt x="2520716" y="1312399"/>
                      <a:pt x="2514249" y="1322235"/>
                      <a:pt x="2506003" y="1330398"/>
                    </a:cubicBezTo>
                    <a:cubicBezTo>
                      <a:pt x="2497757" y="1338560"/>
                      <a:pt x="2488088" y="1344839"/>
                      <a:pt x="2476996" y="1349234"/>
                    </a:cubicBezTo>
                    <a:cubicBezTo>
                      <a:pt x="2465903" y="1353629"/>
                      <a:pt x="2453953" y="1355826"/>
                      <a:pt x="2441145" y="1355826"/>
                    </a:cubicBezTo>
                    <a:cubicBezTo>
                      <a:pt x="2428755" y="1355826"/>
                      <a:pt x="2417097" y="1353734"/>
                      <a:pt x="2406172" y="1349548"/>
                    </a:cubicBezTo>
                    <a:cubicBezTo>
                      <a:pt x="2395247" y="1345362"/>
                      <a:pt x="2385704" y="1339355"/>
                      <a:pt x="2377541" y="1331528"/>
                    </a:cubicBezTo>
                    <a:cubicBezTo>
                      <a:pt x="2369379" y="1323700"/>
                      <a:pt x="2362933" y="1314178"/>
                      <a:pt x="2358203" y="1302960"/>
                    </a:cubicBezTo>
                    <a:cubicBezTo>
                      <a:pt x="2353473" y="1291742"/>
                      <a:pt x="2351108" y="1279101"/>
                      <a:pt x="2351108" y="1265037"/>
                    </a:cubicBezTo>
                    <a:cubicBezTo>
                      <a:pt x="2351108" y="1250972"/>
                      <a:pt x="2353369" y="1238080"/>
                      <a:pt x="2357889" y="1226360"/>
                    </a:cubicBezTo>
                    <a:cubicBezTo>
                      <a:pt x="2362410" y="1214640"/>
                      <a:pt x="2368730" y="1204573"/>
                      <a:pt x="2376851" y="1196159"/>
                    </a:cubicBezTo>
                    <a:cubicBezTo>
                      <a:pt x="2384971" y="1187746"/>
                      <a:pt x="2394703" y="1181216"/>
                      <a:pt x="2406047" y="1176570"/>
                    </a:cubicBezTo>
                    <a:cubicBezTo>
                      <a:pt x="2417390" y="1171924"/>
                      <a:pt x="2429885" y="1169600"/>
                      <a:pt x="2443530" y="1169600"/>
                    </a:cubicBezTo>
                    <a:close/>
                    <a:moveTo>
                      <a:pt x="2243505" y="1169600"/>
                    </a:moveTo>
                    <a:cubicBezTo>
                      <a:pt x="2256398" y="1169600"/>
                      <a:pt x="2268285" y="1171756"/>
                      <a:pt x="2279168" y="1176068"/>
                    </a:cubicBezTo>
                    <a:cubicBezTo>
                      <a:pt x="2290051" y="1180379"/>
                      <a:pt x="2299428" y="1186532"/>
                      <a:pt x="2307297" y="1194527"/>
                    </a:cubicBezTo>
                    <a:cubicBezTo>
                      <a:pt x="2315166" y="1202522"/>
                      <a:pt x="2321319" y="1212233"/>
                      <a:pt x="2325756" y="1223660"/>
                    </a:cubicBezTo>
                    <a:cubicBezTo>
                      <a:pt x="2330193" y="1235087"/>
                      <a:pt x="2332412" y="1247917"/>
                      <a:pt x="2332412" y="1262148"/>
                    </a:cubicBezTo>
                    <a:cubicBezTo>
                      <a:pt x="2332412" y="1276464"/>
                      <a:pt x="2330068" y="1289377"/>
                      <a:pt x="2325380" y="1300888"/>
                    </a:cubicBezTo>
                    <a:cubicBezTo>
                      <a:pt x="2320691" y="1312399"/>
                      <a:pt x="2314224" y="1322235"/>
                      <a:pt x="2305978" y="1330398"/>
                    </a:cubicBezTo>
                    <a:cubicBezTo>
                      <a:pt x="2297732" y="1338560"/>
                      <a:pt x="2288063" y="1344839"/>
                      <a:pt x="2276971" y="1349234"/>
                    </a:cubicBezTo>
                    <a:cubicBezTo>
                      <a:pt x="2265878" y="1353629"/>
                      <a:pt x="2253928" y="1355826"/>
                      <a:pt x="2241120" y="1355826"/>
                    </a:cubicBezTo>
                    <a:cubicBezTo>
                      <a:pt x="2228730" y="1355826"/>
                      <a:pt x="2217072" y="1353734"/>
                      <a:pt x="2206147" y="1349548"/>
                    </a:cubicBezTo>
                    <a:cubicBezTo>
                      <a:pt x="2195222" y="1345362"/>
                      <a:pt x="2185679" y="1339355"/>
                      <a:pt x="2177516" y="1331528"/>
                    </a:cubicBezTo>
                    <a:cubicBezTo>
                      <a:pt x="2169354" y="1323700"/>
                      <a:pt x="2162908" y="1314178"/>
                      <a:pt x="2158178" y="1302960"/>
                    </a:cubicBezTo>
                    <a:cubicBezTo>
                      <a:pt x="2153448" y="1291742"/>
                      <a:pt x="2151083" y="1279101"/>
                      <a:pt x="2151083" y="1265037"/>
                    </a:cubicBezTo>
                    <a:cubicBezTo>
                      <a:pt x="2151083" y="1250972"/>
                      <a:pt x="2153344" y="1238080"/>
                      <a:pt x="2157864" y="1226360"/>
                    </a:cubicBezTo>
                    <a:cubicBezTo>
                      <a:pt x="2162385" y="1214640"/>
                      <a:pt x="2168705" y="1204573"/>
                      <a:pt x="2176826" y="1196159"/>
                    </a:cubicBezTo>
                    <a:cubicBezTo>
                      <a:pt x="2184946" y="1187746"/>
                      <a:pt x="2194678" y="1181216"/>
                      <a:pt x="2206022" y="1176570"/>
                    </a:cubicBezTo>
                    <a:cubicBezTo>
                      <a:pt x="2217365" y="1171924"/>
                      <a:pt x="2229860" y="1169600"/>
                      <a:pt x="2243505" y="1169600"/>
                    </a:cubicBezTo>
                    <a:close/>
                    <a:moveTo>
                      <a:pt x="633781" y="1169600"/>
                    </a:moveTo>
                    <a:cubicBezTo>
                      <a:pt x="646673" y="1169600"/>
                      <a:pt x="658561" y="1171756"/>
                      <a:pt x="669444" y="1176068"/>
                    </a:cubicBezTo>
                    <a:cubicBezTo>
                      <a:pt x="680327" y="1180379"/>
                      <a:pt x="689703" y="1186532"/>
                      <a:pt x="697572" y="1194527"/>
                    </a:cubicBezTo>
                    <a:cubicBezTo>
                      <a:pt x="705441" y="1202522"/>
                      <a:pt x="711595" y="1212233"/>
                      <a:pt x="716031" y="1223660"/>
                    </a:cubicBezTo>
                    <a:cubicBezTo>
                      <a:pt x="720468" y="1235087"/>
                      <a:pt x="722687" y="1247917"/>
                      <a:pt x="722687" y="1262148"/>
                    </a:cubicBezTo>
                    <a:cubicBezTo>
                      <a:pt x="722687" y="1276464"/>
                      <a:pt x="720343" y="1289377"/>
                      <a:pt x="715655" y="1300888"/>
                    </a:cubicBezTo>
                    <a:cubicBezTo>
                      <a:pt x="710967" y="1312399"/>
                      <a:pt x="704500" y="1322235"/>
                      <a:pt x="696253" y="1330398"/>
                    </a:cubicBezTo>
                    <a:cubicBezTo>
                      <a:pt x="688007" y="1338560"/>
                      <a:pt x="678338" y="1344839"/>
                      <a:pt x="667246" y="1349234"/>
                    </a:cubicBezTo>
                    <a:cubicBezTo>
                      <a:pt x="656154" y="1353629"/>
                      <a:pt x="644203" y="1355826"/>
                      <a:pt x="631395" y="1355826"/>
                    </a:cubicBezTo>
                    <a:cubicBezTo>
                      <a:pt x="619005" y="1355826"/>
                      <a:pt x="607347" y="1353734"/>
                      <a:pt x="596422" y="1349548"/>
                    </a:cubicBezTo>
                    <a:cubicBezTo>
                      <a:pt x="585497" y="1345362"/>
                      <a:pt x="575954" y="1339355"/>
                      <a:pt x="567792" y="1331528"/>
                    </a:cubicBezTo>
                    <a:cubicBezTo>
                      <a:pt x="559629" y="1323700"/>
                      <a:pt x="553183" y="1314178"/>
                      <a:pt x="548453" y="1302960"/>
                    </a:cubicBezTo>
                    <a:cubicBezTo>
                      <a:pt x="543723" y="1291742"/>
                      <a:pt x="541358" y="1279101"/>
                      <a:pt x="541358" y="1265037"/>
                    </a:cubicBezTo>
                    <a:cubicBezTo>
                      <a:pt x="541358" y="1250972"/>
                      <a:pt x="543619" y="1238080"/>
                      <a:pt x="548139" y="1226360"/>
                    </a:cubicBezTo>
                    <a:cubicBezTo>
                      <a:pt x="552660" y="1214640"/>
                      <a:pt x="558980" y="1204573"/>
                      <a:pt x="567101" y="1196159"/>
                    </a:cubicBezTo>
                    <a:cubicBezTo>
                      <a:pt x="575221" y="1187746"/>
                      <a:pt x="584953" y="1181216"/>
                      <a:pt x="596297" y="1176570"/>
                    </a:cubicBezTo>
                    <a:cubicBezTo>
                      <a:pt x="607640" y="1171924"/>
                      <a:pt x="620135" y="1169600"/>
                      <a:pt x="633781" y="1169600"/>
                    </a:cubicBezTo>
                    <a:close/>
                    <a:moveTo>
                      <a:pt x="433756" y="1169600"/>
                    </a:moveTo>
                    <a:cubicBezTo>
                      <a:pt x="446648" y="1169600"/>
                      <a:pt x="458536" y="1171756"/>
                      <a:pt x="469418" y="1176068"/>
                    </a:cubicBezTo>
                    <a:cubicBezTo>
                      <a:pt x="480302" y="1180379"/>
                      <a:pt x="489678" y="1186532"/>
                      <a:pt x="497547" y="1194527"/>
                    </a:cubicBezTo>
                    <a:cubicBezTo>
                      <a:pt x="505416" y="1202522"/>
                      <a:pt x="511569" y="1212233"/>
                      <a:pt x="516006" y="1223660"/>
                    </a:cubicBezTo>
                    <a:cubicBezTo>
                      <a:pt x="520443" y="1235087"/>
                      <a:pt x="522662" y="1247917"/>
                      <a:pt x="522662" y="1262148"/>
                    </a:cubicBezTo>
                    <a:cubicBezTo>
                      <a:pt x="522662" y="1276464"/>
                      <a:pt x="520318" y="1289377"/>
                      <a:pt x="515630" y="1300888"/>
                    </a:cubicBezTo>
                    <a:cubicBezTo>
                      <a:pt x="510941" y="1312399"/>
                      <a:pt x="504474" y="1322235"/>
                      <a:pt x="496229" y="1330398"/>
                    </a:cubicBezTo>
                    <a:cubicBezTo>
                      <a:pt x="487983" y="1338560"/>
                      <a:pt x="478313" y="1344839"/>
                      <a:pt x="467221" y="1349234"/>
                    </a:cubicBezTo>
                    <a:cubicBezTo>
                      <a:pt x="456129" y="1353629"/>
                      <a:pt x="444178" y="1355826"/>
                      <a:pt x="431370" y="1355826"/>
                    </a:cubicBezTo>
                    <a:cubicBezTo>
                      <a:pt x="418980" y="1355826"/>
                      <a:pt x="407322" y="1353734"/>
                      <a:pt x="396397" y="1349548"/>
                    </a:cubicBezTo>
                    <a:cubicBezTo>
                      <a:pt x="385472" y="1345362"/>
                      <a:pt x="375929" y="1339355"/>
                      <a:pt x="367767" y="1331528"/>
                    </a:cubicBezTo>
                    <a:cubicBezTo>
                      <a:pt x="359604" y="1323700"/>
                      <a:pt x="353158" y="1314178"/>
                      <a:pt x="348428" y="1302960"/>
                    </a:cubicBezTo>
                    <a:cubicBezTo>
                      <a:pt x="343698" y="1291742"/>
                      <a:pt x="341333" y="1279101"/>
                      <a:pt x="341333" y="1265037"/>
                    </a:cubicBezTo>
                    <a:lnTo>
                      <a:pt x="343078" y="1255085"/>
                    </a:lnTo>
                    <a:lnTo>
                      <a:pt x="400712" y="1246080"/>
                    </a:lnTo>
                    <a:lnTo>
                      <a:pt x="398972" y="1262902"/>
                    </a:lnTo>
                    <a:cubicBezTo>
                      <a:pt x="398972" y="1271273"/>
                      <a:pt x="399892" y="1278410"/>
                      <a:pt x="401734" y="1284312"/>
                    </a:cubicBezTo>
                    <a:cubicBezTo>
                      <a:pt x="403576" y="1290214"/>
                      <a:pt x="406046" y="1295028"/>
                      <a:pt x="409143" y="1298753"/>
                    </a:cubicBezTo>
                    <a:cubicBezTo>
                      <a:pt x="412241" y="1302478"/>
                      <a:pt x="415799" y="1305199"/>
                      <a:pt x="419817" y="1306915"/>
                    </a:cubicBezTo>
                    <a:cubicBezTo>
                      <a:pt x="423835" y="1308632"/>
                      <a:pt x="428021" y="1309490"/>
                      <a:pt x="432374" y="1309490"/>
                    </a:cubicBezTo>
                    <a:cubicBezTo>
                      <a:pt x="436560" y="1309490"/>
                      <a:pt x="440620" y="1308590"/>
                      <a:pt x="444555" y="1306790"/>
                    </a:cubicBezTo>
                    <a:cubicBezTo>
                      <a:pt x="448490" y="1304990"/>
                      <a:pt x="451985" y="1302227"/>
                      <a:pt x="455040" y="1298502"/>
                    </a:cubicBezTo>
                    <a:cubicBezTo>
                      <a:pt x="458096" y="1294777"/>
                      <a:pt x="460545" y="1290026"/>
                      <a:pt x="462386" y="1284249"/>
                    </a:cubicBezTo>
                    <a:cubicBezTo>
                      <a:pt x="464228" y="1278473"/>
                      <a:pt x="465149" y="1271608"/>
                      <a:pt x="465149" y="1263655"/>
                    </a:cubicBezTo>
                    <a:cubicBezTo>
                      <a:pt x="465149" y="1255953"/>
                      <a:pt x="464375" y="1249130"/>
                      <a:pt x="462826" y="1243187"/>
                    </a:cubicBezTo>
                    <a:cubicBezTo>
                      <a:pt x="461277" y="1237243"/>
                      <a:pt x="459101" y="1232241"/>
                      <a:pt x="456296" y="1228181"/>
                    </a:cubicBezTo>
                    <a:cubicBezTo>
                      <a:pt x="453492" y="1224120"/>
                      <a:pt x="450143" y="1221044"/>
                      <a:pt x="446250" y="1218951"/>
                    </a:cubicBezTo>
                    <a:cubicBezTo>
                      <a:pt x="442357" y="1216858"/>
                      <a:pt x="438025" y="1215812"/>
                      <a:pt x="433253" y="1215812"/>
                    </a:cubicBezTo>
                    <a:cubicBezTo>
                      <a:pt x="427142" y="1215812"/>
                      <a:pt x="421910" y="1217067"/>
                      <a:pt x="417557" y="1219579"/>
                    </a:cubicBezTo>
                    <a:lnTo>
                      <a:pt x="416711" y="1220385"/>
                    </a:lnTo>
                    <a:lnTo>
                      <a:pt x="418338" y="1192722"/>
                    </a:lnTo>
                    <a:lnTo>
                      <a:pt x="419475" y="1172256"/>
                    </a:lnTo>
                    <a:close/>
                    <a:moveTo>
                      <a:pt x="1525754" y="1164703"/>
                    </a:moveTo>
                    <a:cubicBezTo>
                      <a:pt x="1530275" y="1164703"/>
                      <a:pt x="1534377" y="1165310"/>
                      <a:pt x="1538060" y="1166524"/>
                    </a:cubicBezTo>
                    <a:cubicBezTo>
                      <a:pt x="1541744" y="1167738"/>
                      <a:pt x="1544883" y="1169433"/>
                      <a:pt x="1547478" y="1171610"/>
                    </a:cubicBezTo>
                    <a:cubicBezTo>
                      <a:pt x="1550073" y="1173786"/>
                      <a:pt x="1552083" y="1176382"/>
                      <a:pt x="1553506" y="1179395"/>
                    </a:cubicBezTo>
                    <a:cubicBezTo>
                      <a:pt x="1554929" y="1182409"/>
                      <a:pt x="1555640" y="1185758"/>
                      <a:pt x="1555640" y="1189441"/>
                    </a:cubicBezTo>
                    <a:cubicBezTo>
                      <a:pt x="1555640" y="1192957"/>
                      <a:pt x="1554971" y="1196264"/>
                      <a:pt x="1553631" y="1199362"/>
                    </a:cubicBezTo>
                    <a:cubicBezTo>
                      <a:pt x="1552292" y="1202459"/>
                      <a:pt x="1550366" y="1205138"/>
                      <a:pt x="1547855" y="1207398"/>
                    </a:cubicBezTo>
                    <a:cubicBezTo>
                      <a:pt x="1545343" y="1209658"/>
                      <a:pt x="1542225" y="1211458"/>
                      <a:pt x="1538500" y="1212798"/>
                    </a:cubicBezTo>
                    <a:cubicBezTo>
                      <a:pt x="1534774" y="1214137"/>
                      <a:pt x="1530526" y="1214807"/>
                      <a:pt x="1525754" y="1214807"/>
                    </a:cubicBezTo>
                    <a:cubicBezTo>
                      <a:pt x="1521150" y="1214807"/>
                      <a:pt x="1517006" y="1214116"/>
                      <a:pt x="1513322" y="1212735"/>
                    </a:cubicBezTo>
                    <a:cubicBezTo>
                      <a:pt x="1509638" y="1211354"/>
                      <a:pt x="1506520" y="1209512"/>
                      <a:pt x="1503967" y="1207210"/>
                    </a:cubicBezTo>
                    <a:cubicBezTo>
                      <a:pt x="1501414" y="1204908"/>
                      <a:pt x="1499446" y="1202208"/>
                      <a:pt x="1498065" y="1199110"/>
                    </a:cubicBezTo>
                    <a:cubicBezTo>
                      <a:pt x="1496684" y="1196013"/>
                      <a:pt x="1495993" y="1192790"/>
                      <a:pt x="1495993" y="1189441"/>
                    </a:cubicBezTo>
                    <a:cubicBezTo>
                      <a:pt x="1495993" y="1185590"/>
                      <a:pt x="1496747" y="1182137"/>
                      <a:pt x="1498253" y="1179081"/>
                    </a:cubicBezTo>
                    <a:cubicBezTo>
                      <a:pt x="1499760" y="1176026"/>
                      <a:pt x="1501832" y="1173430"/>
                      <a:pt x="1504469" y="1171296"/>
                    </a:cubicBezTo>
                    <a:cubicBezTo>
                      <a:pt x="1507106" y="1169161"/>
                      <a:pt x="1510246" y="1167529"/>
                      <a:pt x="1513887" y="1166398"/>
                    </a:cubicBezTo>
                    <a:cubicBezTo>
                      <a:pt x="1517529" y="1165268"/>
                      <a:pt x="1521484" y="1164703"/>
                      <a:pt x="1525754" y="1164703"/>
                    </a:cubicBezTo>
                    <a:close/>
                    <a:moveTo>
                      <a:pt x="1870482" y="1162317"/>
                    </a:moveTo>
                    <a:lnTo>
                      <a:pt x="1923976" y="1162317"/>
                    </a:lnTo>
                    <a:lnTo>
                      <a:pt x="1923976" y="1352687"/>
                    </a:lnTo>
                    <a:lnTo>
                      <a:pt x="1870482" y="1352687"/>
                    </a:lnTo>
                    <a:close/>
                    <a:moveTo>
                      <a:pt x="2199466" y="1034283"/>
                    </a:moveTo>
                    <a:cubicBezTo>
                      <a:pt x="2196620" y="1034283"/>
                      <a:pt x="2194171" y="1035037"/>
                      <a:pt x="2192120" y="1036544"/>
                    </a:cubicBezTo>
                    <a:cubicBezTo>
                      <a:pt x="2190069" y="1038050"/>
                      <a:pt x="2188395" y="1039934"/>
                      <a:pt x="2187097" y="1042194"/>
                    </a:cubicBezTo>
                    <a:cubicBezTo>
                      <a:pt x="2185800" y="1044455"/>
                      <a:pt x="2184837" y="1046862"/>
                      <a:pt x="2184209" y="1049415"/>
                    </a:cubicBezTo>
                    <a:cubicBezTo>
                      <a:pt x="2183581" y="1051968"/>
                      <a:pt x="2183184" y="1054333"/>
                      <a:pt x="2183016" y="1056510"/>
                    </a:cubicBezTo>
                    <a:lnTo>
                      <a:pt x="2215414" y="1056510"/>
                    </a:lnTo>
                    <a:cubicBezTo>
                      <a:pt x="2215414" y="1054166"/>
                      <a:pt x="2215247" y="1051696"/>
                      <a:pt x="2214912" y="1049101"/>
                    </a:cubicBezTo>
                    <a:cubicBezTo>
                      <a:pt x="2214577" y="1046506"/>
                      <a:pt x="2213844" y="1044099"/>
                      <a:pt x="2212714" y="1041880"/>
                    </a:cubicBezTo>
                    <a:cubicBezTo>
                      <a:pt x="2211584" y="1039662"/>
                      <a:pt x="2209973" y="1037841"/>
                      <a:pt x="2207880" y="1036418"/>
                    </a:cubicBezTo>
                    <a:cubicBezTo>
                      <a:pt x="2205787" y="1034995"/>
                      <a:pt x="2202982" y="1034283"/>
                      <a:pt x="2199466" y="1034283"/>
                    </a:cubicBezTo>
                    <a:close/>
                    <a:moveTo>
                      <a:pt x="2572048" y="1005024"/>
                    </a:moveTo>
                    <a:lnTo>
                      <a:pt x="2594162" y="1005024"/>
                    </a:lnTo>
                    <a:lnTo>
                      <a:pt x="2596483" y="1015466"/>
                    </a:lnTo>
                    <a:lnTo>
                      <a:pt x="2605496" y="1069544"/>
                    </a:lnTo>
                    <a:lnTo>
                      <a:pt x="2614509" y="1123622"/>
                    </a:lnTo>
                    <a:lnTo>
                      <a:pt x="2615064" y="1133612"/>
                    </a:lnTo>
                    <a:lnTo>
                      <a:pt x="2614994" y="1133612"/>
                    </a:lnTo>
                    <a:close/>
                    <a:moveTo>
                      <a:pt x="2508657" y="1005024"/>
                    </a:moveTo>
                    <a:lnTo>
                      <a:pt x="2562151" y="1005024"/>
                    </a:lnTo>
                    <a:lnTo>
                      <a:pt x="2562151" y="1133612"/>
                    </a:lnTo>
                    <a:lnTo>
                      <a:pt x="2508657" y="1133612"/>
                    </a:lnTo>
                    <a:close/>
                    <a:moveTo>
                      <a:pt x="2339830" y="1001885"/>
                    </a:moveTo>
                    <a:cubicBezTo>
                      <a:pt x="2343011" y="1001885"/>
                      <a:pt x="2346234" y="1002032"/>
                      <a:pt x="2349499" y="1002325"/>
                    </a:cubicBezTo>
                    <a:cubicBezTo>
                      <a:pt x="2352764" y="1002618"/>
                      <a:pt x="2355945" y="1002994"/>
                      <a:pt x="2359043" y="1003455"/>
                    </a:cubicBezTo>
                    <a:cubicBezTo>
                      <a:pt x="2362140" y="1003915"/>
                      <a:pt x="2365091" y="1004438"/>
                      <a:pt x="2367896" y="1005024"/>
                    </a:cubicBezTo>
                    <a:cubicBezTo>
                      <a:pt x="2370700" y="1005610"/>
                      <a:pt x="2373232" y="1006196"/>
                      <a:pt x="2375493" y="1006782"/>
                    </a:cubicBezTo>
                    <a:lnTo>
                      <a:pt x="2375493" y="1042822"/>
                    </a:lnTo>
                    <a:cubicBezTo>
                      <a:pt x="2373902" y="1042152"/>
                      <a:pt x="2371851" y="1041378"/>
                      <a:pt x="2369340" y="1040499"/>
                    </a:cubicBezTo>
                    <a:cubicBezTo>
                      <a:pt x="2366828" y="1039620"/>
                      <a:pt x="2364066" y="1038762"/>
                      <a:pt x="2361052" y="1037925"/>
                    </a:cubicBezTo>
                    <a:cubicBezTo>
                      <a:pt x="2358038" y="1037088"/>
                      <a:pt x="2354920" y="1036376"/>
                      <a:pt x="2351697" y="1035790"/>
                    </a:cubicBezTo>
                    <a:cubicBezTo>
                      <a:pt x="2348473" y="1035204"/>
                      <a:pt x="2345355" y="1034911"/>
                      <a:pt x="2342341" y="1034911"/>
                    </a:cubicBezTo>
                    <a:cubicBezTo>
                      <a:pt x="2338825" y="1034911"/>
                      <a:pt x="2336021" y="1035497"/>
                      <a:pt x="2333928" y="1036669"/>
                    </a:cubicBezTo>
                    <a:cubicBezTo>
                      <a:pt x="2331835" y="1037841"/>
                      <a:pt x="2330788" y="1039474"/>
                      <a:pt x="2330788" y="1041566"/>
                    </a:cubicBezTo>
                    <a:cubicBezTo>
                      <a:pt x="2330788" y="1042906"/>
                      <a:pt x="2331102" y="1044078"/>
                      <a:pt x="2331730" y="1045082"/>
                    </a:cubicBezTo>
                    <a:cubicBezTo>
                      <a:pt x="2332358" y="1046087"/>
                      <a:pt x="2333363" y="1047008"/>
                      <a:pt x="2334744" y="1047845"/>
                    </a:cubicBezTo>
                    <a:cubicBezTo>
                      <a:pt x="2336125" y="1048682"/>
                      <a:pt x="2337883" y="1049498"/>
                      <a:pt x="2340018" y="1050294"/>
                    </a:cubicBezTo>
                    <a:cubicBezTo>
                      <a:pt x="2342153" y="1051089"/>
                      <a:pt x="2344727" y="1051947"/>
                      <a:pt x="2347741" y="1052868"/>
                    </a:cubicBezTo>
                    <a:cubicBezTo>
                      <a:pt x="2353685" y="1054626"/>
                      <a:pt x="2358959" y="1056635"/>
                      <a:pt x="2363563" y="1058896"/>
                    </a:cubicBezTo>
                    <a:cubicBezTo>
                      <a:pt x="2368168" y="1061156"/>
                      <a:pt x="2372019" y="1063793"/>
                      <a:pt x="2375116" y="1066807"/>
                    </a:cubicBezTo>
                    <a:cubicBezTo>
                      <a:pt x="2378214" y="1069821"/>
                      <a:pt x="2380558" y="1073295"/>
                      <a:pt x="2382148" y="1077229"/>
                    </a:cubicBezTo>
                    <a:cubicBezTo>
                      <a:pt x="2383739" y="1081164"/>
                      <a:pt x="2384534" y="1085727"/>
                      <a:pt x="2384534" y="1090917"/>
                    </a:cubicBezTo>
                    <a:cubicBezTo>
                      <a:pt x="2384534" y="1097196"/>
                      <a:pt x="2383362" y="1103118"/>
                      <a:pt x="2381018" y="1108686"/>
                    </a:cubicBezTo>
                    <a:cubicBezTo>
                      <a:pt x="2378674" y="1114253"/>
                      <a:pt x="2374970" y="1119108"/>
                      <a:pt x="2369905" y="1123252"/>
                    </a:cubicBezTo>
                    <a:cubicBezTo>
                      <a:pt x="2364840" y="1127396"/>
                      <a:pt x="2358331" y="1130682"/>
                      <a:pt x="2350378" y="1133110"/>
                    </a:cubicBezTo>
                    <a:cubicBezTo>
                      <a:pt x="2342425" y="1135538"/>
                      <a:pt x="2332798" y="1136751"/>
                      <a:pt x="2321496" y="1136751"/>
                    </a:cubicBezTo>
                    <a:cubicBezTo>
                      <a:pt x="2317980" y="1136751"/>
                      <a:pt x="2314276" y="1136563"/>
                      <a:pt x="2310383" y="1136186"/>
                    </a:cubicBezTo>
                    <a:cubicBezTo>
                      <a:pt x="2306490" y="1135810"/>
                      <a:pt x="2302660" y="1135349"/>
                      <a:pt x="2298893" y="1134805"/>
                    </a:cubicBezTo>
                    <a:cubicBezTo>
                      <a:pt x="2295126" y="1134261"/>
                      <a:pt x="2291547" y="1133633"/>
                      <a:pt x="2288156" y="1132921"/>
                    </a:cubicBezTo>
                    <a:cubicBezTo>
                      <a:pt x="2284766" y="1132210"/>
                      <a:pt x="2281815" y="1131477"/>
                      <a:pt x="2279303" y="1130724"/>
                    </a:cubicBezTo>
                    <a:lnTo>
                      <a:pt x="2279303" y="1093177"/>
                    </a:lnTo>
                    <a:cubicBezTo>
                      <a:pt x="2282317" y="1094517"/>
                      <a:pt x="2285456" y="1095814"/>
                      <a:pt x="2288721" y="1097070"/>
                    </a:cubicBezTo>
                    <a:cubicBezTo>
                      <a:pt x="2291986" y="1098326"/>
                      <a:pt x="2295272" y="1099456"/>
                      <a:pt x="2298579" y="1100461"/>
                    </a:cubicBezTo>
                    <a:cubicBezTo>
                      <a:pt x="2301886" y="1101465"/>
                      <a:pt x="2305255" y="1102260"/>
                      <a:pt x="2308688" y="1102846"/>
                    </a:cubicBezTo>
                    <a:cubicBezTo>
                      <a:pt x="2312120" y="1103432"/>
                      <a:pt x="2315552" y="1103726"/>
                      <a:pt x="2318985" y="1103726"/>
                    </a:cubicBezTo>
                    <a:cubicBezTo>
                      <a:pt x="2324677" y="1103726"/>
                      <a:pt x="2328717" y="1102951"/>
                      <a:pt x="2331102" y="1101402"/>
                    </a:cubicBezTo>
                    <a:cubicBezTo>
                      <a:pt x="2333488" y="1099854"/>
                      <a:pt x="2334681" y="1097907"/>
                      <a:pt x="2334681" y="1095563"/>
                    </a:cubicBezTo>
                    <a:cubicBezTo>
                      <a:pt x="2334681" y="1094308"/>
                      <a:pt x="2334388" y="1093240"/>
                      <a:pt x="2333802" y="1092361"/>
                    </a:cubicBezTo>
                    <a:cubicBezTo>
                      <a:pt x="2333216" y="1091482"/>
                      <a:pt x="2332107" y="1090582"/>
                      <a:pt x="2330475" y="1089661"/>
                    </a:cubicBezTo>
                    <a:cubicBezTo>
                      <a:pt x="2328842" y="1088740"/>
                      <a:pt x="2326540" y="1087736"/>
                      <a:pt x="2323568" y="1086648"/>
                    </a:cubicBezTo>
                    <a:cubicBezTo>
                      <a:pt x="2320596" y="1085559"/>
                      <a:pt x="2316724" y="1084220"/>
                      <a:pt x="2311952" y="1082629"/>
                    </a:cubicBezTo>
                    <a:cubicBezTo>
                      <a:pt x="2307181" y="1081122"/>
                      <a:pt x="2302786" y="1079322"/>
                      <a:pt x="2298767" y="1077229"/>
                    </a:cubicBezTo>
                    <a:cubicBezTo>
                      <a:pt x="2294749" y="1075136"/>
                      <a:pt x="2291296" y="1072625"/>
                      <a:pt x="2288407" y="1069695"/>
                    </a:cubicBezTo>
                    <a:cubicBezTo>
                      <a:pt x="2285519" y="1066765"/>
                      <a:pt x="2283280" y="1063291"/>
                      <a:pt x="2281689" y="1059272"/>
                    </a:cubicBezTo>
                    <a:cubicBezTo>
                      <a:pt x="2280099" y="1055254"/>
                      <a:pt x="2279303" y="1050524"/>
                      <a:pt x="2279303" y="1045082"/>
                    </a:cubicBezTo>
                    <a:cubicBezTo>
                      <a:pt x="2279303" y="1038302"/>
                      <a:pt x="2280706" y="1032232"/>
                      <a:pt x="2283510" y="1026874"/>
                    </a:cubicBezTo>
                    <a:cubicBezTo>
                      <a:pt x="2286314" y="1021516"/>
                      <a:pt x="2290312" y="1016975"/>
                      <a:pt x="2295502" y="1013250"/>
                    </a:cubicBezTo>
                    <a:cubicBezTo>
                      <a:pt x="2300693" y="1009524"/>
                      <a:pt x="2307034" y="1006699"/>
                      <a:pt x="2314527" y="1004773"/>
                    </a:cubicBezTo>
                    <a:cubicBezTo>
                      <a:pt x="2322019" y="1002848"/>
                      <a:pt x="2330454" y="1001885"/>
                      <a:pt x="2339830" y="1001885"/>
                    </a:cubicBezTo>
                    <a:close/>
                    <a:moveTo>
                      <a:pt x="2199717" y="1001885"/>
                    </a:moveTo>
                    <a:cubicBezTo>
                      <a:pt x="2211186" y="1001885"/>
                      <a:pt x="2220918" y="1003664"/>
                      <a:pt x="2228913" y="1007222"/>
                    </a:cubicBezTo>
                    <a:cubicBezTo>
                      <a:pt x="2236908" y="1010780"/>
                      <a:pt x="2243417" y="1015468"/>
                      <a:pt x="2248440" y="1021286"/>
                    </a:cubicBezTo>
                    <a:cubicBezTo>
                      <a:pt x="2253463" y="1027105"/>
                      <a:pt x="2257105" y="1033760"/>
                      <a:pt x="2259365" y="1041252"/>
                    </a:cubicBezTo>
                    <a:cubicBezTo>
                      <a:pt x="2261625" y="1048745"/>
                      <a:pt x="2262755" y="1056468"/>
                      <a:pt x="2262755" y="1064421"/>
                    </a:cubicBezTo>
                    <a:lnTo>
                      <a:pt x="2262755" y="1084513"/>
                    </a:lnTo>
                    <a:lnTo>
                      <a:pt x="2183267" y="1084513"/>
                    </a:lnTo>
                    <a:cubicBezTo>
                      <a:pt x="2183602" y="1086522"/>
                      <a:pt x="2184376" y="1088573"/>
                      <a:pt x="2185590" y="1090666"/>
                    </a:cubicBezTo>
                    <a:cubicBezTo>
                      <a:pt x="2186804" y="1092759"/>
                      <a:pt x="2188625" y="1094663"/>
                      <a:pt x="2191053" y="1096379"/>
                    </a:cubicBezTo>
                    <a:cubicBezTo>
                      <a:pt x="2193481" y="1098096"/>
                      <a:pt x="2196599" y="1099498"/>
                      <a:pt x="2200408" y="1100586"/>
                    </a:cubicBezTo>
                    <a:cubicBezTo>
                      <a:pt x="2204217" y="1101674"/>
                      <a:pt x="2208884" y="1102219"/>
                      <a:pt x="2214410" y="1102219"/>
                    </a:cubicBezTo>
                    <a:cubicBezTo>
                      <a:pt x="2218177" y="1102219"/>
                      <a:pt x="2221797" y="1101988"/>
                      <a:pt x="2225272" y="1101528"/>
                    </a:cubicBezTo>
                    <a:cubicBezTo>
                      <a:pt x="2228746" y="1101068"/>
                      <a:pt x="2232011" y="1100482"/>
                      <a:pt x="2235066" y="1099770"/>
                    </a:cubicBezTo>
                    <a:cubicBezTo>
                      <a:pt x="2238122" y="1099058"/>
                      <a:pt x="2240906" y="1098284"/>
                      <a:pt x="2243417" y="1097447"/>
                    </a:cubicBezTo>
                    <a:cubicBezTo>
                      <a:pt x="2245929" y="1096610"/>
                      <a:pt x="2248063" y="1095814"/>
                      <a:pt x="2249821" y="1095061"/>
                    </a:cubicBezTo>
                    <a:lnTo>
                      <a:pt x="2249821" y="1128966"/>
                    </a:lnTo>
                    <a:cubicBezTo>
                      <a:pt x="2247728" y="1129803"/>
                      <a:pt x="2245175" y="1130682"/>
                      <a:pt x="2242161" y="1131603"/>
                    </a:cubicBezTo>
                    <a:cubicBezTo>
                      <a:pt x="2239148" y="1132524"/>
                      <a:pt x="2235673" y="1133361"/>
                      <a:pt x="2231739" y="1134114"/>
                    </a:cubicBezTo>
                    <a:cubicBezTo>
                      <a:pt x="2227804" y="1134868"/>
                      <a:pt x="2223409" y="1135496"/>
                      <a:pt x="2218553" y="1135998"/>
                    </a:cubicBezTo>
                    <a:cubicBezTo>
                      <a:pt x="2213698" y="1136500"/>
                      <a:pt x="2208382" y="1136751"/>
                      <a:pt x="2202606" y="1136751"/>
                    </a:cubicBezTo>
                    <a:cubicBezTo>
                      <a:pt x="2190551" y="1136751"/>
                      <a:pt x="2180086" y="1135140"/>
                      <a:pt x="2171212" y="1131917"/>
                    </a:cubicBezTo>
                    <a:cubicBezTo>
                      <a:pt x="2162338" y="1128694"/>
                      <a:pt x="2154950" y="1124194"/>
                      <a:pt x="2149048" y="1118418"/>
                    </a:cubicBezTo>
                    <a:cubicBezTo>
                      <a:pt x="2143146" y="1112641"/>
                      <a:pt x="2138751" y="1105818"/>
                      <a:pt x="2135863" y="1097949"/>
                    </a:cubicBezTo>
                    <a:cubicBezTo>
                      <a:pt x="2132975" y="1090080"/>
                      <a:pt x="2131531" y="1081499"/>
                      <a:pt x="2131531" y="1072206"/>
                    </a:cubicBezTo>
                    <a:cubicBezTo>
                      <a:pt x="2131531" y="1063668"/>
                      <a:pt x="2132494" y="1056028"/>
                      <a:pt x="2134419" y="1049289"/>
                    </a:cubicBezTo>
                    <a:cubicBezTo>
                      <a:pt x="2136345" y="1042550"/>
                      <a:pt x="2138961" y="1036564"/>
                      <a:pt x="2142267" y="1031332"/>
                    </a:cubicBezTo>
                    <a:cubicBezTo>
                      <a:pt x="2145574" y="1026100"/>
                      <a:pt x="2149467" y="1021621"/>
                      <a:pt x="2153946" y="1017896"/>
                    </a:cubicBezTo>
                    <a:cubicBezTo>
                      <a:pt x="2158425" y="1014170"/>
                      <a:pt x="2163175" y="1011136"/>
                      <a:pt x="2168198" y="1008792"/>
                    </a:cubicBezTo>
                    <a:cubicBezTo>
                      <a:pt x="2173221" y="1006448"/>
                      <a:pt x="2178433" y="1004711"/>
                      <a:pt x="2183832" y="1003580"/>
                    </a:cubicBezTo>
                    <a:cubicBezTo>
                      <a:pt x="2189232" y="1002450"/>
                      <a:pt x="2194527" y="1001885"/>
                      <a:pt x="2199717" y="1001885"/>
                    </a:cubicBezTo>
                    <a:close/>
                    <a:moveTo>
                      <a:pt x="633278" y="996737"/>
                    </a:moveTo>
                    <a:cubicBezTo>
                      <a:pt x="627167" y="996737"/>
                      <a:pt x="621935" y="997992"/>
                      <a:pt x="617581" y="1000504"/>
                    </a:cubicBezTo>
                    <a:cubicBezTo>
                      <a:pt x="613228" y="1003015"/>
                      <a:pt x="609670" y="1006406"/>
                      <a:pt x="606908" y="1010675"/>
                    </a:cubicBezTo>
                    <a:cubicBezTo>
                      <a:pt x="604145" y="1014945"/>
                      <a:pt x="602136" y="1019926"/>
                      <a:pt x="600880" y="1025619"/>
                    </a:cubicBezTo>
                    <a:cubicBezTo>
                      <a:pt x="599624" y="1031311"/>
                      <a:pt x="598997" y="1037381"/>
                      <a:pt x="598997" y="1043827"/>
                    </a:cubicBezTo>
                    <a:cubicBezTo>
                      <a:pt x="598997" y="1052198"/>
                      <a:pt x="599917" y="1059335"/>
                      <a:pt x="601759" y="1065237"/>
                    </a:cubicBezTo>
                    <a:cubicBezTo>
                      <a:pt x="603601" y="1071139"/>
                      <a:pt x="606071" y="1075953"/>
                      <a:pt x="609168" y="1079678"/>
                    </a:cubicBezTo>
                    <a:cubicBezTo>
                      <a:pt x="612266" y="1083404"/>
                      <a:pt x="615823" y="1086124"/>
                      <a:pt x="619842" y="1087840"/>
                    </a:cubicBezTo>
                    <a:cubicBezTo>
                      <a:pt x="623860" y="1089557"/>
                      <a:pt x="628046" y="1090415"/>
                      <a:pt x="632399" y="1090415"/>
                    </a:cubicBezTo>
                    <a:cubicBezTo>
                      <a:pt x="636585" y="1090415"/>
                      <a:pt x="640645" y="1089515"/>
                      <a:pt x="644580" y="1087715"/>
                    </a:cubicBezTo>
                    <a:cubicBezTo>
                      <a:pt x="648514" y="1085915"/>
                      <a:pt x="652010" y="1083152"/>
                      <a:pt x="655065" y="1079427"/>
                    </a:cubicBezTo>
                    <a:cubicBezTo>
                      <a:pt x="658121" y="1075702"/>
                      <a:pt x="660570" y="1070951"/>
                      <a:pt x="662411" y="1065174"/>
                    </a:cubicBezTo>
                    <a:cubicBezTo>
                      <a:pt x="664253" y="1059398"/>
                      <a:pt x="665174" y="1052533"/>
                      <a:pt x="665174" y="1044580"/>
                    </a:cubicBezTo>
                    <a:cubicBezTo>
                      <a:pt x="665174" y="1036878"/>
                      <a:pt x="664400" y="1030056"/>
                      <a:pt x="662851" y="1024112"/>
                    </a:cubicBezTo>
                    <a:cubicBezTo>
                      <a:pt x="661302" y="1018168"/>
                      <a:pt x="659125" y="1013166"/>
                      <a:pt x="656321" y="1009106"/>
                    </a:cubicBezTo>
                    <a:cubicBezTo>
                      <a:pt x="653517" y="1005046"/>
                      <a:pt x="650168" y="1001969"/>
                      <a:pt x="646275" y="999876"/>
                    </a:cubicBezTo>
                    <a:cubicBezTo>
                      <a:pt x="642382" y="997783"/>
                      <a:pt x="638050" y="996737"/>
                      <a:pt x="633278" y="996737"/>
                    </a:cubicBezTo>
                    <a:close/>
                    <a:moveTo>
                      <a:pt x="805677" y="995983"/>
                    </a:moveTo>
                    <a:lnTo>
                      <a:pt x="805677" y="1091168"/>
                    </a:lnTo>
                    <a:lnTo>
                      <a:pt x="820871" y="1091168"/>
                    </a:lnTo>
                    <a:cubicBezTo>
                      <a:pt x="827485" y="1091168"/>
                      <a:pt x="833429" y="1089975"/>
                      <a:pt x="838703" y="1087589"/>
                    </a:cubicBezTo>
                    <a:cubicBezTo>
                      <a:pt x="843977" y="1085203"/>
                      <a:pt x="848456" y="1081855"/>
                      <a:pt x="852139" y="1077543"/>
                    </a:cubicBezTo>
                    <a:cubicBezTo>
                      <a:pt x="855823" y="1073232"/>
                      <a:pt x="858648" y="1068042"/>
                      <a:pt x="860616" y="1061972"/>
                    </a:cubicBezTo>
                    <a:cubicBezTo>
                      <a:pt x="862583" y="1055903"/>
                      <a:pt x="863566" y="1049185"/>
                      <a:pt x="863566" y="1041818"/>
                    </a:cubicBezTo>
                    <a:cubicBezTo>
                      <a:pt x="863566" y="1035958"/>
                      <a:pt x="862687" y="1030265"/>
                      <a:pt x="860929" y="1024740"/>
                    </a:cubicBezTo>
                    <a:cubicBezTo>
                      <a:pt x="859171" y="1019214"/>
                      <a:pt x="856492" y="1014317"/>
                      <a:pt x="852893" y="1010048"/>
                    </a:cubicBezTo>
                    <a:cubicBezTo>
                      <a:pt x="849293" y="1005778"/>
                      <a:pt x="844730" y="1002366"/>
                      <a:pt x="839205" y="999813"/>
                    </a:cubicBezTo>
                    <a:cubicBezTo>
                      <a:pt x="833680" y="997260"/>
                      <a:pt x="827150" y="995983"/>
                      <a:pt x="819616" y="995983"/>
                    </a:cubicBezTo>
                    <a:close/>
                    <a:moveTo>
                      <a:pt x="2467673" y="965218"/>
                    </a:moveTo>
                    <a:lnTo>
                      <a:pt x="2467673" y="1005024"/>
                    </a:lnTo>
                    <a:lnTo>
                      <a:pt x="2494420" y="1005024"/>
                    </a:lnTo>
                    <a:lnTo>
                      <a:pt x="2494420" y="1042069"/>
                    </a:lnTo>
                    <a:lnTo>
                      <a:pt x="2467673" y="1042069"/>
                    </a:lnTo>
                    <a:lnTo>
                      <a:pt x="2467673" y="1080620"/>
                    </a:lnTo>
                    <a:cubicBezTo>
                      <a:pt x="2467673" y="1086396"/>
                      <a:pt x="2468866" y="1090666"/>
                      <a:pt x="2471252" y="1093428"/>
                    </a:cubicBezTo>
                    <a:cubicBezTo>
                      <a:pt x="2473638" y="1096191"/>
                      <a:pt x="2476924" y="1097572"/>
                      <a:pt x="2481110" y="1097572"/>
                    </a:cubicBezTo>
                    <a:cubicBezTo>
                      <a:pt x="2483537" y="1097572"/>
                      <a:pt x="2485777" y="1097342"/>
                      <a:pt x="2487828" y="1096882"/>
                    </a:cubicBezTo>
                    <a:cubicBezTo>
                      <a:pt x="2489879" y="1096421"/>
                      <a:pt x="2492076" y="1095731"/>
                      <a:pt x="2494420" y="1094810"/>
                    </a:cubicBezTo>
                    <a:lnTo>
                      <a:pt x="2494420" y="1131854"/>
                    </a:lnTo>
                    <a:cubicBezTo>
                      <a:pt x="2491993" y="1133026"/>
                      <a:pt x="2488016" y="1134135"/>
                      <a:pt x="2482491" y="1135182"/>
                    </a:cubicBezTo>
                    <a:cubicBezTo>
                      <a:pt x="2476966" y="1136228"/>
                      <a:pt x="2470310" y="1136751"/>
                      <a:pt x="2462525" y="1136751"/>
                    </a:cubicBezTo>
                    <a:cubicBezTo>
                      <a:pt x="2454404" y="1136751"/>
                      <a:pt x="2447351" y="1135558"/>
                      <a:pt x="2441365" y="1133172"/>
                    </a:cubicBezTo>
                    <a:cubicBezTo>
                      <a:pt x="2435380" y="1130787"/>
                      <a:pt x="2430420" y="1127501"/>
                      <a:pt x="2426485" y="1123315"/>
                    </a:cubicBezTo>
                    <a:cubicBezTo>
                      <a:pt x="2422550" y="1119129"/>
                      <a:pt x="2419641" y="1114127"/>
                      <a:pt x="2417758" y="1108309"/>
                    </a:cubicBezTo>
                    <a:cubicBezTo>
                      <a:pt x="2415874" y="1102491"/>
                      <a:pt x="2414932" y="1096191"/>
                      <a:pt x="2414932" y="1089410"/>
                    </a:cubicBezTo>
                    <a:lnTo>
                      <a:pt x="2414932" y="1042069"/>
                    </a:lnTo>
                    <a:lnTo>
                      <a:pt x="2394715" y="1042069"/>
                    </a:lnTo>
                    <a:lnTo>
                      <a:pt x="2394715" y="1005024"/>
                    </a:lnTo>
                    <a:lnTo>
                      <a:pt x="2414932" y="1005024"/>
                    </a:lnTo>
                    <a:lnTo>
                      <a:pt x="2414932" y="979784"/>
                    </a:lnTo>
                    <a:close/>
                    <a:moveTo>
                      <a:pt x="454533" y="954294"/>
                    </a:moveTo>
                    <a:lnTo>
                      <a:pt x="469418" y="956993"/>
                    </a:lnTo>
                    <a:cubicBezTo>
                      <a:pt x="480302" y="961304"/>
                      <a:pt x="489678" y="967457"/>
                      <a:pt x="497547" y="975452"/>
                    </a:cubicBezTo>
                    <a:cubicBezTo>
                      <a:pt x="505416" y="983447"/>
                      <a:pt x="511569" y="993158"/>
                      <a:pt x="516006" y="1004585"/>
                    </a:cubicBezTo>
                    <a:cubicBezTo>
                      <a:pt x="520443" y="1016012"/>
                      <a:pt x="522662" y="1028842"/>
                      <a:pt x="522662" y="1043073"/>
                    </a:cubicBezTo>
                    <a:cubicBezTo>
                      <a:pt x="522662" y="1057389"/>
                      <a:pt x="520318" y="1070302"/>
                      <a:pt x="515630" y="1081813"/>
                    </a:cubicBezTo>
                    <a:cubicBezTo>
                      <a:pt x="510941" y="1093324"/>
                      <a:pt x="504474" y="1103160"/>
                      <a:pt x="496228" y="1111323"/>
                    </a:cubicBezTo>
                    <a:cubicBezTo>
                      <a:pt x="487982" y="1119485"/>
                      <a:pt x="478313" y="1125764"/>
                      <a:pt x="467221" y="1130159"/>
                    </a:cubicBezTo>
                    <a:cubicBezTo>
                      <a:pt x="456129" y="1134554"/>
                      <a:pt x="444178" y="1136751"/>
                      <a:pt x="431370" y="1136751"/>
                    </a:cubicBezTo>
                    <a:lnTo>
                      <a:pt x="421768" y="1135027"/>
                    </a:lnTo>
                    <a:lnTo>
                      <a:pt x="427143" y="1089342"/>
                    </a:lnTo>
                    <a:lnTo>
                      <a:pt x="432374" y="1090415"/>
                    </a:lnTo>
                    <a:cubicBezTo>
                      <a:pt x="436560" y="1090415"/>
                      <a:pt x="440620" y="1089515"/>
                      <a:pt x="444555" y="1087715"/>
                    </a:cubicBezTo>
                    <a:cubicBezTo>
                      <a:pt x="448489" y="1085915"/>
                      <a:pt x="451985" y="1083152"/>
                      <a:pt x="455040" y="1079427"/>
                    </a:cubicBezTo>
                    <a:cubicBezTo>
                      <a:pt x="458096" y="1075702"/>
                      <a:pt x="460545" y="1070951"/>
                      <a:pt x="462386" y="1065174"/>
                    </a:cubicBezTo>
                    <a:cubicBezTo>
                      <a:pt x="464228" y="1059398"/>
                      <a:pt x="465149" y="1052533"/>
                      <a:pt x="465149" y="1044580"/>
                    </a:cubicBezTo>
                    <a:cubicBezTo>
                      <a:pt x="465149" y="1036878"/>
                      <a:pt x="464375" y="1030056"/>
                      <a:pt x="462826" y="1024112"/>
                    </a:cubicBezTo>
                    <a:cubicBezTo>
                      <a:pt x="461277" y="1018168"/>
                      <a:pt x="459100" y="1013166"/>
                      <a:pt x="456296" y="1009106"/>
                    </a:cubicBezTo>
                    <a:cubicBezTo>
                      <a:pt x="453492" y="1005046"/>
                      <a:pt x="450143" y="1001969"/>
                      <a:pt x="446250" y="999876"/>
                    </a:cubicBezTo>
                    <a:lnTo>
                      <a:pt x="442822" y="999048"/>
                    </a:lnTo>
                    <a:lnTo>
                      <a:pt x="445377" y="985422"/>
                    </a:lnTo>
                    <a:close/>
                    <a:moveTo>
                      <a:pt x="1999204" y="953539"/>
                    </a:moveTo>
                    <a:lnTo>
                      <a:pt x="2112095" y="953539"/>
                    </a:lnTo>
                    <a:lnTo>
                      <a:pt x="2112095" y="995983"/>
                    </a:lnTo>
                    <a:lnTo>
                      <a:pt x="2053452" y="995983"/>
                    </a:lnTo>
                    <a:lnTo>
                      <a:pt x="2053452" y="1028381"/>
                    </a:lnTo>
                    <a:lnTo>
                      <a:pt x="2106946" y="1028381"/>
                    </a:lnTo>
                    <a:lnTo>
                      <a:pt x="2106946" y="1070825"/>
                    </a:lnTo>
                    <a:lnTo>
                      <a:pt x="2053452" y="1070825"/>
                    </a:lnTo>
                    <a:lnTo>
                      <a:pt x="2053452" y="1133612"/>
                    </a:lnTo>
                    <a:lnTo>
                      <a:pt x="1999204" y="1133612"/>
                    </a:lnTo>
                    <a:close/>
                    <a:moveTo>
                      <a:pt x="751429" y="953539"/>
                    </a:moveTo>
                    <a:lnTo>
                      <a:pt x="826020" y="953539"/>
                    </a:lnTo>
                    <a:cubicBezTo>
                      <a:pt x="838159" y="953539"/>
                      <a:pt x="848937" y="954565"/>
                      <a:pt x="858355" y="956616"/>
                    </a:cubicBezTo>
                    <a:cubicBezTo>
                      <a:pt x="867773" y="958667"/>
                      <a:pt x="876019" y="961576"/>
                      <a:pt x="883093" y="965343"/>
                    </a:cubicBezTo>
                    <a:cubicBezTo>
                      <a:pt x="890167" y="969110"/>
                      <a:pt x="896111" y="973631"/>
                      <a:pt x="900925" y="978905"/>
                    </a:cubicBezTo>
                    <a:cubicBezTo>
                      <a:pt x="905738" y="984179"/>
                      <a:pt x="909652" y="990081"/>
                      <a:pt x="912666" y="996611"/>
                    </a:cubicBezTo>
                    <a:cubicBezTo>
                      <a:pt x="915680" y="1003141"/>
                      <a:pt x="917856" y="1010173"/>
                      <a:pt x="919196" y="1017708"/>
                    </a:cubicBezTo>
                    <a:cubicBezTo>
                      <a:pt x="920535" y="1025242"/>
                      <a:pt x="921205" y="1033111"/>
                      <a:pt x="921205" y="1041315"/>
                    </a:cubicBezTo>
                    <a:cubicBezTo>
                      <a:pt x="921205" y="1055380"/>
                      <a:pt x="918965" y="1068104"/>
                      <a:pt x="914487" y="1079490"/>
                    </a:cubicBezTo>
                    <a:cubicBezTo>
                      <a:pt x="910008" y="1090875"/>
                      <a:pt x="903687" y="1100565"/>
                      <a:pt x="895525" y="1108560"/>
                    </a:cubicBezTo>
                    <a:cubicBezTo>
                      <a:pt x="887363" y="1116555"/>
                      <a:pt x="877526" y="1122729"/>
                      <a:pt x="866015" y="1127082"/>
                    </a:cubicBezTo>
                    <a:cubicBezTo>
                      <a:pt x="854504" y="1131435"/>
                      <a:pt x="841717" y="1133612"/>
                      <a:pt x="827652" y="1133612"/>
                    </a:cubicBezTo>
                    <a:lnTo>
                      <a:pt x="751429" y="1133612"/>
                    </a:lnTo>
                    <a:close/>
                    <a:moveTo>
                      <a:pt x="633781" y="950526"/>
                    </a:moveTo>
                    <a:cubicBezTo>
                      <a:pt x="646673" y="950526"/>
                      <a:pt x="658560" y="952681"/>
                      <a:pt x="669443" y="956993"/>
                    </a:cubicBezTo>
                    <a:cubicBezTo>
                      <a:pt x="680327" y="961304"/>
                      <a:pt x="689703" y="967457"/>
                      <a:pt x="697572" y="975452"/>
                    </a:cubicBezTo>
                    <a:cubicBezTo>
                      <a:pt x="705441" y="983447"/>
                      <a:pt x="711594" y="993158"/>
                      <a:pt x="716031" y="1004585"/>
                    </a:cubicBezTo>
                    <a:cubicBezTo>
                      <a:pt x="720468" y="1016012"/>
                      <a:pt x="722687" y="1028842"/>
                      <a:pt x="722687" y="1043073"/>
                    </a:cubicBezTo>
                    <a:cubicBezTo>
                      <a:pt x="722687" y="1057389"/>
                      <a:pt x="720343" y="1070302"/>
                      <a:pt x="715655" y="1081813"/>
                    </a:cubicBezTo>
                    <a:cubicBezTo>
                      <a:pt x="710966" y="1093324"/>
                      <a:pt x="704499" y="1103160"/>
                      <a:pt x="696253" y="1111323"/>
                    </a:cubicBezTo>
                    <a:cubicBezTo>
                      <a:pt x="688007" y="1119485"/>
                      <a:pt x="678338" y="1125764"/>
                      <a:pt x="667246" y="1130159"/>
                    </a:cubicBezTo>
                    <a:cubicBezTo>
                      <a:pt x="656154" y="1134554"/>
                      <a:pt x="644203" y="1136751"/>
                      <a:pt x="631395" y="1136751"/>
                    </a:cubicBezTo>
                    <a:cubicBezTo>
                      <a:pt x="619005" y="1136751"/>
                      <a:pt x="607347" y="1134658"/>
                      <a:pt x="596422" y="1130473"/>
                    </a:cubicBezTo>
                    <a:cubicBezTo>
                      <a:pt x="585497" y="1126287"/>
                      <a:pt x="575954" y="1120280"/>
                      <a:pt x="567792" y="1112453"/>
                    </a:cubicBezTo>
                    <a:cubicBezTo>
                      <a:pt x="559629" y="1104625"/>
                      <a:pt x="553183" y="1095103"/>
                      <a:pt x="548453" y="1083885"/>
                    </a:cubicBezTo>
                    <a:cubicBezTo>
                      <a:pt x="543723" y="1072667"/>
                      <a:pt x="541358" y="1060026"/>
                      <a:pt x="541358" y="1045962"/>
                    </a:cubicBezTo>
                    <a:cubicBezTo>
                      <a:pt x="541358" y="1031897"/>
                      <a:pt x="543619" y="1019005"/>
                      <a:pt x="548139" y="1007285"/>
                    </a:cubicBezTo>
                    <a:cubicBezTo>
                      <a:pt x="552660" y="995565"/>
                      <a:pt x="558980" y="985498"/>
                      <a:pt x="567101" y="977084"/>
                    </a:cubicBezTo>
                    <a:cubicBezTo>
                      <a:pt x="575221" y="968671"/>
                      <a:pt x="584953" y="962141"/>
                      <a:pt x="596297" y="957495"/>
                    </a:cubicBezTo>
                    <a:cubicBezTo>
                      <a:pt x="607640" y="952849"/>
                      <a:pt x="620135" y="950526"/>
                      <a:pt x="633781" y="950526"/>
                    </a:cubicBezTo>
                    <a:close/>
                    <a:moveTo>
                      <a:pt x="2535404" y="945628"/>
                    </a:moveTo>
                    <a:cubicBezTo>
                      <a:pt x="2539925" y="945628"/>
                      <a:pt x="2544027" y="946235"/>
                      <a:pt x="2547710" y="947449"/>
                    </a:cubicBezTo>
                    <a:cubicBezTo>
                      <a:pt x="2551394" y="948663"/>
                      <a:pt x="2554533" y="950358"/>
                      <a:pt x="2557128" y="952535"/>
                    </a:cubicBezTo>
                    <a:cubicBezTo>
                      <a:pt x="2559723" y="954711"/>
                      <a:pt x="2561733" y="957306"/>
                      <a:pt x="2563156" y="960320"/>
                    </a:cubicBezTo>
                    <a:cubicBezTo>
                      <a:pt x="2564579" y="963334"/>
                      <a:pt x="2565290" y="966683"/>
                      <a:pt x="2565290" y="970366"/>
                    </a:cubicBezTo>
                    <a:cubicBezTo>
                      <a:pt x="2565290" y="973882"/>
                      <a:pt x="2564621" y="977189"/>
                      <a:pt x="2563281" y="980286"/>
                    </a:cubicBezTo>
                    <a:cubicBezTo>
                      <a:pt x="2561942" y="983384"/>
                      <a:pt x="2560016" y="986063"/>
                      <a:pt x="2557505" y="988323"/>
                    </a:cubicBezTo>
                    <a:cubicBezTo>
                      <a:pt x="2554993" y="990584"/>
                      <a:pt x="2551875" y="992384"/>
                      <a:pt x="2548150" y="993723"/>
                    </a:cubicBezTo>
                    <a:cubicBezTo>
                      <a:pt x="2544424" y="995062"/>
                      <a:pt x="2540176" y="995732"/>
                      <a:pt x="2535404" y="995732"/>
                    </a:cubicBezTo>
                    <a:cubicBezTo>
                      <a:pt x="2530800" y="995732"/>
                      <a:pt x="2526656" y="995041"/>
                      <a:pt x="2522972" y="993660"/>
                    </a:cubicBezTo>
                    <a:cubicBezTo>
                      <a:pt x="2519289" y="992279"/>
                      <a:pt x="2516170" y="990437"/>
                      <a:pt x="2513617" y="988135"/>
                    </a:cubicBezTo>
                    <a:cubicBezTo>
                      <a:pt x="2511064" y="985833"/>
                      <a:pt x="2509096" y="983133"/>
                      <a:pt x="2507715" y="980035"/>
                    </a:cubicBezTo>
                    <a:cubicBezTo>
                      <a:pt x="2506334" y="976938"/>
                      <a:pt x="2505643" y="973715"/>
                      <a:pt x="2505643" y="970366"/>
                    </a:cubicBezTo>
                    <a:cubicBezTo>
                      <a:pt x="2505643" y="966515"/>
                      <a:pt x="2506396" y="963062"/>
                      <a:pt x="2507903" y="960006"/>
                    </a:cubicBezTo>
                    <a:cubicBezTo>
                      <a:pt x="2509410" y="956951"/>
                      <a:pt x="2511482" y="954356"/>
                      <a:pt x="2514119" y="952221"/>
                    </a:cubicBezTo>
                    <a:cubicBezTo>
                      <a:pt x="2516756" y="950086"/>
                      <a:pt x="2519896" y="948454"/>
                      <a:pt x="2523537" y="947323"/>
                    </a:cubicBezTo>
                    <a:cubicBezTo>
                      <a:pt x="2527179" y="946193"/>
                      <a:pt x="2531134" y="945628"/>
                      <a:pt x="2535404" y="945628"/>
                    </a:cubicBezTo>
                    <a:close/>
                    <a:moveTo>
                      <a:pt x="2561179" y="882214"/>
                    </a:moveTo>
                    <a:lnTo>
                      <a:pt x="2569444" y="910314"/>
                    </a:lnTo>
                    <a:lnTo>
                      <a:pt x="2573487" y="924062"/>
                    </a:lnTo>
                    <a:lnTo>
                      <a:pt x="2561179" y="924062"/>
                    </a:lnTo>
                    <a:close/>
                    <a:moveTo>
                      <a:pt x="1798933" y="865168"/>
                    </a:moveTo>
                    <a:lnTo>
                      <a:pt x="1780850" y="867679"/>
                    </a:lnTo>
                    <a:cubicBezTo>
                      <a:pt x="1776748" y="868349"/>
                      <a:pt x="1773462" y="869710"/>
                      <a:pt x="1770992" y="871761"/>
                    </a:cubicBezTo>
                    <a:cubicBezTo>
                      <a:pt x="1768523" y="873812"/>
                      <a:pt x="1767288" y="876679"/>
                      <a:pt x="1767288" y="880362"/>
                    </a:cubicBezTo>
                    <a:cubicBezTo>
                      <a:pt x="1767288" y="881786"/>
                      <a:pt x="1767518" y="883209"/>
                      <a:pt x="1767979" y="884632"/>
                    </a:cubicBezTo>
                    <a:cubicBezTo>
                      <a:pt x="1768439" y="886055"/>
                      <a:pt x="1769172" y="887353"/>
                      <a:pt x="1770176" y="888525"/>
                    </a:cubicBezTo>
                    <a:cubicBezTo>
                      <a:pt x="1771181" y="889697"/>
                      <a:pt x="1772499" y="890638"/>
                      <a:pt x="1774132" y="891350"/>
                    </a:cubicBezTo>
                    <a:cubicBezTo>
                      <a:pt x="1775764" y="892062"/>
                      <a:pt x="1777752" y="892417"/>
                      <a:pt x="1780097" y="892417"/>
                    </a:cubicBezTo>
                    <a:cubicBezTo>
                      <a:pt x="1782775" y="892417"/>
                      <a:pt x="1785266" y="891894"/>
                      <a:pt x="1787568" y="890848"/>
                    </a:cubicBezTo>
                    <a:cubicBezTo>
                      <a:pt x="1789870" y="889801"/>
                      <a:pt x="1791859" y="888294"/>
                      <a:pt x="1793533" y="886327"/>
                    </a:cubicBezTo>
                    <a:cubicBezTo>
                      <a:pt x="1795207" y="884360"/>
                      <a:pt x="1796526" y="881995"/>
                      <a:pt x="1797488" y="879232"/>
                    </a:cubicBezTo>
                    <a:cubicBezTo>
                      <a:pt x="1798451" y="876470"/>
                      <a:pt x="1798933" y="873414"/>
                      <a:pt x="1798933" y="870065"/>
                    </a:cubicBezTo>
                    <a:close/>
                    <a:moveTo>
                      <a:pt x="1189816" y="824733"/>
                    </a:moveTo>
                    <a:cubicBezTo>
                      <a:pt x="1186970" y="824733"/>
                      <a:pt x="1184521" y="825487"/>
                      <a:pt x="1182470" y="826994"/>
                    </a:cubicBezTo>
                    <a:cubicBezTo>
                      <a:pt x="1180419" y="828500"/>
                      <a:pt x="1178745" y="830384"/>
                      <a:pt x="1177447" y="832644"/>
                    </a:cubicBezTo>
                    <a:cubicBezTo>
                      <a:pt x="1176150" y="834905"/>
                      <a:pt x="1175187" y="837312"/>
                      <a:pt x="1174559" y="839865"/>
                    </a:cubicBezTo>
                    <a:cubicBezTo>
                      <a:pt x="1173931" y="842418"/>
                      <a:pt x="1173534" y="844783"/>
                      <a:pt x="1173366" y="846960"/>
                    </a:cubicBezTo>
                    <a:lnTo>
                      <a:pt x="1205764" y="846960"/>
                    </a:lnTo>
                    <a:cubicBezTo>
                      <a:pt x="1205764" y="844616"/>
                      <a:pt x="1205597" y="842146"/>
                      <a:pt x="1205262" y="839551"/>
                    </a:cubicBezTo>
                    <a:cubicBezTo>
                      <a:pt x="1204927" y="836956"/>
                      <a:pt x="1204195" y="834549"/>
                      <a:pt x="1203064" y="832330"/>
                    </a:cubicBezTo>
                    <a:cubicBezTo>
                      <a:pt x="1201934" y="830112"/>
                      <a:pt x="1200323" y="828291"/>
                      <a:pt x="1198230" y="826868"/>
                    </a:cubicBezTo>
                    <a:cubicBezTo>
                      <a:pt x="1196137" y="825445"/>
                      <a:pt x="1193332" y="824733"/>
                      <a:pt x="1189816" y="824733"/>
                    </a:cubicBezTo>
                    <a:close/>
                    <a:moveTo>
                      <a:pt x="1562398" y="795474"/>
                    </a:moveTo>
                    <a:lnTo>
                      <a:pt x="1618153" y="795474"/>
                    </a:lnTo>
                    <a:lnTo>
                      <a:pt x="1633850" y="865670"/>
                    </a:lnTo>
                    <a:cubicBezTo>
                      <a:pt x="1634184" y="867177"/>
                      <a:pt x="1634561" y="868998"/>
                      <a:pt x="1634980" y="871133"/>
                    </a:cubicBezTo>
                    <a:cubicBezTo>
                      <a:pt x="1635398" y="873267"/>
                      <a:pt x="1635817" y="875507"/>
                      <a:pt x="1636236" y="877851"/>
                    </a:cubicBezTo>
                    <a:cubicBezTo>
                      <a:pt x="1636654" y="880195"/>
                      <a:pt x="1637031" y="882518"/>
                      <a:pt x="1637366" y="884820"/>
                    </a:cubicBezTo>
                    <a:cubicBezTo>
                      <a:pt x="1637701" y="887122"/>
                      <a:pt x="1637910" y="889236"/>
                      <a:pt x="1637994" y="891162"/>
                    </a:cubicBezTo>
                    <a:lnTo>
                      <a:pt x="1638747" y="891162"/>
                    </a:lnTo>
                    <a:cubicBezTo>
                      <a:pt x="1639166" y="887394"/>
                      <a:pt x="1639814" y="883376"/>
                      <a:pt x="1640693" y="879107"/>
                    </a:cubicBezTo>
                    <a:cubicBezTo>
                      <a:pt x="1641572" y="874837"/>
                      <a:pt x="1642472" y="870610"/>
                      <a:pt x="1643393" y="866424"/>
                    </a:cubicBezTo>
                    <a:lnTo>
                      <a:pt x="1658085" y="795474"/>
                    </a:lnTo>
                    <a:lnTo>
                      <a:pt x="1713589" y="795474"/>
                    </a:lnTo>
                    <a:lnTo>
                      <a:pt x="1668885" y="924062"/>
                    </a:lnTo>
                    <a:lnTo>
                      <a:pt x="1605344" y="924062"/>
                    </a:lnTo>
                    <a:close/>
                    <a:moveTo>
                      <a:pt x="1499007" y="795474"/>
                    </a:moveTo>
                    <a:lnTo>
                      <a:pt x="1552501" y="795474"/>
                    </a:lnTo>
                    <a:lnTo>
                      <a:pt x="1552501" y="924062"/>
                    </a:lnTo>
                    <a:lnTo>
                      <a:pt x="1499007" y="924062"/>
                    </a:lnTo>
                    <a:close/>
                    <a:moveTo>
                      <a:pt x="1785496" y="792335"/>
                    </a:moveTo>
                    <a:cubicBezTo>
                      <a:pt x="1797216" y="792335"/>
                      <a:pt x="1807053" y="793612"/>
                      <a:pt x="1815006" y="796165"/>
                    </a:cubicBezTo>
                    <a:cubicBezTo>
                      <a:pt x="1822959" y="798718"/>
                      <a:pt x="1829363" y="802528"/>
                      <a:pt x="1834219" y="807592"/>
                    </a:cubicBezTo>
                    <a:cubicBezTo>
                      <a:pt x="1839074" y="812657"/>
                      <a:pt x="1842549" y="818978"/>
                      <a:pt x="1844641" y="826554"/>
                    </a:cubicBezTo>
                    <a:cubicBezTo>
                      <a:pt x="1846734" y="834130"/>
                      <a:pt x="1847781" y="842983"/>
                      <a:pt x="1847781" y="853113"/>
                    </a:cubicBezTo>
                    <a:lnTo>
                      <a:pt x="1847781" y="924062"/>
                    </a:lnTo>
                    <a:lnTo>
                      <a:pt x="1798933" y="924062"/>
                    </a:lnTo>
                    <a:lnTo>
                      <a:pt x="1798933" y="904472"/>
                    </a:lnTo>
                    <a:lnTo>
                      <a:pt x="1798430" y="904472"/>
                    </a:lnTo>
                    <a:cubicBezTo>
                      <a:pt x="1794412" y="911588"/>
                      <a:pt x="1789159" y="917156"/>
                      <a:pt x="1782671" y="921174"/>
                    </a:cubicBezTo>
                    <a:cubicBezTo>
                      <a:pt x="1776183" y="925192"/>
                      <a:pt x="1768376" y="927201"/>
                      <a:pt x="1759251" y="927201"/>
                    </a:cubicBezTo>
                    <a:cubicBezTo>
                      <a:pt x="1752721" y="927201"/>
                      <a:pt x="1747029" y="926176"/>
                      <a:pt x="1742173" y="924125"/>
                    </a:cubicBezTo>
                    <a:cubicBezTo>
                      <a:pt x="1737318" y="922074"/>
                      <a:pt x="1733278" y="919248"/>
                      <a:pt x="1730055" y="915649"/>
                    </a:cubicBezTo>
                    <a:cubicBezTo>
                      <a:pt x="1726832" y="912049"/>
                      <a:pt x="1724426" y="907842"/>
                      <a:pt x="1722835" y="903028"/>
                    </a:cubicBezTo>
                    <a:cubicBezTo>
                      <a:pt x="1721244" y="898215"/>
                      <a:pt x="1720449" y="893045"/>
                      <a:pt x="1720449" y="887520"/>
                    </a:cubicBezTo>
                    <a:cubicBezTo>
                      <a:pt x="1720449" y="882832"/>
                      <a:pt x="1721077" y="878144"/>
                      <a:pt x="1722333" y="873456"/>
                    </a:cubicBezTo>
                    <a:cubicBezTo>
                      <a:pt x="1723588" y="868768"/>
                      <a:pt x="1725911" y="864414"/>
                      <a:pt x="1729302" y="860396"/>
                    </a:cubicBezTo>
                    <a:cubicBezTo>
                      <a:pt x="1732692" y="856378"/>
                      <a:pt x="1737422" y="852883"/>
                      <a:pt x="1743492" y="849911"/>
                    </a:cubicBezTo>
                    <a:cubicBezTo>
                      <a:pt x="1749561" y="846939"/>
                      <a:pt x="1757410" y="844825"/>
                      <a:pt x="1767037" y="843569"/>
                    </a:cubicBezTo>
                    <a:lnTo>
                      <a:pt x="1798933" y="839425"/>
                    </a:lnTo>
                    <a:cubicBezTo>
                      <a:pt x="1798933" y="837249"/>
                      <a:pt x="1798409" y="835281"/>
                      <a:pt x="1797363" y="833523"/>
                    </a:cubicBezTo>
                    <a:cubicBezTo>
                      <a:pt x="1796316" y="831765"/>
                      <a:pt x="1794872" y="830258"/>
                      <a:pt x="1793031" y="829003"/>
                    </a:cubicBezTo>
                    <a:cubicBezTo>
                      <a:pt x="1791189" y="827747"/>
                      <a:pt x="1788991" y="826784"/>
                      <a:pt x="1786438" y="826114"/>
                    </a:cubicBezTo>
                    <a:cubicBezTo>
                      <a:pt x="1783885" y="825445"/>
                      <a:pt x="1781101" y="825110"/>
                      <a:pt x="1778087" y="825110"/>
                    </a:cubicBezTo>
                    <a:cubicBezTo>
                      <a:pt x="1773818" y="825110"/>
                      <a:pt x="1769569" y="825466"/>
                      <a:pt x="1765342" y="826177"/>
                    </a:cubicBezTo>
                    <a:cubicBezTo>
                      <a:pt x="1761114" y="826889"/>
                      <a:pt x="1757054" y="827831"/>
                      <a:pt x="1753161" y="829003"/>
                    </a:cubicBezTo>
                    <a:cubicBezTo>
                      <a:pt x="1749268" y="830175"/>
                      <a:pt x="1745585" y="831493"/>
                      <a:pt x="1742110" y="832958"/>
                    </a:cubicBezTo>
                    <a:cubicBezTo>
                      <a:pt x="1738636" y="834423"/>
                      <a:pt x="1735434" y="835909"/>
                      <a:pt x="1732504" y="837416"/>
                    </a:cubicBezTo>
                    <a:lnTo>
                      <a:pt x="1732504" y="802632"/>
                    </a:lnTo>
                    <a:cubicBezTo>
                      <a:pt x="1735602" y="801293"/>
                      <a:pt x="1739306" y="799995"/>
                      <a:pt x="1743617" y="798739"/>
                    </a:cubicBezTo>
                    <a:cubicBezTo>
                      <a:pt x="1747929" y="797484"/>
                      <a:pt x="1752491" y="796395"/>
                      <a:pt x="1757305" y="795474"/>
                    </a:cubicBezTo>
                    <a:cubicBezTo>
                      <a:pt x="1762119" y="794554"/>
                      <a:pt x="1766953" y="793800"/>
                      <a:pt x="1771809" y="793214"/>
                    </a:cubicBezTo>
                    <a:cubicBezTo>
                      <a:pt x="1776664" y="792628"/>
                      <a:pt x="1781227" y="792335"/>
                      <a:pt x="1785496" y="792335"/>
                    </a:cubicBezTo>
                    <a:close/>
                    <a:moveTo>
                      <a:pt x="1330180" y="792335"/>
                    </a:moveTo>
                    <a:cubicBezTo>
                      <a:pt x="1333361" y="792335"/>
                      <a:pt x="1336584" y="792482"/>
                      <a:pt x="1339849" y="792775"/>
                    </a:cubicBezTo>
                    <a:cubicBezTo>
                      <a:pt x="1343114" y="793068"/>
                      <a:pt x="1346295" y="793444"/>
                      <a:pt x="1349393" y="793905"/>
                    </a:cubicBezTo>
                    <a:cubicBezTo>
                      <a:pt x="1352490" y="794365"/>
                      <a:pt x="1355441" y="794888"/>
                      <a:pt x="1358246" y="795474"/>
                    </a:cubicBezTo>
                    <a:cubicBezTo>
                      <a:pt x="1361050" y="796061"/>
                      <a:pt x="1363583" y="796647"/>
                      <a:pt x="1365843" y="797233"/>
                    </a:cubicBezTo>
                    <a:lnTo>
                      <a:pt x="1365843" y="833272"/>
                    </a:lnTo>
                    <a:cubicBezTo>
                      <a:pt x="1364252" y="832602"/>
                      <a:pt x="1362201" y="831828"/>
                      <a:pt x="1359690" y="830949"/>
                    </a:cubicBezTo>
                    <a:cubicBezTo>
                      <a:pt x="1357178" y="830070"/>
                      <a:pt x="1354416" y="829212"/>
                      <a:pt x="1351402" y="828375"/>
                    </a:cubicBezTo>
                    <a:cubicBezTo>
                      <a:pt x="1348388" y="827538"/>
                      <a:pt x="1345270" y="826826"/>
                      <a:pt x="1342047" y="826240"/>
                    </a:cubicBezTo>
                    <a:cubicBezTo>
                      <a:pt x="1338824" y="825654"/>
                      <a:pt x="1335705" y="825361"/>
                      <a:pt x="1332692" y="825361"/>
                    </a:cubicBezTo>
                    <a:cubicBezTo>
                      <a:pt x="1329175" y="825361"/>
                      <a:pt x="1326371" y="825947"/>
                      <a:pt x="1324278" y="827119"/>
                    </a:cubicBezTo>
                    <a:cubicBezTo>
                      <a:pt x="1322185" y="828291"/>
                      <a:pt x="1321139" y="829924"/>
                      <a:pt x="1321139" y="832016"/>
                    </a:cubicBezTo>
                    <a:cubicBezTo>
                      <a:pt x="1321139" y="833356"/>
                      <a:pt x="1321453" y="834528"/>
                      <a:pt x="1322080" y="835533"/>
                    </a:cubicBezTo>
                    <a:cubicBezTo>
                      <a:pt x="1322708" y="836537"/>
                      <a:pt x="1323713" y="837458"/>
                      <a:pt x="1325094" y="838295"/>
                    </a:cubicBezTo>
                    <a:cubicBezTo>
                      <a:pt x="1326476" y="839132"/>
                      <a:pt x="1328234" y="839949"/>
                      <a:pt x="1330368" y="840744"/>
                    </a:cubicBezTo>
                    <a:cubicBezTo>
                      <a:pt x="1332503" y="841539"/>
                      <a:pt x="1335077" y="842397"/>
                      <a:pt x="1338091" y="843318"/>
                    </a:cubicBezTo>
                    <a:cubicBezTo>
                      <a:pt x="1344035" y="845076"/>
                      <a:pt x="1349309" y="847085"/>
                      <a:pt x="1353914" y="849346"/>
                    </a:cubicBezTo>
                    <a:cubicBezTo>
                      <a:pt x="1358518" y="851606"/>
                      <a:pt x="1362369" y="854243"/>
                      <a:pt x="1365466" y="857257"/>
                    </a:cubicBezTo>
                    <a:cubicBezTo>
                      <a:pt x="1368564" y="860271"/>
                      <a:pt x="1370908" y="863745"/>
                      <a:pt x="1372498" y="867679"/>
                    </a:cubicBezTo>
                    <a:cubicBezTo>
                      <a:pt x="1374089" y="871614"/>
                      <a:pt x="1374884" y="876177"/>
                      <a:pt x="1374884" y="881367"/>
                    </a:cubicBezTo>
                    <a:cubicBezTo>
                      <a:pt x="1374884" y="887646"/>
                      <a:pt x="1373712" y="893569"/>
                      <a:pt x="1371368" y="899136"/>
                    </a:cubicBezTo>
                    <a:cubicBezTo>
                      <a:pt x="1369024" y="904703"/>
                      <a:pt x="1365320" y="909558"/>
                      <a:pt x="1360255" y="913702"/>
                    </a:cubicBezTo>
                    <a:cubicBezTo>
                      <a:pt x="1355190" y="917846"/>
                      <a:pt x="1348681" y="921132"/>
                      <a:pt x="1340728" y="923560"/>
                    </a:cubicBezTo>
                    <a:cubicBezTo>
                      <a:pt x="1332775" y="925988"/>
                      <a:pt x="1323148" y="927201"/>
                      <a:pt x="1311846" y="927201"/>
                    </a:cubicBezTo>
                    <a:cubicBezTo>
                      <a:pt x="1308330" y="927201"/>
                      <a:pt x="1304626" y="927013"/>
                      <a:pt x="1300733" y="926636"/>
                    </a:cubicBezTo>
                    <a:cubicBezTo>
                      <a:pt x="1296840" y="926260"/>
                      <a:pt x="1293010" y="925799"/>
                      <a:pt x="1289243" y="925255"/>
                    </a:cubicBezTo>
                    <a:cubicBezTo>
                      <a:pt x="1285476" y="924711"/>
                      <a:pt x="1281897" y="924083"/>
                      <a:pt x="1278506" y="923371"/>
                    </a:cubicBezTo>
                    <a:cubicBezTo>
                      <a:pt x="1275116" y="922660"/>
                      <a:pt x="1272165" y="921927"/>
                      <a:pt x="1269654" y="921174"/>
                    </a:cubicBezTo>
                    <a:lnTo>
                      <a:pt x="1269654" y="883627"/>
                    </a:lnTo>
                    <a:cubicBezTo>
                      <a:pt x="1272667" y="884967"/>
                      <a:pt x="1275807" y="886264"/>
                      <a:pt x="1279071" y="887520"/>
                    </a:cubicBezTo>
                    <a:cubicBezTo>
                      <a:pt x="1282336" y="888776"/>
                      <a:pt x="1285622" y="889906"/>
                      <a:pt x="1288929" y="890911"/>
                    </a:cubicBezTo>
                    <a:cubicBezTo>
                      <a:pt x="1292236" y="891915"/>
                      <a:pt x="1295605" y="892710"/>
                      <a:pt x="1299038" y="893296"/>
                    </a:cubicBezTo>
                    <a:cubicBezTo>
                      <a:pt x="1302470" y="893882"/>
                      <a:pt x="1305902" y="894176"/>
                      <a:pt x="1309335" y="894176"/>
                    </a:cubicBezTo>
                    <a:cubicBezTo>
                      <a:pt x="1315027" y="894176"/>
                      <a:pt x="1319067" y="893401"/>
                      <a:pt x="1321453" y="891852"/>
                    </a:cubicBezTo>
                    <a:cubicBezTo>
                      <a:pt x="1323839" y="890304"/>
                      <a:pt x="1325032" y="888357"/>
                      <a:pt x="1325032" y="886013"/>
                    </a:cubicBezTo>
                    <a:cubicBezTo>
                      <a:pt x="1325032" y="884757"/>
                      <a:pt x="1324738" y="883690"/>
                      <a:pt x="1324152" y="882811"/>
                    </a:cubicBezTo>
                    <a:cubicBezTo>
                      <a:pt x="1323566" y="881932"/>
                      <a:pt x="1322457" y="881032"/>
                      <a:pt x="1320825" y="880111"/>
                    </a:cubicBezTo>
                    <a:cubicBezTo>
                      <a:pt x="1319192" y="879190"/>
                      <a:pt x="1316890" y="878186"/>
                      <a:pt x="1313918" y="877097"/>
                    </a:cubicBezTo>
                    <a:cubicBezTo>
                      <a:pt x="1310946" y="876009"/>
                      <a:pt x="1307074" y="874670"/>
                      <a:pt x="1302303" y="873079"/>
                    </a:cubicBezTo>
                    <a:cubicBezTo>
                      <a:pt x="1297531" y="871572"/>
                      <a:pt x="1293136" y="869772"/>
                      <a:pt x="1289117" y="867679"/>
                    </a:cubicBezTo>
                    <a:cubicBezTo>
                      <a:pt x="1285099" y="865586"/>
                      <a:pt x="1281646" y="863075"/>
                      <a:pt x="1278758" y="860145"/>
                    </a:cubicBezTo>
                    <a:cubicBezTo>
                      <a:pt x="1275869" y="857215"/>
                      <a:pt x="1273630" y="853741"/>
                      <a:pt x="1272039" y="849722"/>
                    </a:cubicBezTo>
                    <a:cubicBezTo>
                      <a:pt x="1270449" y="845704"/>
                      <a:pt x="1269654" y="840974"/>
                      <a:pt x="1269654" y="835533"/>
                    </a:cubicBezTo>
                    <a:cubicBezTo>
                      <a:pt x="1269654" y="828752"/>
                      <a:pt x="1271056" y="822682"/>
                      <a:pt x="1273860" y="817324"/>
                    </a:cubicBezTo>
                    <a:cubicBezTo>
                      <a:pt x="1276665" y="811967"/>
                      <a:pt x="1280662" y="807425"/>
                      <a:pt x="1285853" y="803700"/>
                    </a:cubicBezTo>
                    <a:cubicBezTo>
                      <a:pt x="1291043" y="799974"/>
                      <a:pt x="1297384" y="797149"/>
                      <a:pt x="1304877" y="795223"/>
                    </a:cubicBezTo>
                    <a:cubicBezTo>
                      <a:pt x="1312369" y="793298"/>
                      <a:pt x="1320804" y="792335"/>
                      <a:pt x="1330180" y="792335"/>
                    </a:cubicBezTo>
                    <a:close/>
                    <a:moveTo>
                      <a:pt x="1190068" y="792335"/>
                    </a:moveTo>
                    <a:cubicBezTo>
                      <a:pt x="1201536" y="792335"/>
                      <a:pt x="1211268" y="794114"/>
                      <a:pt x="1219263" y="797672"/>
                    </a:cubicBezTo>
                    <a:cubicBezTo>
                      <a:pt x="1227258" y="801230"/>
                      <a:pt x="1233767" y="805918"/>
                      <a:pt x="1238790" y="811736"/>
                    </a:cubicBezTo>
                    <a:cubicBezTo>
                      <a:pt x="1243813" y="817555"/>
                      <a:pt x="1247455" y="824210"/>
                      <a:pt x="1249715" y="831703"/>
                    </a:cubicBezTo>
                    <a:cubicBezTo>
                      <a:pt x="1251975" y="839195"/>
                      <a:pt x="1253105" y="846918"/>
                      <a:pt x="1253105" y="854871"/>
                    </a:cubicBezTo>
                    <a:lnTo>
                      <a:pt x="1253105" y="874963"/>
                    </a:lnTo>
                    <a:lnTo>
                      <a:pt x="1173617" y="874963"/>
                    </a:lnTo>
                    <a:cubicBezTo>
                      <a:pt x="1173952" y="876972"/>
                      <a:pt x="1174727" y="879023"/>
                      <a:pt x="1175940" y="881116"/>
                    </a:cubicBezTo>
                    <a:cubicBezTo>
                      <a:pt x="1177154" y="883209"/>
                      <a:pt x="1178975" y="885113"/>
                      <a:pt x="1181403" y="886829"/>
                    </a:cubicBezTo>
                    <a:cubicBezTo>
                      <a:pt x="1183831" y="888546"/>
                      <a:pt x="1186949" y="889948"/>
                      <a:pt x="1190758" y="891036"/>
                    </a:cubicBezTo>
                    <a:cubicBezTo>
                      <a:pt x="1194567" y="892124"/>
                      <a:pt x="1199234" y="892669"/>
                      <a:pt x="1204760" y="892669"/>
                    </a:cubicBezTo>
                    <a:cubicBezTo>
                      <a:pt x="1208527" y="892669"/>
                      <a:pt x="1212147" y="892438"/>
                      <a:pt x="1215622" y="891978"/>
                    </a:cubicBezTo>
                    <a:cubicBezTo>
                      <a:pt x="1219096" y="891518"/>
                      <a:pt x="1222361" y="890932"/>
                      <a:pt x="1225416" y="890220"/>
                    </a:cubicBezTo>
                    <a:cubicBezTo>
                      <a:pt x="1228472" y="889508"/>
                      <a:pt x="1231256" y="888734"/>
                      <a:pt x="1233767" y="887897"/>
                    </a:cubicBezTo>
                    <a:cubicBezTo>
                      <a:pt x="1236279" y="887060"/>
                      <a:pt x="1238413" y="886264"/>
                      <a:pt x="1240171" y="885511"/>
                    </a:cubicBezTo>
                    <a:lnTo>
                      <a:pt x="1240171" y="919416"/>
                    </a:lnTo>
                    <a:cubicBezTo>
                      <a:pt x="1238079" y="920253"/>
                      <a:pt x="1235525" y="921132"/>
                      <a:pt x="1232511" y="922053"/>
                    </a:cubicBezTo>
                    <a:cubicBezTo>
                      <a:pt x="1229497" y="922974"/>
                      <a:pt x="1226024" y="923811"/>
                      <a:pt x="1222089" y="924564"/>
                    </a:cubicBezTo>
                    <a:cubicBezTo>
                      <a:pt x="1218154" y="925318"/>
                      <a:pt x="1213759" y="925946"/>
                      <a:pt x="1208903" y="926448"/>
                    </a:cubicBezTo>
                    <a:cubicBezTo>
                      <a:pt x="1204048" y="926950"/>
                      <a:pt x="1198732" y="927201"/>
                      <a:pt x="1192956" y="927201"/>
                    </a:cubicBezTo>
                    <a:cubicBezTo>
                      <a:pt x="1180901" y="927201"/>
                      <a:pt x="1170436" y="925590"/>
                      <a:pt x="1161562" y="922367"/>
                    </a:cubicBezTo>
                    <a:cubicBezTo>
                      <a:pt x="1152688" y="919144"/>
                      <a:pt x="1145301" y="914644"/>
                      <a:pt x="1139399" y="908868"/>
                    </a:cubicBezTo>
                    <a:cubicBezTo>
                      <a:pt x="1133497" y="903091"/>
                      <a:pt x="1129102" y="896268"/>
                      <a:pt x="1126213" y="888399"/>
                    </a:cubicBezTo>
                    <a:cubicBezTo>
                      <a:pt x="1123325" y="880530"/>
                      <a:pt x="1121881" y="871949"/>
                      <a:pt x="1121881" y="862656"/>
                    </a:cubicBezTo>
                    <a:cubicBezTo>
                      <a:pt x="1121881" y="854117"/>
                      <a:pt x="1122844" y="846478"/>
                      <a:pt x="1124769" y="839739"/>
                    </a:cubicBezTo>
                    <a:cubicBezTo>
                      <a:pt x="1126695" y="833000"/>
                      <a:pt x="1129311" y="827014"/>
                      <a:pt x="1132618" y="821782"/>
                    </a:cubicBezTo>
                    <a:cubicBezTo>
                      <a:pt x="1135924" y="816550"/>
                      <a:pt x="1139817" y="812071"/>
                      <a:pt x="1144296" y="808346"/>
                    </a:cubicBezTo>
                    <a:cubicBezTo>
                      <a:pt x="1148775" y="804620"/>
                      <a:pt x="1153526" y="801586"/>
                      <a:pt x="1158548" y="799242"/>
                    </a:cubicBezTo>
                    <a:cubicBezTo>
                      <a:pt x="1163572" y="796898"/>
                      <a:pt x="1168783" y="795161"/>
                      <a:pt x="1174182" y="794030"/>
                    </a:cubicBezTo>
                    <a:cubicBezTo>
                      <a:pt x="1179582" y="792900"/>
                      <a:pt x="1184877" y="792335"/>
                      <a:pt x="1190068" y="792335"/>
                    </a:cubicBezTo>
                    <a:close/>
                    <a:moveTo>
                      <a:pt x="2443028" y="787187"/>
                    </a:moveTo>
                    <a:cubicBezTo>
                      <a:pt x="2436917" y="787187"/>
                      <a:pt x="2431685" y="788442"/>
                      <a:pt x="2427331" y="790954"/>
                    </a:cubicBezTo>
                    <a:cubicBezTo>
                      <a:pt x="2422978" y="793465"/>
                      <a:pt x="2419420" y="796856"/>
                      <a:pt x="2416658" y="801125"/>
                    </a:cubicBezTo>
                    <a:cubicBezTo>
                      <a:pt x="2413895" y="805395"/>
                      <a:pt x="2411886" y="810376"/>
                      <a:pt x="2410630" y="816069"/>
                    </a:cubicBezTo>
                    <a:cubicBezTo>
                      <a:pt x="2409374" y="821761"/>
                      <a:pt x="2408747" y="827831"/>
                      <a:pt x="2408747" y="834277"/>
                    </a:cubicBezTo>
                    <a:cubicBezTo>
                      <a:pt x="2408747" y="842648"/>
                      <a:pt x="2409667" y="849785"/>
                      <a:pt x="2411509" y="855687"/>
                    </a:cubicBezTo>
                    <a:cubicBezTo>
                      <a:pt x="2413351" y="861589"/>
                      <a:pt x="2415821" y="866403"/>
                      <a:pt x="2418918" y="870128"/>
                    </a:cubicBezTo>
                    <a:cubicBezTo>
                      <a:pt x="2422015" y="873853"/>
                      <a:pt x="2425573" y="876574"/>
                      <a:pt x="2429592" y="878290"/>
                    </a:cubicBezTo>
                    <a:cubicBezTo>
                      <a:pt x="2433610" y="880007"/>
                      <a:pt x="2437796" y="880865"/>
                      <a:pt x="2442149" y="880865"/>
                    </a:cubicBezTo>
                    <a:cubicBezTo>
                      <a:pt x="2446335" y="880865"/>
                      <a:pt x="2450395" y="879965"/>
                      <a:pt x="2454330" y="878165"/>
                    </a:cubicBezTo>
                    <a:cubicBezTo>
                      <a:pt x="2458264" y="876365"/>
                      <a:pt x="2461760" y="873602"/>
                      <a:pt x="2464815" y="869877"/>
                    </a:cubicBezTo>
                    <a:cubicBezTo>
                      <a:pt x="2467871" y="866152"/>
                      <a:pt x="2470320" y="861401"/>
                      <a:pt x="2472161" y="855624"/>
                    </a:cubicBezTo>
                    <a:cubicBezTo>
                      <a:pt x="2474003" y="849848"/>
                      <a:pt x="2474924" y="842983"/>
                      <a:pt x="2474924" y="835030"/>
                    </a:cubicBezTo>
                    <a:cubicBezTo>
                      <a:pt x="2474924" y="827328"/>
                      <a:pt x="2474150" y="820506"/>
                      <a:pt x="2472601" y="814562"/>
                    </a:cubicBezTo>
                    <a:cubicBezTo>
                      <a:pt x="2471052" y="808618"/>
                      <a:pt x="2468875" y="803616"/>
                      <a:pt x="2466071" y="799556"/>
                    </a:cubicBezTo>
                    <a:cubicBezTo>
                      <a:pt x="2463266" y="795495"/>
                      <a:pt x="2459918" y="792419"/>
                      <a:pt x="2456025" y="790326"/>
                    </a:cubicBezTo>
                    <a:cubicBezTo>
                      <a:pt x="2452132" y="788233"/>
                      <a:pt x="2447800" y="787187"/>
                      <a:pt x="2443028" y="787187"/>
                    </a:cubicBezTo>
                    <a:close/>
                    <a:moveTo>
                      <a:pt x="2243003" y="787187"/>
                    </a:moveTo>
                    <a:cubicBezTo>
                      <a:pt x="2236892" y="787187"/>
                      <a:pt x="2231660" y="788442"/>
                      <a:pt x="2227306" y="790954"/>
                    </a:cubicBezTo>
                    <a:cubicBezTo>
                      <a:pt x="2222953" y="793465"/>
                      <a:pt x="2219395" y="796856"/>
                      <a:pt x="2216633" y="801125"/>
                    </a:cubicBezTo>
                    <a:cubicBezTo>
                      <a:pt x="2213870" y="805395"/>
                      <a:pt x="2211861" y="810376"/>
                      <a:pt x="2210605" y="816069"/>
                    </a:cubicBezTo>
                    <a:cubicBezTo>
                      <a:pt x="2209349" y="821761"/>
                      <a:pt x="2208722" y="827831"/>
                      <a:pt x="2208722" y="834277"/>
                    </a:cubicBezTo>
                    <a:cubicBezTo>
                      <a:pt x="2208722" y="842648"/>
                      <a:pt x="2209642" y="849785"/>
                      <a:pt x="2211484" y="855687"/>
                    </a:cubicBezTo>
                    <a:cubicBezTo>
                      <a:pt x="2213326" y="861589"/>
                      <a:pt x="2215796" y="866403"/>
                      <a:pt x="2218893" y="870128"/>
                    </a:cubicBezTo>
                    <a:cubicBezTo>
                      <a:pt x="2221990" y="873853"/>
                      <a:pt x="2225548" y="876574"/>
                      <a:pt x="2229567" y="878290"/>
                    </a:cubicBezTo>
                    <a:cubicBezTo>
                      <a:pt x="2233585" y="880007"/>
                      <a:pt x="2237771" y="880865"/>
                      <a:pt x="2242124" y="880865"/>
                    </a:cubicBezTo>
                    <a:cubicBezTo>
                      <a:pt x="2246310" y="880865"/>
                      <a:pt x="2250370" y="879965"/>
                      <a:pt x="2254305" y="878165"/>
                    </a:cubicBezTo>
                    <a:cubicBezTo>
                      <a:pt x="2258239" y="876365"/>
                      <a:pt x="2261735" y="873602"/>
                      <a:pt x="2264790" y="869877"/>
                    </a:cubicBezTo>
                    <a:cubicBezTo>
                      <a:pt x="2267846" y="866152"/>
                      <a:pt x="2270295" y="861401"/>
                      <a:pt x="2272136" y="855624"/>
                    </a:cubicBezTo>
                    <a:cubicBezTo>
                      <a:pt x="2273978" y="849848"/>
                      <a:pt x="2274899" y="842983"/>
                      <a:pt x="2274899" y="835030"/>
                    </a:cubicBezTo>
                    <a:cubicBezTo>
                      <a:pt x="2274899" y="827328"/>
                      <a:pt x="2274125" y="820506"/>
                      <a:pt x="2272576" y="814562"/>
                    </a:cubicBezTo>
                    <a:cubicBezTo>
                      <a:pt x="2271027" y="808618"/>
                      <a:pt x="2268850" y="803616"/>
                      <a:pt x="2266046" y="799556"/>
                    </a:cubicBezTo>
                    <a:cubicBezTo>
                      <a:pt x="2263241" y="795495"/>
                      <a:pt x="2259893" y="792419"/>
                      <a:pt x="2256000" y="790326"/>
                    </a:cubicBezTo>
                    <a:cubicBezTo>
                      <a:pt x="2252107" y="788233"/>
                      <a:pt x="2247775" y="787187"/>
                      <a:pt x="2243003" y="787187"/>
                    </a:cubicBezTo>
                    <a:close/>
                    <a:moveTo>
                      <a:pt x="633278" y="787187"/>
                    </a:moveTo>
                    <a:cubicBezTo>
                      <a:pt x="627167" y="787187"/>
                      <a:pt x="621935" y="788442"/>
                      <a:pt x="617581" y="790954"/>
                    </a:cubicBezTo>
                    <a:cubicBezTo>
                      <a:pt x="613228" y="793465"/>
                      <a:pt x="609670" y="796856"/>
                      <a:pt x="606908" y="801125"/>
                    </a:cubicBezTo>
                    <a:cubicBezTo>
                      <a:pt x="604145" y="805395"/>
                      <a:pt x="602136" y="810376"/>
                      <a:pt x="600880" y="816069"/>
                    </a:cubicBezTo>
                    <a:cubicBezTo>
                      <a:pt x="599624" y="821761"/>
                      <a:pt x="598997" y="827831"/>
                      <a:pt x="598997" y="834277"/>
                    </a:cubicBezTo>
                    <a:cubicBezTo>
                      <a:pt x="598997" y="842648"/>
                      <a:pt x="599917" y="849785"/>
                      <a:pt x="601759" y="855687"/>
                    </a:cubicBezTo>
                    <a:cubicBezTo>
                      <a:pt x="603601" y="861589"/>
                      <a:pt x="606071" y="866403"/>
                      <a:pt x="609168" y="870128"/>
                    </a:cubicBezTo>
                    <a:cubicBezTo>
                      <a:pt x="612266" y="873853"/>
                      <a:pt x="615824" y="876574"/>
                      <a:pt x="619842" y="878290"/>
                    </a:cubicBezTo>
                    <a:cubicBezTo>
                      <a:pt x="623860" y="880007"/>
                      <a:pt x="628046" y="880865"/>
                      <a:pt x="632399" y="880865"/>
                    </a:cubicBezTo>
                    <a:cubicBezTo>
                      <a:pt x="636585" y="880865"/>
                      <a:pt x="640645" y="879965"/>
                      <a:pt x="644580" y="878165"/>
                    </a:cubicBezTo>
                    <a:cubicBezTo>
                      <a:pt x="648514" y="876365"/>
                      <a:pt x="652010" y="873602"/>
                      <a:pt x="655065" y="869877"/>
                    </a:cubicBezTo>
                    <a:cubicBezTo>
                      <a:pt x="658121" y="866152"/>
                      <a:pt x="660570" y="861401"/>
                      <a:pt x="662411" y="855624"/>
                    </a:cubicBezTo>
                    <a:cubicBezTo>
                      <a:pt x="664253" y="849848"/>
                      <a:pt x="665174" y="842983"/>
                      <a:pt x="665174" y="835030"/>
                    </a:cubicBezTo>
                    <a:cubicBezTo>
                      <a:pt x="665174" y="827328"/>
                      <a:pt x="664400" y="820506"/>
                      <a:pt x="662851" y="814562"/>
                    </a:cubicBezTo>
                    <a:cubicBezTo>
                      <a:pt x="661302" y="808618"/>
                      <a:pt x="659125" y="803616"/>
                      <a:pt x="656321" y="799556"/>
                    </a:cubicBezTo>
                    <a:cubicBezTo>
                      <a:pt x="653517" y="795495"/>
                      <a:pt x="650168" y="792419"/>
                      <a:pt x="646275" y="790326"/>
                    </a:cubicBezTo>
                    <a:cubicBezTo>
                      <a:pt x="642382" y="788233"/>
                      <a:pt x="638050" y="787187"/>
                      <a:pt x="633278" y="787187"/>
                    </a:cubicBezTo>
                    <a:close/>
                    <a:moveTo>
                      <a:pt x="805677" y="786433"/>
                    </a:moveTo>
                    <a:lnTo>
                      <a:pt x="805677" y="881618"/>
                    </a:lnTo>
                    <a:lnTo>
                      <a:pt x="820871" y="881618"/>
                    </a:lnTo>
                    <a:cubicBezTo>
                      <a:pt x="827485" y="881618"/>
                      <a:pt x="833429" y="880425"/>
                      <a:pt x="838703" y="878039"/>
                    </a:cubicBezTo>
                    <a:cubicBezTo>
                      <a:pt x="843977" y="875653"/>
                      <a:pt x="848456" y="872305"/>
                      <a:pt x="852139" y="867993"/>
                    </a:cubicBezTo>
                    <a:cubicBezTo>
                      <a:pt x="855823" y="863682"/>
                      <a:pt x="858648" y="858492"/>
                      <a:pt x="860616" y="852422"/>
                    </a:cubicBezTo>
                    <a:cubicBezTo>
                      <a:pt x="862583" y="846353"/>
                      <a:pt x="863567" y="839635"/>
                      <a:pt x="863567" y="832268"/>
                    </a:cubicBezTo>
                    <a:cubicBezTo>
                      <a:pt x="863567" y="826408"/>
                      <a:pt x="862688" y="820715"/>
                      <a:pt x="860929" y="815190"/>
                    </a:cubicBezTo>
                    <a:cubicBezTo>
                      <a:pt x="859172" y="809664"/>
                      <a:pt x="856492" y="804767"/>
                      <a:pt x="852893" y="800498"/>
                    </a:cubicBezTo>
                    <a:cubicBezTo>
                      <a:pt x="849293" y="796228"/>
                      <a:pt x="844730" y="792817"/>
                      <a:pt x="839205" y="790263"/>
                    </a:cubicBezTo>
                    <a:cubicBezTo>
                      <a:pt x="833680" y="787710"/>
                      <a:pt x="827150" y="786433"/>
                      <a:pt x="819616" y="786433"/>
                    </a:cubicBezTo>
                    <a:close/>
                    <a:moveTo>
                      <a:pt x="510350" y="786108"/>
                    </a:moveTo>
                    <a:lnTo>
                      <a:pt x="516006" y="795035"/>
                    </a:lnTo>
                    <a:cubicBezTo>
                      <a:pt x="520443" y="806462"/>
                      <a:pt x="522662" y="819292"/>
                      <a:pt x="522662" y="833523"/>
                    </a:cubicBezTo>
                    <a:cubicBezTo>
                      <a:pt x="522662" y="847839"/>
                      <a:pt x="520318" y="860752"/>
                      <a:pt x="515630" y="872263"/>
                    </a:cubicBezTo>
                    <a:cubicBezTo>
                      <a:pt x="510941" y="883774"/>
                      <a:pt x="504474" y="893610"/>
                      <a:pt x="496229" y="901773"/>
                    </a:cubicBezTo>
                    <a:cubicBezTo>
                      <a:pt x="487983" y="909935"/>
                      <a:pt x="478313" y="916214"/>
                      <a:pt x="467221" y="920609"/>
                    </a:cubicBezTo>
                    <a:lnTo>
                      <a:pt x="464538" y="921102"/>
                    </a:lnTo>
                    <a:lnTo>
                      <a:pt x="475421" y="886279"/>
                    </a:lnTo>
                    <a:lnTo>
                      <a:pt x="490442" y="838210"/>
                    </a:lnTo>
                    <a:lnTo>
                      <a:pt x="508468" y="790141"/>
                    </a:lnTo>
                    <a:close/>
                    <a:moveTo>
                      <a:pt x="1458023" y="755668"/>
                    </a:moveTo>
                    <a:lnTo>
                      <a:pt x="1458023" y="795474"/>
                    </a:lnTo>
                    <a:lnTo>
                      <a:pt x="1484771" y="795474"/>
                    </a:lnTo>
                    <a:lnTo>
                      <a:pt x="1484771" y="832519"/>
                    </a:lnTo>
                    <a:lnTo>
                      <a:pt x="1458023" y="832519"/>
                    </a:lnTo>
                    <a:lnTo>
                      <a:pt x="1458023" y="871070"/>
                    </a:lnTo>
                    <a:cubicBezTo>
                      <a:pt x="1458023" y="876846"/>
                      <a:pt x="1459216" y="881116"/>
                      <a:pt x="1461602" y="883878"/>
                    </a:cubicBezTo>
                    <a:cubicBezTo>
                      <a:pt x="1463988" y="886641"/>
                      <a:pt x="1467274" y="888022"/>
                      <a:pt x="1471460" y="888022"/>
                    </a:cubicBezTo>
                    <a:cubicBezTo>
                      <a:pt x="1473887" y="888022"/>
                      <a:pt x="1476127" y="887792"/>
                      <a:pt x="1478178" y="887332"/>
                    </a:cubicBezTo>
                    <a:cubicBezTo>
                      <a:pt x="1480229" y="886871"/>
                      <a:pt x="1482426" y="886181"/>
                      <a:pt x="1484771" y="885260"/>
                    </a:cubicBezTo>
                    <a:lnTo>
                      <a:pt x="1484771" y="922304"/>
                    </a:lnTo>
                    <a:cubicBezTo>
                      <a:pt x="1482343" y="923476"/>
                      <a:pt x="1478366" y="924585"/>
                      <a:pt x="1472841" y="925632"/>
                    </a:cubicBezTo>
                    <a:cubicBezTo>
                      <a:pt x="1467316" y="926678"/>
                      <a:pt x="1460660" y="927201"/>
                      <a:pt x="1452875" y="927201"/>
                    </a:cubicBezTo>
                    <a:cubicBezTo>
                      <a:pt x="1444754" y="927201"/>
                      <a:pt x="1437701" y="926008"/>
                      <a:pt x="1431716" y="923622"/>
                    </a:cubicBezTo>
                    <a:cubicBezTo>
                      <a:pt x="1425730" y="921237"/>
                      <a:pt x="1420770" y="917951"/>
                      <a:pt x="1416835" y="913765"/>
                    </a:cubicBezTo>
                    <a:cubicBezTo>
                      <a:pt x="1412900" y="909579"/>
                      <a:pt x="1409991" y="904577"/>
                      <a:pt x="1408108" y="898759"/>
                    </a:cubicBezTo>
                    <a:cubicBezTo>
                      <a:pt x="1406224" y="892941"/>
                      <a:pt x="1405282" y="886641"/>
                      <a:pt x="1405282" y="879860"/>
                    </a:cubicBezTo>
                    <a:lnTo>
                      <a:pt x="1405282" y="832519"/>
                    </a:lnTo>
                    <a:lnTo>
                      <a:pt x="1385065" y="832519"/>
                    </a:lnTo>
                    <a:lnTo>
                      <a:pt x="1385065" y="795474"/>
                    </a:lnTo>
                    <a:lnTo>
                      <a:pt x="1405282" y="795474"/>
                    </a:lnTo>
                    <a:lnTo>
                      <a:pt x="1405282" y="770234"/>
                    </a:lnTo>
                    <a:close/>
                    <a:moveTo>
                      <a:pt x="2018254" y="743989"/>
                    </a:moveTo>
                    <a:lnTo>
                      <a:pt x="2131145" y="743989"/>
                    </a:lnTo>
                    <a:lnTo>
                      <a:pt x="2131145" y="786433"/>
                    </a:lnTo>
                    <a:lnTo>
                      <a:pt x="2072502" y="786433"/>
                    </a:lnTo>
                    <a:lnTo>
                      <a:pt x="2072502" y="818831"/>
                    </a:lnTo>
                    <a:lnTo>
                      <a:pt x="2125996" y="818831"/>
                    </a:lnTo>
                    <a:lnTo>
                      <a:pt x="2125996" y="861275"/>
                    </a:lnTo>
                    <a:lnTo>
                      <a:pt x="2072502" y="861275"/>
                    </a:lnTo>
                    <a:lnTo>
                      <a:pt x="2072502" y="924062"/>
                    </a:lnTo>
                    <a:lnTo>
                      <a:pt x="2018254" y="924062"/>
                    </a:lnTo>
                    <a:close/>
                    <a:moveTo>
                      <a:pt x="989554" y="743989"/>
                    </a:moveTo>
                    <a:lnTo>
                      <a:pt x="1102445" y="743989"/>
                    </a:lnTo>
                    <a:lnTo>
                      <a:pt x="1102445" y="786433"/>
                    </a:lnTo>
                    <a:lnTo>
                      <a:pt x="1043802" y="786433"/>
                    </a:lnTo>
                    <a:lnTo>
                      <a:pt x="1043802" y="818831"/>
                    </a:lnTo>
                    <a:lnTo>
                      <a:pt x="1097297" y="818831"/>
                    </a:lnTo>
                    <a:lnTo>
                      <a:pt x="1097297" y="861275"/>
                    </a:lnTo>
                    <a:lnTo>
                      <a:pt x="1043802" y="861275"/>
                    </a:lnTo>
                    <a:lnTo>
                      <a:pt x="1043802" y="924062"/>
                    </a:lnTo>
                    <a:lnTo>
                      <a:pt x="989554" y="924062"/>
                    </a:lnTo>
                    <a:close/>
                    <a:moveTo>
                      <a:pt x="751429" y="743989"/>
                    </a:moveTo>
                    <a:lnTo>
                      <a:pt x="826020" y="743989"/>
                    </a:lnTo>
                    <a:cubicBezTo>
                      <a:pt x="838159" y="743989"/>
                      <a:pt x="848937" y="745015"/>
                      <a:pt x="858355" y="747066"/>
                    </a:cubicBezTo>
                    <a:cubicBezTo>
                      <a:pt x="867773" y="749117"/>
                      <a:pt x="876019" y="752026"/>
                      <a:pt x="883093" y="755793"/>
                    </a:cubicBezTo>
                    <a:cubicBezTo>
                      <a:pt x="890167" y="759560"/>
                      <a:pt x="896111" y="764081"/>
                      <a:pt x="900925" y="769355"/>
                    </a:cubicBezTo>
                    <a:cubicBezTo>
                      <a:pt x="905738" y="774629"/>
                      <a:pt x="909652" y="780531"/>
                      <a:pt x="912666" y="787061"/>
                    </a:cubicBezTo>
                    <a:cubicBezTo>
                      <a:pt x="915680" y="793591"/>
                      <a:pt x="917856" y="800623"/>
                      <a:pt x="919196" y="808158"/>
                    </a:cubicBezTo>
                    <a:cubicBezTo>
                      <a:pt x="920535" y="815692"/>
                      <a:pt x="921205" y="823561"/>
                      <a:pt x="921205" y="831765"/>
                    </a:cubicBezTo>
                    <a:cubicBezTo>
                      <a:pt x="921205" y="845830"/>
                      <a:pt x="918965" y="858554"/>
                      <a:pt x="914487" y="869940"/>
                    </a:cubicBezTo>
                    <a:cubicBezTo>
                      <a:pt x="910008" y="881325"/>
                      <a:pt x="903687" y="891015"/>
                      <a:pt x="895525" y="899010"/>
                    </a:cubicBezTo>
                    <a:cubicBezTo>
                      <a:pt x="887363" y="907005"/>
                      <a:pt x="877526" y="913179"/>
                      <a:pt x="866015" y="917532"/>
                    </a:cubicBezTo>
                    <a:cubicBezTo>
                      <a:pt x="854504" y="921885"/>
                      <a:pt x="841717" y="924062"/>
                      <a:pt x="827652" y="924062"/>
                    </a:cubicBezTo>
                    <a:lnTo>
                      <a:pt x="751429" y="924062"/>
                    </a:lnTo>
                    <a:close/>
                    <a:moveTo>
                      <a:pt x="2443530" y="740976"/>
                    </a:moveTo>
                    <a:cubicBezTo>
                      <a:pt x="2456423" y="740976"/>
                      <a:pt x="2468310" y="743131"/>
                      <a:pt x="2479193" y="747443"/>
                    </a:cubicBezTo>
                    <a:cubicBezTo>
                      <a:pt x="2490076" y="751754"/>
                      <a:pt x="2499453" y="757907"/>
                      <a:pt x="2507322" y="765902"/>
                    </a:cubicBezTo>
                    <a:cubicBezTo>
                      <a:pt x="2515191" y="773897"/>
                      <a:pt x="2521344" y="783608"/>
                      <a:pt x="2525781" y="795035"/>
                    </a:cubicBezTo>
                    <a:cubicBezTo>
                      <a:pt x="2530218" y="806462"/>
                      <a:pt x="2532437" y="819292"/>
                      <a:pt x="2532437" y="833523"/>
                    </a:cubicBezTo>
                    <a:cubicBezTo>
                      <a:pt x="2532437" y="847839"/>
                      <a:pt x="2530093" y="860752"/>
                      <a:pt x="2525405" y="872263"/>
                    </a:cubicBezTo>
                    <a:cubicBezTo>
                      <a:pt x="2520716" y="883774"/>
                      <a:pt x="2514249" y="893610"/>
                      <a:pt x="2506003" y="901773"/>
                    </a:cubicBezTo>
                    <a:cubicBezTo>
                      <a:pt x="2497757" y="909935"/>
                      <a:pt x="2488088" y="916214"/>
                      <a:pt x="2476996" y="920609"/>
                    </a:cubicBezTo>
                    <a:cubicBezTo>
                      <a:pt x="2465903" y="925004"/>
                      <a:pt x="2453953" y="927201"/>
                      <a:pt x="2441145" y="927201"/>
                    </a:cubicBezTo>
                    <a:cubicBezTo>
                      <a:pt x="2428755" y="927201"/>
                      <a:pt x="2417097" y="925108"/>
                      <a:pt x="2406172" y="920923"/>
                    </a:cubicBezTo>
                    <a:cubicBezTo>
                      <a:pt x="2395247" y="916737"/>
                      <a:pt x="2385704" y="910730"/>
                      <a:pt x="2377541" y="902903"/>
                    </a:cubicBezTo>
                    <a:cubicBezTo>
                      <a:pt x="2369379" y="895075"/>
                      <a:pt x="2362933" y="885553"/>
                      <a:pt x="2358203" y="874335"/>
                    </a:cubicBezTo>
                    <a:cubicBezTo>
                      <a:pt x="2353473" y="863117"/>
                      <a:pt x="2351108" y="850476"/>
                      <a:pt x="2351108" y="836412"/>
                    </a:cubicBezTo>
                    <a:cubicBezTo>
                      <a:pt x="2351108" y="822347"/>
                      <a:pt x="2353369" y="809455"/>
                      <a:pt x="2357889" y="797735"/>
                    </a:cubicBezTo>
                    <a:cubicBezTo>
                      <a:pt x="2362410" y="786015"/>
                      <a:pt x="2368730" y="775948"/>
                      <a:pt x="2376851" y="767534"/>
                    </a:cubicBezTo>
                    <a:cubicBezTo>
                      <a:pt x="2384971" y="759121"/>
                      <a:pt x="2394703" y="752591"/>
                      <a:pt x="2406047" y="747945"/>
                    </a:cubicBezTo>
                    <a:cubicBezTo>
                      <a:pt x="2417390" y="743299"/>
                      <a:pt x="2429885" y="740976"/>
                      <a:pt x="2443530" y="740976"/>
                    </a:cubicBezTo>
                    <a:close/>
                    <a:moveTo>
                      <a:pt x="2243505" y="740976"/>
                    </a:moveTo>
                    <a:cubicBezTo>
                      <a:pt x="2256398" y="740976"/>
                      <a:pt x="2268285" y="743131"/>
                      <a:pt x="2279168" y="747443"/>
                    </a:cubicBezTo>
                    <a:cubicBezTo>
                      <a:pt x="2290051" y="751754"/>
                      <a:pt x="2299428" y="757907"/>
                      <a:pt x="2307297" y="765902"/>
                    </a:cubicBezTo>
                    <a:cubicBezTo>
                      <a:pt x="2315166" y="773897"/>
                      <a:pt x="2321319" y="783608"/>
                      <a:pt x="2325756" y="795035"/>
                    </a:cubicBezTo>
                    <a:cubicBezTo>
                      <a:pt x="2330193" y="806462"/>
                      <a:pt x="2332412" y="819292"/>
                      <a:pt x="2332412" y="833523"/>
                    </a:cubicBezTo>
                    <a:cubicBezTo>
                      <a:pt x="2332412" y="847839"/>
                      <a:pt x="2330068" y="860752"/>
                      <a:pt x="2325380" y="872263"/>
                    </a:cubicBezTo>
                    <a:cubicBezTo>
                      <a:pt x="2320691" y="883774"/>
                      <a:pt x="2314224" y="893610"/>
                      <a:pt x="2305978" y="901773"/>
                    </a:cubicBezTo>
                    <a:cubicBezTo>
                      <a:pt x="2297732" y="909935"/>
                      <a:pt x="2288063" y="916214"/>
                      <a:pt x="2276971" y="920609"/>
                    </a:cubicBezTo>
                    <a:cubicBezTo>
                      <a:pt x="2265878" y="925004"/>
                      <a:pt x="2253928" y="927201"/>
                      <a:pt x="2241120" y="927201"/>
                    </a:cubicBezTo>
                    <a:cubicBezTo>
                      <a:pt x="2228730" y="927201"/>
                      <a:pt x="2217072" y="925108"/>
                      <a:pt x="2206147" y="920923"/>
                    </a:cubicBezTo>
                    <a:cubicBezTo>
                      <a:pt x="2195222" y="916737"/>
                      <a:pt x="2185679" y="910730"/>
                      <a:pt x="2177516" y="902903"/>
                    </a:cubicBezTo>
                    <a:cubicBezTo>
                      <a:pt x="2169354" y="895075"/>
                      <a:pt x="2162908" y="885553"/>
                      <a:pt x="2158178" y="874335"/>
                    </a:cubicBezTo>
                    <a:cubicBezTo>
                      <a:pt x="2153448" y="863117"/>
                      <a:pt x="2151083" y="850476"/>
                      <a:pt x="2151083" y="836412"/>
                    </a:cubicBezTo>
                    <a:cubicBezTo>
                      <a:pt x="2151083" y="822347"/>
                      <a:pt x="2153344" y="809455"/>
                      <a:pt x="2157864" y="797735"/>
                    </a:cubicBezTo>
                    <a:cubicBezTo>
                      <a:pt x="2162385" y="786015"/>
                      <a:pt x="2168705" y="775948"/>
                      <a:pt x="2176826" y="767534"/>
                    </a:cubicBezTo>
                    <a:cubicBezTo>
                      <a:pt x="2184946" y="759121"/>
                      <a:pt x="2194678" y="752591"/>
                      <a:pt x="2206022" y="747945"/>
                    </a:cubicBezTo>
                    <a:cubicBezTo>
                      <a:pt x="2217365" y="743299"/>
                      <a:pt x="2229860" y="740976"/>
                      <a:pt x="2243505" y="740976"/>
                    </a:cubicBezTo>
                    <a:close/>
                    <a:moveTo>
                      <a:pt x="633781" y="740976"/>
                    </a:moveTo>
                    <a:cubicBezTo>
                      <a:pt x="646673" y="740976"/>
                      <a:pt x="658561" y="743131"/>
                      <a:pt x="669444" y="747443"/>
                    </a:cubicBezTo>
                    <a:cubicBezTo>
                      <a:pt x="680327" y="751754"/>
                      <a:pt x="689703" y="757907"/>
                      <a:pt x="697572" y="765902"/>
                    </a:cubicBezTo>
                    <a:cubicBezTo>
                      <a:pt x="705441" y="773897"/>
                      <a:pt x="711595" y="783608"/>
                      <a:pt x="716031" y="795035"/>
                    </a:cubicBezTo>
                    <a:cubicBezTo>
                      <a:pt x="720468" y="806462"/>
                      <a:pt x="722687" y="819292"/>
                      <a:pt x="722687" y="833523"/>
                    </a:cubicBezTo>
                    <a:cubicBezTo>
                      <a:pt x="722687" y="847839"/>
                      <a:pt x="720343" y="860752"/>
                      <a:pt x="715655" y="872263"/>
                    </a:cubicBezTo>
                    <a:cubicBezTo>
                      <a:pt x="710967" y="883774"/>
                      <a:pt x="704500" y="893610"/>
                      <a:pt x="696253" y="901773"/>
                    </a:cubicBezTo>
                    <a:cubicBezTo>
                      <a:pt x="688007" y="909935"/>
                      <a:pt x="678338" y="916214"/>
                      <a:pt x="667246" y="920609"/>
                    </a:cubicBezTo>
                    <a:cubicBezTo>
                      <a:pt x="656154" y="925004"/>
                      <a:pt x="644203" y="927201"/>
                      <a:pt x="631395" y="927201"/>
                    </a:cubicBezTo>
                    <a:cubicBezTo>
                      <a:pt x="619005" y="927201"/>
                      <a:pt x="607347" y="925108"/>
                      <a:pt x="596422" y="920923"/>
                    </a:cubicBezTo>
                    <a:cubicBezTo>
                      <a:pt x="585497" y="916737"/>
                      <a:pt x="575954" y="910730"/>
                      <a:pt x="567792" y="902903"/>
                    </a:cubicBezTo>
                    <a:cubicBezTo>
                      <a:pt x="559629" y="895075"/>
                      <a:pt x="553183" y="885553"/>
                      <a:pt x="548453" y="874335"/>
                    </a:cubicBezTo>
                    <a:cubicBezTo>
                      <a:pt x="543723" y="863117"/>
                      <a:pt x="541358" y="850476"/>
                      <a:pt x="541358" y="836412"/>
                    </a:cubicBezTo>
                    <a:cubicBezTo>
                      <a:pt x="541358" y="822347"/>
                      <a:pt x="543619" y="809455"/>
                      <a:pt x="548139" y="797735"/>
                    </a:cubicBezTo>
                    <a:cubicBezTo>
                      <a:pt x="552660" y="786015"/>
                      <a:pt x="558980" y="775948"/>
                      <a:pt x="567101" y="767534"/>
                    </a:cubicBezTo>
                    <a:cubicBezTo>
                      <a:pt x="575221" y="759121"/>
                      <a:pt x="584953" y="752591"/>
                      <a:pt x="596297" y="747945"/>
                    </a:cubicBezTo>
                    <a:cubicBezTo>
                      <a:pt x="607640" y="743299"/>
                      <a:pt x="620135" y="740976"/>
                      <a:pt x="633781" y="740976"/>
                    </a:cubicBezTo>
                    <a:close/>
                    <a:moveTo>
                      <a:pt x="1525754" y="736078"/>
                    </a:moveTo>
                    <a:cubicBezTo>
                      <a:pt x="1530275" y="736078"/>
                      <a:pt x="1534377" y="736685"/>
                      <a:pt x="1538060" y="737899"/>
                    </a:cubicBezTo>
                    <a:cubicBezTo>
                      <a:pt x="1541744" y="739113"/>
                      <a:pt x="1544883" y="740808"/>
                      <a:pt x="1547478" y="742985"/>
                    </a:cubicBezTo>
                    <a:cubicBezTo>
                      <a:pt x="1550073" y="745161"/>
                      <a:pt x="1552083" y="747756"/>
                      <a:pt x="1553506" y="750770"/>
                    </a:cubicBezTo>
                    <a:cubicBezTo>
                      <a:pt x="1554929" y="753784"/>
                      <a:pt x="1555640" y="757133"/>
                      <a:pt x="1555640" y="760816"/>
                    </a:cubicBezTo>
                    <a:cubicBezTo>
                      <a:pt x="1555640" y="764332"/>
                      <a:pt x="1554971" y="767639"/>
                      <a:pt x="1553631" y="770736"/>
                    </a:cubicBezTo>
                    <a:cubicBezTo>
                      <a:pt x="1552292" y="773834"/>
                      <a:pt x="1550366" y="776513"/>
                      <a:pt x="1547855" y="778773"/>
                    </a:cubicBezTo>
                    <a:cubicBezTo>
                      <a:pt x="1545343" y="781034"/>
                      <a:pt x="1542225" y="782833"/>
                      <a:pt x="1538500" y="784173"/>
                    </a:cubicBezTo>
                    <a:cubicBezTo>
                      <a:pt x="1534774" y="785512"/>
                      <a:pt x="1530526" y="786182"/>
                      <a:pt x="1525754" y="786182"/>
                    </a:cubicBezTo>
                    <a:cubicBezTo>
                      <a:pt x="1521150" y="786182"/>
                      <a:pt x="1517006" y="785491"/>
                      <a:pt x="1513322" y="784110"/>
                    </a:cubicBezTo>
                    <a:cubicBezTo>
                      <a:pt x="1509638" y="782729"/>
                      <a:pt x="1506520" y="780887"/>
                      <a:pt x="1503967" y="778585"/>
                    </a:cubicBezTo>
                    <a:cubicBezTo>
                      <a:pt x="1501414" y="776283"/>
                      <a:pt x="1499446" y="773583"/>
                      <a:pt x="1498065" y="770485"/>
                    </a:cubicBezTo>
                    <a:cubicBezTo>
                      <a:pt x="1496684" y="767388"/>
                      <a:pt x="1495993" y="764165"/>
                      <a:pt x="1495993" y="760816"/>
                    </a:cubicBezTo>
                    <a:cubicBezTo>
                      <a:pt x="1495993" y="756965"/>
                      <a:pt x="1496747" y="753512"/>
                      <a:pt x="1498253" y="750456"/>
                    </a:cubicBezTo>
                    <a:cubicBezTo>
                      <a:pt x="1499760" y="747401"/>
                      <a:pt x="1501832" y="744806"/>
                      <a:pt x="1504469" y="742671"/>
                    </a:cubicBezTo>
                    <a:cubicBezTo>
                      <a:pt x="1507106" y="740536"/>
                      <a:pt x="1510246" y="738904"/>
                      <a:pt x="1513887" y="737773"/>
                    </a:cubicBezTo>
                    <a:cubicBezTo>
                      <a:pt x="1517529" y="736643"/>
                      <a:pt x="1521484" y="736078"/>
                      <a:pt x="1525754" y="736078"/>
                    </a:cubicBezTo>
                    <a:close/>
                    <a:moveTo>
                      <a:pt x="1870482" y="733692"/>
                    </a:moveTo>
                    <a:lnTo>
                      <a:pt x="1923976" y="733692"/>
                    </a:lnTo>
                    <a:lnTo>
                      <a:pt x="1923976" y="924062"/>
                    </a:lnTo>
                    <a:lnTo>
                      <a:pt x="1870482" y="924062"/>
                    </a:lnTo>
                    <a:close/>
                    <a:moveTo>
                      <a:pt x="1798933" y="646093"/>
                    </a:moveTo>
                    <a:lnTo>
                      <a:pt x="1780850" y="648604"/>
                    </a:lnTo>
                    <a:cubicBezTo>
                      <a:pt x="1776748" y="649274"/>
                      <a:pt x="1773462" y="650635"/>
                      <a:pt x="1770992" y="652686"/>
                    </a:cubicBezTo>
                    <a:cubicBezTo>
                      <a:pt x="1768523" y="654737"/>
                      <a:pt x="1767288" y="657604"/>
                      <a:pt x="1767288" y="661287"/>
                    </a:cubicBezTo>
                    <a:cubicBezTo>
                      <a:pt x="1767288" y="662711"/>
                      <a:pt x="1767518" y="664134"/>
                      <a:pt x="1767979" y="665557"/>
                    </a:cubicBezTo>
                    <a:cubicBezTo>
                      <a:pt x="1768439" y="666980"/>
                      <a:pt x="1769172" y="668278"/>
                      <a:pt x="1770176" y="669450"/>
                    </a:cubicBezTo>
                    <a:cubicBezTo>
                      <a:pt x="1771181" y="670622"/>
                      <a:pt x="1772499" y="671564"/>
                      <a:pt x="1774132" y="672275"/>
                    </a:cubicBezTo>
                    <a:cubicBezTo>
                      <a:pt x="1775764" y="672987"/>
                      <a:pt x="1777752" y="673342"/>
                      <a:pt x="1780097" y="673342"/>
                    </a:cubicBezTo>
                    <a:cubicBezTo>
                      <a:pt x="1782775" y="673342"/>
                      <a:pt x="1785266" y="672819"/>
                      <a:pt x="1787568" y="671773"/>
                    </a:cubicBezTo>
                    <a:cubicBezTo>
                      <a:pt x="1789870" y="670726"/>
                      <a:pt x="1791859" y="669219"/>
                      <a:pt x="1793533" y="667252"/>
                    </a:cubicBezTo>
                    <a:cubicBezTo>
                      <a:pt x="1795207" y="665285"/>
                      <a:pt x="1796526" y="662920"/>
                      <a:pt x="1797488" y="660157"/>
                    </a:cubicBezTo>
                    <a:cubicBezTo>
                      <a:pt x="1798451" y="657395"/>
                      <a:pt x="1798933" y="654339"/>
                      <a:pt x="1798933" y="650990"/>
                    </a:cubicBezTo>
                    <a:close/>
                    <a:moveTo>
                      <a:pt x="1189816" y="605658"/>
                    </a:moveTo>
                    <a:cubicBezTo>
                      <a:pt x="1186970" y="605658"/>
                      <a:pt x="1184521" y="606412"/>
                      <a:pt x="1182470" y="607919"/>
                    </a:cubicBezTo>
                    <a:cubicBezTo>
                      <a:pt x="1180419" y="609425"/>
                      <a:pt x="1178745" y="611309"/>
                      <a:pt x="1177447" y="613569"/>
                    </a:cubicBezTo>
                    <a:cubicBezTo>
                      <a:pt x="1176150" y="615830"/>
                      <a:pt x="1175187" y="618236"/>
                      <a:pt x="1174559" y="620790"/>
                    </a:cubicBezTo>
                    <a:cubicBezTo>
                      <a:pt x="1173931" y="623343"/>
                      <a:pt x="1173534" y="625708"/>
                      <a:pt x="1173366" y="627885"/>
                    </a:cubicBezTo>
                    <a:lnTo>
                      <a:pt x="1205764" y="627885"/>
                    </a:lnTo>
                    <a:cubicBezTo>
                      <a:pt x="1205764" y="625541"/>
                      <a:pt x="1205597" y="623071"/>
                      <a:pt x="1205262" y="620476"/>
                    </a:cubicBezTo>
                    <a:cubicBezTo>
                      <a:pt x="1204927" y="617881"/>
                      <a:pt x="1204195" y="615474"/>
                      <a:pt x="1203064" y="613255"/>
                    </a:cubicBezTo>
                    <a:cubicBezTo>
                      <a:pt x="1201934" y="611037"/>
                      <a:pt x="1200323" y="609216"/>
                      <a:pt x="1198230" y="607793"/>
                    </a:cubicBezTo>
                    <a:cubicBezTo>
                      <a:pt x="1196137" y="606370"/>
                      <a:pt x="1193332" y="605658"/>
                      <a:pt x="1189816" y="605658"/>
                    </a:cubicBezTo>
                    <a:close/>
                    <a:moveTo>
                      <a:pt x="1562398" y="576400"/>
                    </a:moveTo>
                    <a:lnTo>
                      <a:pt x="1618153" y="576400"/>
                    </a:lnTo>
                    <a:lnTo>
                      <a:pt x="1633850" y="646595"/>
                    </a:lnTo>
                    <a:cubicBezTo>
                      <a:pt x="1634184" y="648102"/>
                      <a:pt x="1634561" y="649923"/>
                      <a:pt x="1634980" y="652058"/>
                    </a:cubicBezTo>
                    <a:cubicBezTo>
                      <a:pt x="1635398" y="654192"/>
                      <a:pt x="1635817" y="656432"/>
                      <a:pt x="1636236" y="658776"/>
                    </a:cubicBezTo>
                    <a:cubicBezTo>
                      <a:pt x="1636654" y="661120"/>
                      <a:pt x="1637031" y="663443"/>
                      <a:pt x="1637366" y="665745"/>
                    </a:cubicBezTo>
                    <a:cubicBezTo>
                      <a:pt x="1637701" y="668047"/>
                      <a:pt x="1637910" y="670161"/>
                      <a:pt x="1637994" y="672087"/>
                    </a:cubicBezTo>
                    <a:lnTo>
                      <a:pt x="1638747" y="672087"/>
                    </a:lnTo>
                    <a:cubicBezTo>
                      <a:pt x="1639166" y="668320"/>
                      <a:pt x="1639814" y="664301"/>
                      <a:pt x="1640693" y="660032"/>
                    </a:cubicBezTo>
                    <a:cubicBezTo>
                      <a:pt x="1641572" y="655762"/>
                      <a:pt x="1642472" y="651534"/>
                      <a:pt x="1643393" y="647349"/>
                    </a:cubicBezTo>
                    <a:lnTo>
                      <a:pt x="1658085" y="576400"/>
                    </a:lnTo>
                    <a:lnTo>
                      <a:pt x="1713589" y="576400"/>
                    </a:lnTo>
                    <a:lnTo>
                      <a:pt x="1668885" y="704987"/>
                    </a:lnTo>
                    <a:lnTo>
                      <a:pt x="1605344" y="704987"/>
                    </a:lnTo>
                    <a:close/>
                    <a:moveTo>
                      <a:pt x="1499007" y="576400"/>
                    </a:moveTo>
                    <a:lnTo>
                      <a:pt x="1552501" y="576400"/>
                    </a:lnTo>
                    <a:lnTo>
                      <a:pt x="1552501" y="704987"/>
                    </a:lnTo>
                    <a:lnTo>
                      <a:pt x="1499007" y="704987"/>
                    </a:lnTo>
                    <a:close/>
                    <a:moveTo>
                      <a:pt x="1785496" y="573260"/>
                    </a:moveTo>
                    <a:cubicBezTo>
                      <a:pt x="1797216" y="573260"/>
                      <a:pt x="1807053" y="574537"/>
                      <a:pt x="1815006" y="577090"/>
                    </a:cubicBezTo>
                    <a:cubicBezTo>
                      <a:pt x="1822959" y="579644"/>
                      <a:pt x="1829363" y="583453"/>
                      <a:pt x="1834219" y="588517"/>
                    </a:cubicBezTo>
                    <a:cubicBezTo>
                      <a:pt x="1839074" y="593582"/>
                      <a:pt x="1842549" y="599903"/>
                      <a:pt x="1844641" y="607479"/>
                    </a:cubicBezTo>
                    <a:cubicBezTo>
                      <a:pt x="1846734" y="615055"/>
                      <a:pt x="1847781" y="623908"/>
                      <a:pt x="1847781" y="634038"/>
                    </a:cubicBezTo>
                    <a:lnTo>
                      <a:pt x="1847781" y="704987"/>
                    </a:lnTo>
                    <a:lnTo>
                      <a:pt x="1798933" y="704987"/>
                    </a:lnTo>
                    <a:lnTo>
                      <a:pt x="1798933" y="685398"/>
                    </a:lnTo>
                    <a:lnTo>
                      <a:pt x="1798430" y="685398"/>
                    </a:lnTo>
                    <a:cubicBezTo>
                      <a:pt x="1794412" y="692513"/>
                      <a:pt x="1789159" y="698080"/>
                      <a:pt x="1782671" y="702099"/>
                    </a:cubicBezTo>
                    <a:cubicBezTo>
                      <a:pt x="1776183" y="706117"/>
                      <a:pt x="1768376" y="708126"/>
                      <a:pt x="1759251" y="708126"/>
                    </a:cubicBezTo>
                    <a:cubicBezTo>
                      <a:pt x="1752721" y="708126"/>
                      <a:pt x="1747029" y="707101"/>
                      <a:pt x="1742173" y="705050"/>
                    </a:cubicBezTo>
                    <a:cubicBezTo>
                      <a:pt x="1737318" y="702999"/>
                      <a:pt x="1733278" y="700173"/>
                      <a:pt x="1730055" y="696574"/>
                    </a:cubicBezTo>
                    <a:cubicBezTo>
                      <a:pt x="1726832" y="692974"/>
                      <a:pt x="1724426" y="688767"/>
                      <a:pt x="1722835" y="683953"/>
                    </a:cubicBezTo>
                    <a:cubicBezTo>
                      <a:pt x="1721244" y="679140"/>
                      <a:pt x="1720449" y="673970"/>
                      <a:pt x="1720449" y="668445"/>
                    </a:cubicBezTo>
                    <a:cubicBezTo>
                      <a:pt x="1720449" y="663757"/>
                      <a:pt x="1721077" y="659069"/>
                      <a:pt x="1722333" y="654381"/>
                    </a:cubicBezTo>
                    <a:cubicBezTo>
                      <a:pt x="1723588" y="649693"/>
                      <a:pt x="1725911" y="645340"/>
                      <a:pt x="1729302" y="641321"/>
                    </a:cubicBezTo>
                    <a:cubicBezTo>
                      <a:pt x="1732692" y="637303"/>
                      <a:pt x="1737422" y="633808"/>
                      <a:pt x="1743492" y="630836"/>
                    </a:cubicBezTo>
                    <a:cubicBezTo>
                      <a:pt x="1749561" y="627864"/>
                      <a:pt x="1757410" y="625750"/>
                      <a:pt x="1767037" y="624494"/>
                    </a:cubicBezTo>
                    <a:lnTo>
                      <a:pt x="1798933" y="620350"/>
                    </a:lnTo>
                    <a:cubicBezTo>
                      <a:pt x="1798933" y="618174"/>
                      <a:pt x="1798409" y="616206"/>
                      <a:pt x="1797363" y="614448"/>
                    </a:cubicBezTo>
                    <a:cubicBezTo>
                      <a:pt x="1796316" y="612690"/>
                      <a:pt x="1794872" y="611183"/>
                      <a:pt x="1793031" y="609928"/>
                    </a:cubicBezTo>
                    <a:cubicBezTo>
                      <a:pt x="1791189" y="608672"/>
                      <a:pt x="1788991" y="607709"/>
                      <a:pt x="1786438" y="607040"/>
                    </a:cubicBezTo>
                    <a:cubicBezTo>
                      <a:pt x="1783885" y="606370"/>
                      <a:pt x="1781101" y="606035"/>
                      <a:pt x="1778087" y="606035"/>
                    </a:cubicBezTo>
                    <a:cubicBezTo>
                      <a:pt x="1773818" y="606035"/>
                      <a:pt x="1769569" y="606391"/>
                      <a:pt x="1765342" y="607102"/>
                    </a:cubicBezTo>
                    <a:cubicBezTo>
                      <a:pt x="1761114" y="607814"/>
                      <a:pt x="1757054" y="608756"/>
                      <a:pt x="1753161" y="609928"/>
                    </a:cubicBezTo>
                    <a:cubicBezTo>
                      <a:pt x="1749268" y="611100"/>
                      <a:pt x="1745585" y="612418"/>
                      <a:pt x="1742110" y="613883"/>
                    </a:cubicBezTo>
                    <a:cubicBezTo>
                      <a:pt x="1738636" y="615348"/>
                      <a:pt x="1735434" y="616834"/>
                      <a:pt x="1732504" y="618341"/>
                    </a:cubicBezTo>
                    <a:lnTo>
                      <a:pt x="1732504" y="583557"/>
                    </a:lnTo>
                    <a:cubicBezTo>
                      <a:pt x="1735602" y="582218"/>
                      <a:pt x="1739306" y="580920"/>
                      <a:pt x="1743617" y="579664"/>
                    </a:cubicBezTo>
                    <a:cubicBezTo>
                      <a:pt x="1747929" y="578409"/>
                      <a:pt x="1752491" y="577320"/>
                      <a:pt x="1757305" y="576400"/>
                    </a:cubicBezTo>
                    <a:cubicBezTo>
                      <a:pt x="1762119" y="575479"/>
                      <a:pt x="1766953" y="574725"/>
                      <a:pt x="1771809" y="574139"/>
                    </a:cubicBezTo>
                    <a:cubicBezTo>
                      <a:pt x="1776664" y="573553"/>
                      <a:pt x="1781227" y="573260"/>
                      <a:pt x="1785496" y="573260"/>
                    </a:cubicBezTo>
                    <a:close/>
                    <a:moveTo>
                      <a:pt x="1330180" y="573260"/>
                    </a:moveTo>
                    <a:cubicBezTo>
                      <a:pt x="1333361" y="573260"/>
                      <a:pt x="1336584" y="573407"/>
                      <a:pt x="1339849" y="573700"/>
                    </a:cubicBezTo>
                    <a:cubicBezTo>
                      <a:pt x="1343114" y="573993"/>
                      <a:pt x="1346295" y="574369"/>
                      <a:pt x="1349393" y="574830"/>
                    </a:cubicBezTo>
                    <a:cubicBezTo>
                      <a:pt x="1352490" y="575290"/>
                      <a:pt x="1355441" y="575814"/>
                      <a:pt x="1358246" y="576400"/>
                    </a:cubicBezTo>
                    <a:cubicBezTo>
                      <a:pt x="1361050" y="576986"/>
                      <a:pt x="1363583" y="577572"/>
                      <a:pt x="1365843" y="578158"/>
                    </a:cubicBezTo>
                    <a:lnTo>
                      <a:pt x="1365843" y="614197"/>
                    </a:lnTo>
                    <a:cubicBezTo>
                      <a:pt x="1364252" y="613528"/>
                      <a:pt x="1362201" y="612753"/>
                      <a:pt x="1359690" y="611874"/>
                    </a:cubicBezTo>
                    <a:cubicBezTo>
                      <a:pt x="1357178" y="610995"/>
                      <a:pt x="1354416" y="610137"/>
                      <a:pt x="1351402" y="609300"/>
                    </a:cubicBezTo>
                    <a:cubicBezTo>
                      <a:pt x="1348388" y="608463"/>
                      <a:pt x="1345270" y="607751"/>
                      <a:pt x="1342047" y="607165"/>
                    </a:cubicBezTo>
                    <a:cubicBezTo>
                      <a:pt x="1338824" y="606579"/>
                      <a:pt x="1335705" y="606286"/>
                      <a:pt x="1332692" y="606286"/>
                    </a:cubicBezTo>
                    <a:cubicBezTo>
                      <a:pt x="1329175" y="606286"/>
                      <a:pt x="1326371" y="606872"/>
                      <a:pt x="1324278" y="608044"/>
                    </a:cubicBezTo>
                    <a:cubicBezTo>
                      <a:pt x="1322185" y="609216"/>
                      <a:pt x="1321139" y="610849"/>
                      <a:pt x="1321139" y="612942"/>
                    </a:cubicBezTo>
                    <a:cubicBezTo>
                      <a:pt x="1321139" y="614281"/>
                      <a:pt x="1321453" y="615453"/>
                      <a:pt x="1322080" y="616458"/>
                    </a:cubicBezTo>
                    <a:cubicBezTo>
                      <a:pt x="1322708" y="617462"/>
                      <a:pt x="1323713" y="618383"/>
                      <a:pt x="1325094" y="619220"/>
                    </a:cubicBezTo>
                    <a:cubicBezTo>
                      <a:pt x="1326476" y="620057"/>
                      <a:pt x="1328234" y="620874"/>
                      <a:pt x="1330368" y="621669"/>
                    </a:cubicBezTo>
                    <a:cubicBezTo>
                      <a:pt x="1332503" y="622464"/>
                      <a:pt x="1335077" y="623322"/>
                      <a:pt x="1338091" y="624243"/>
                    </a:cubicBezTo>
                    <a:cubicBezTo>
                      <a:pt x="1344035" y="626001"/>
                      <a:pt x="1349309" y="628010"/>
                      <a:pt x="1353914" y="630271"/>
                    </a:cubicBezTo>
                    <a:cubicBezTo>
                      <a:pt x="1358518" y="632531"/>
                      <a:pt x="1362369" y="635168"/>
                      <a:pt x="1365466" y="638182"/>
                    </a:cubicBezTo>
                    <a:cubicBezTo>
                      <a:pt x="1368564" y="641196"/>
                      <a:pt x="1370908" y="644670"/>
                      <a:pt x="1372498" y="648604"/>
                    </a:cubicBezTo>
                    <a:cubicBezTo>
                      <a:pt x="1374089" y="652539"/>
                      <a:pt x="1374884" y="657102"/>
                      <a:pt x="1374884" y="662292"/>
                    </a:cubicBezTo>
                    <a:cubicBezTo>
                      <a:pt x="1374884" y="668571"/>
                      <a:pt x="1373712" y="674494"/>
                      <a:pt x="1371368" y="680061"/>
                    </a:cubicBezTo>
                    <a:cubicBezTo>
                      <a:pt x="1369024" y="685628"/>
                      <a:pt x="1365320" y="690483"/>
                      <a:pt x="1360255" y="694627"/>
                    </a:cubicBezTo>
                    <a:cubicBezTo>
                      <a:pt x="1355190" y="698771"/>
                      <a:pt x="1348681" y="702057"/>
                      <a:pt x="1340728" y="704485"/>
                    </a:cubicBezTo>
                    <a:cubicBezTo>
                      <a:pt x="1332775" y="706912"/>
                      <a:pt x="1323148" y="708126"/>
                      <a:pt x="1311846" y="708126"/>
                    </a:cubicBezTo>
                    <a:cubicBezTo>
                      <a:pt x="1308330" y="708126"/>
                      <a:pt x="1304626" y="707938"/>
                      <a:pt x="1300733" y="707561"/>
                    </a:cubicBezTo>
                    <a:cubicBezTo>
                      <a:pt x="1296840" y="707185"/>
                      <a:pt x="1293010" y="706724"/>
                      <a:pt x="1289243" y="706180"/>
                    </a:cubicBezTo>
                    <a:cubicBezTo>
                      <a:pt x="1285476" y="705636"/>
                      <a:pt x="1281897" y="705008"/>
                      <a:pt x="1278506" y="704296"/>
                    </a:cubicBezTo>
                    <a:cubicBezTo>
                      <a:pt x="1275116" y="703585"/>
                      <a:pt x="1272165" y="702852"/>
                      <a:pt x="1269654" y="702099"/>
                    </a:cubicBezTo>
                    <a:lnTo>
                      <a:pt x="1269654" y="664552"/>
                    </a:lnTo>
                    <a:cubicBezTo>
                      <a:pt x="1272667" y="665892"/>
                      <a:pt x="1275807" y="667189"/>
                      <a:pt x="1279071" y="668445"/>
                    </a:cubicBezTo>
                    <a:cubicBezTo>
                      <a:pt x="1282336" y="669701"/>
                      <a:pt x="1285622" y="670831"/>
                      <a:pt x="1288929" y="671836"/>
                    </a:cubicBezTo>
                    <a:cubicBezTo>
                      <a:pt x="1292236" y="672840"/>
                      <a:pt x="1295605" y="673635"/>
                      <a:pt x="1299038" y="674221"/>
                    </a:cubicBezTo>
                    <a:cubicBezTo>
                      <a:pt x="1302470" y="674808"/>
                      <a:pt x="1305902" y="675100"/>
                      <a:pt x="1309335" y="675100"/>
                    </a:cubicBezTo>
                    <a:cubicBezTo>
                      <a:pt x="1315027" y="675100"/>
                      <a:pt x="1319067" y="674326"/>
                      <a:pt x="1321453" y="672777"/>
                    </a:cubicBezTo>
                    <a:cubicBezTo>
                      <a:pt x="1323839" y="671229"/>
                      <a:pt x="1325032" y="669282"/>
                      <a:pt x="1325032" y="666938"/>
                    </a:cubicBezTo>
                    <a:cubicBezTo>
                      <a:pt x="1325032" y="665682"/>
                      <a:pt x="1324738" y="664615"/>
                      <a:pt x="1324152" y="663736"/>
                    </a:cubicBezTo>
                    <a:cubicBezTo>
                      <a:pt x="1323566" y="662857"/>
                      <a:pt x="1322457" y="661957"/>
                      <a:pt x="1320825" y="661036"/>
                    </a:cubicBezTo>
                    <a:cubicBezTo>
                      <a:pt x="1319192" y="660115"/>
                      <a:pt x="1316890" y="659111"/>
                      <a:pt x="1313918" y="658022"/>
                    </a:cubicBezTo>
                    <a:cubicBezTo>
                      <a:pt x="1310946" y="656934"/>
                      <a:pt x="1307074" y="655595"/>
                      <a:pt x="1302303" y="654004"/>
                    </a:cubicBezTo>
                    <a:cubicBezTo>
                      <a:pt x="1297531" y="652497"/>
                      <a:pt x="1293136" y="650697"/>
                      <a:pt x="1289117" y="648604"/>
                    </a:cubicBezTo>
                    <a:cubicBezTo>
                      <a:pt x="1285099" y="646512"/>
                      <a:pt x="1281646" y="644000"/>
                      <a:pt x="1278758" y="641070"/>
                    </a:cubicBezTo>
                    <a:cubicBezTo>
                      <a:pt x="1275869" y="638140"/>
                      <a:pt x="1273630" y="634666"/>
                      <a:pt x="1272039" y="630647"/>
                    </a:cubicBezTo>
                    <a:cubicBezTo>
                      <a:pt x="1270449" y="626629"/>
                      <a:pt x="1269654" y="621899"/>
                      <a:pt x="1269654" y="616458"/>
                    </a:cubicBezTo>
                    <a:cubicBezTo>
                      <a:pt x="1269654" y="609677"/>
                      <a:pt x="1271056" y="603607"/>
                      <a:pt x="1273860" y="598249"/>
                    </a:cubicBezTo>
                    <a:cubicBezTo>
                      <a:pt x="1276665" y="592892"/>
                      <a:pt x="1280662" y="588350"/>
                      <a:pt x="1285853" y="584625"/>
                    </a:cubicBezTo>
                    <a:cubicBezTo>
                      <a:pt x="1291043" y="580899"/>
                      <a:pt x="1297384" y="578074"/>
                      <a:pt x="1304877" y="576148"/>
                    </a:cubicBezTo>
                    <a:cubicBezTo>
                      <a:pt x="1312369" y="574223"/>
                      <a:pt x="1320804" y="573260"/>
                      <a:pt x="1330180" y="573260"/>
                    </a:cubicBezTo>
                    <a:close/>
                    <a:moveTo>
                      <a:pt x="1190068" y="573260"/>
                    </a:moveTo>
                    <a:cubicBezTo>
                      <a:pt x="1201536" y="573260"/>
                      <a:pt x="1211268" y="575039"/>
                      <a:pt x="1219263" y="578597"/>
                    </a:cubicBezTo>
                    <a:cubicBezTo>
                      <a:pt x="1227258" y="582155"/>
                      <a:pt x="1233767" y="586843"/>
                      <a:pt x="1238790" y="592661"/>
                    </a:cubicBezTo>
                    <a:cubicBezTo>
                      <a:pt x="1243813" y="598480"/>
                      <a:pt x="1247455" y="605135"/>
                      <a:pt x="1249715" y="612628"/>
                    </a:cubicBezTo>
                    <a:cubicBezTo>
                      <a:pt x="1251975" y="620120"/>
                      <a:pt x="1253105" y="627843"/>
                      <a:pt x="1253105" y="635796"/>
                    </a:cubicBezTo>
                    <a:lnTo>
                      <a:pt x="1253105" y="655888"/>
                    </a:lnTo>
                    <a:lnTo>
                      <a:pt x="1173617" y="655888"/>
                    </a:lnTo>
                    <a:cubicBezTo>
                      <a:pt x="1173952" y="657897"/>
                      <a:pt x="1174727" y="659948"/>
                      <a:pt x="1175940" y="662041"/>
                    </a:cubicBezTo>
                    <a:cubicBezTo>
                      <a:pt x="1177154" y="664134"/>
                      <a:pt x="1178975" y="666038"/>
                      <a:pt x="1181403" y="667754"/>
                    </a:cubicBezTo>
                    <a:cubicBezTo>
                      <a:pt x="1183831" y="669471"/>
                      <a:pt x="1186949" y="670873"/>
                      <a:pt x="1190758" y="671961"/>
                    </a:cubicBezTo>
                    <a:cubicBezTo>
                      <a:pt x="1194567" y="673049"/>
                      <a:pt x="1199234" y="673594"/>
                      <a:pt x="1204760" y="673594"/>
                    </a:cubicBezTo>
                    <a:cubicBezTo>
                      <a:pt x="1208527" y="673594"/>
                      <a:pt x="1212147" y="673363"/>
                      <a:pt x="1215622" y="672903"/>
                    </a:cubicBezTo>
                    <a:cubicBezTo>
                      <a:pt x="1219096" y="672442"/>
                      <a:pt x="1222361" y="671856"/>
                      <a:pt x="1225416" y="671145"/>
                    </a:cubicBezTo>
                    <a:cubicBezTo>
                      <a:pt x="1228472" y="670433"/>
                      <a:pt x="1231256" y="669659"/>
                      <a:pt x="1233767" y="668822"/>
                    </a:cubicBezTo>
                    <a:cubicBezTo>
                      <a:pt x="1236279" y="667985"/>
                      <a:pt x="1238413" y="667189"/>
                      <a:pt x="1240171" y="666436"/>
                    </a:cubicBezTo>
                    <a:lnTo>
                      <a:pt x="1240171" y="700341"/>
                    </a:lnTo>
                    <a:cubicBezTo>
                      <a:pt x="1238079" y="701178"/>
                      <a:pt x="1235525" y="702057"/>
                      <a:pt x="1232511" y="702978"/>
                    </a:cubicBezTo>
                    <a:cubicBezTo>
                      <a:pt x="1229497" y="703899"/>
                      <a:pt x="1226024" y="704736"/>
                      <a:pt x="1222089" y="705489"/>
                    </a:cubicBezTo>
                    <a:cubicBezTo>
                      <a:pt x="1218154" y="706243"/>
                      <a:pt x="1213759" y="706871"/>
                      <a:pt x="1208903" y="707373"/>
                    </a:cubicBezTo>
                    <a:cubicBezTo>
                      <a:pt x="1204048" y="707875"/>
                      <a:pt x="1198732" y="708126"/>
                      <a:pt x="1192956" y="708126"/>
                    </a:cubicBezTo>
                    <a:cubicBezTo>
                      <a:pt x="1180901" y="708126"/>
                      <a:pt x="1170436" y="706515"/>
                      <a:pt x="1161562" y="703292"/>
                    </a:cubicBezTo>
                    <a:cubicBezTo>
                      <a:pt x="1152688" y="700069"/>
                      <a:pt x="1145301" y="695569"/>
                      <a:pt x="1139399" y="689793"/>
                    </a:cubicBezTo>
                    <a:cubicBezTo>
                      <a:pt x="1133497" y="684016"/>
                      <a:pt x="1129102" y="677193"/>
                      <a:pt x="1126213" y="669324"/>
                    </a:cubicBezTo>
                    <a:cubicBezTo>
                      <a:pt x="1123325" y="661455"/>
                      <a:pt x="1121881" y="652874"/>
                      <a:pt x="1121881" y="643582"/>
                    </a:cubicBezTo>
                    <a:cubicBezTo>
                      <a:pt x="1121881" y="635042"/>
                      <a:pt x="1122844" y="627403"/>
                      <a:pt x="1124769" y="620664"/>
                    </a:cubicBezTo>
                    <a:cubicBezTo>
                      <a:pt x="1126695" y="613925"/>
                      <a:pt x="1129311" y="607939"/>
                      <a:pt x="1132618" y="602707"/>
                    </a:cubicBezTo>
                    <a:cubicBezTo>
                      <a:pt x="1135924" y="597475"/>
                      <a:pt x="1139817" y="592996"/>
                      <a:pt x="1144296" y="589271"/>
                    </a:cubicBezTo>
                    <a:cubicBezTo>
                      <a:pt x="1148775" y="585546"/>
                      <a:pt x="1153526" y="582511"/>
                      <a:pt x="1158548" y="580167"/>
                    </a:cubicBezTo>
                    <a:cubicBezTo>
                      <a:pt x="1163572" y="577823"/>
                      <a:pt x="1168783" y="576086"/>
                      <a:pt x="1174182" y="574955"/>
                    </a:cubicBezTo>
                    <a:cubicBezTo>
                      <a:pt x="1179582" y="573825"/>
                      <a:pt x="1184877" y="573260"/>
                      <a:pt x="1190068" y="573260"/>
                    </a:cubicBezTo>
                    <a:close/>
                    <a:moveTo>
                      <a:pt x="2243003" y="568112"/>
                    </a:moveTo>
                    <a:cubicBezTo>
                      <a:pt x="2236892" y="568112"/>
                      <a:pt x="2231660" y="569367"/>
                      <a:pt x="2227306" y="571879"/>
                    </a:cubicBezTo>
                    <a:cubicBezTo>
                      <a:pt x="2222953" y="574390"/>
                      <a:pt x="2219395" y="577781"/>
                      <a:pt x="2216633" y="582050"/>
                    </a:cubicBezTo>
                    <a:cubicBezTo>
                      <a:pt x="2213870" y="586320"/>
                      <a:pt x="2211861" y="591301"/>
                      <a:pt x="2210605" y="596994"/>
                    </a:cubicBezTo>
                    <a:cubicBezTo>
                      <a:pt x="2209349" y="602686"/>
                      <a:pt x="2208722" y="608756"/>
                      <a:pt x="2208722" y="615202"/>
                    </a:cubicBezTo>
                    <a:cubicBezTo>
                      <a:pt x="2208722" y="623573"/>
                      <a:pt x="2209642" y="630710"/>
                      <a:pt x="2211484" y="636612"/>
                    </a:cubicBezTo>
                    <a:cubicBezTo>
                      <a:pt x="2213326" y="642514"/>
                      <a:pt x="2215796" y="647328"/>
                      <a:pt x="2218893" y="651053"/>
                    </a:cubicBezTo>
                    <a:cubicBezTo>
                      <a:pt x="2221990" y="654778"/>
                      <a:pt x="2225548" y="657499"/>
                      <a:pt x="2229567" y="659215"/>
                    </a:cubicBezTo>
                    <a:cubicBezTo>
                      <a:pt x="2233585" y="660932"/>
                      <a:pt x="2237771" y="661790"/>
                      <a:pt x="2242124" y="661790"/>
                    </a:cubicBezTo>
                    <a:cubicBezTo>
                      <a:pt x="2246310" y="661790"/>
                      <a:pt x="2250370" y="660890"/>
                      <a:pt x="2254305" y="659090"/>
                    </a:cubicBezTo>
                    <a:cubicBezTo>
                      <a:pt x="2258239" y="657290"/>
                      <a:pt x="2261735" y="654527"/>
                      <a:pt x="2264790" y="650802"/>
                    </a:cubicBezTo>
                    <a:cubicBezTo>
                      <a:pt x="2267846" y="647077"/>
                      <a:pt x="2270295" y="642326"/>
                      <a:pt x="2272136" y="636549"/>
                    </a:cubicBezTo>
                    <a:cubicBezTo>
                      <a:pt x="2273978" y="630773"/>
                      <a:pt x="2274899" y="623908"/>
                      <a:pt x="2274899" y="615955"/>
                    </a:cubicBezTo>
                    <a:cubicBezTo>
                      <a:pt x="2274899" y="608253"/>
                      <a:pt x="2274125" y="601431"/>
                      <a:pt x="2272576" y="595487"/>
                    </a:cubicBezTo>
                    <a:cubicBezTo>
                      <a:pt x="2271027" y="589543"/>
                      <a:pt x="2268850" y="584541"/>
                      <a:pt x="2266046" y="580481"/>
                    </a:cubicBezTo>
                    <a:cubicBezTo>
                      <a:pt x="2263241" y="576420"/>
                      <a:pt x="2259893" y="573344"/>
                      <a:pt x="2256000" y="571251"/>
                    </a:cubicBezTo>
                    <a:cubicBezTo>
                      <a:pt x="2252107" y="569158"/>
                      <a:pt x="2247775" y="568112"/>
                      <a:pt x="2243003" y="568112"/>
                    </a:cubicBezTo>
                    <a:close/>
                    <a:moveTo>
                      <a:pt x="805677" y="567358"/>
                    </a:moveTo>
                    <a:lnTo>
                      <a:pt x="805677" y="662543"/>
                    </a:lnTo>
                    <a:lnTo>
                      <a:pt x="820871" y="662543"/>
                    </a:lnTo>
                    <a:cubicBezTo>
                      <a:pt x="827485" y="662543"/>
                      <a:pt x="833429" y="661350"/>
                      <a:pt x="838703" y="658964"/>
                    </a:cubicBezTo>
                    <a:cubicBezTo>
                      <a:pt x="843977" y="656578"/>
                      <a:pt x="848456" y="653230"/>
                      <a:pt x="852139" y="648918"/>
                    </a:cubicBezTo>
                    <a:cubicBezTo>
                      <a:pt x="855823" y="644607"/>
                      <a:pt x="858648" y="639417"/>
                      <a:pt x="860616" y="633347"/>
                    </a:cubicBezTo>
                    <a:cubicBezTo>
                      <a:pt x="862583" y="627278"/>
                      <a:pt x="863567" y="620560"/>
                      <a:pt x="863567" y="613193"/>
                    </a:cubicBezTo>
                    <a:cubicBezTo>
                      <a:pt x="863567" y="607332"/>
                      <a:pt x="862688" y="601640"/>
                      <a:pt x="860929" y="596115"/>
                    </a:cubicBezTo>
                    <a:cubicBezTo>
                      <a:pt x="859172" y="590589"/>
                      <a:pt x="856492" y="585692"/>
                      <a:pt x="852893" y="581422"/>
                    </a:cubicBezTo>
                    <a:cubicBezTo>
                      <a:pt x="849293" y="577153"/>
                      <a:pt x="844730" y="573742"/>
                      <a:pt x="839205" y="571188"/>
                    </a:cubicBezTo>
                    <a:cubicBezTo>
                      <a:pt x="833680" y="568635"/>
                      <a:pt x="827150" y="567358"/>
                      <a:pt x="819616" y="567358"/>
                    </a:cubicBezTo>
                    <a:close/>
                    <a:moveTo>
                      <a:pt x="2384253" y="543492"/>
                    </a:moveTo>
                    <a:lnTo>
                      <a:pt x="2410214" y="579837"/>
                    </a:lnTo>
                    <a:lnTo>
                      <a:pt x="2414903" y="586401"/>
                    </a:lnTo>
                    <a:lnTo>
                      <a:pt x="2410630" y="596994"/>
                    </a:lnTo>
                    <a:cubicBezTo>
                      <a:pt x="2409374" y="602686"/>
                      <a:pt x="2408747" y="608756"/>
                      <a:pt x="2408747" y="615202"/>
                    </a:cubicBezTo>
                    <a:cubicBezTo>
                      <a:pt x="2408747" y="623573"/>
                      <a:pt x="2409667" y="630710"/>
                      <a:pt x="2411509" y="636612"/>
                    </a:cubicBezTo>
                    <a:cubicBezTo>
                      <a:pt x="2413351" y="642514"/>
                      <a:pt x="2415821" y="647328"/>
                      <a:pt x="2418918" y="651053"/>
                    </a:cubicBezTo>
                    <a:cubicBezTo>
                      <a:pt x="2422015" y="654778"/>
                      <a:pt x="2425573" y="657499"/>
                      <a:pt x="2429592" y="659215"/>
                    </a:cubicBezTo>
                    <a:cubicBezTo>
                      <a:pt x="2433610" y="660932"/>
                      <a:pt x="2437796" y="661790"/>
                      <a:pt x="2442149" y="661790"/>
                    </a:cubicBezTo>
                    <a:cubicBezTo>
                      <a:pt x="2446335" y="661790"/>
                      <a:pt x="2450395" y="660890"/>
                      <a:pt x="2454330" y="659090"/>
                    </a:cubicBezTo>
                    <a:lnTo>
                      <a:pt x="2459921" y="654671"/>
                    </a:lnTo>
                    <a:lnTo>
                      <a:pt x="2467296" y="666963"/>
                    </a:lnTo>
                    <a:lnTo>
                      <a:pt x="2483487" y="697320"/>
                    </a:lnTo>
                    <a:lnTo>
                      <a:pt x="2476996" y="701534"/>
                    </a:lnTo>
                    <a:cubicBezTo>
                      <a:pt x="2465903" y="705929"/>
                      <a:pt x="2453953" y="708126"/>
                      <a:pt x="2441145" y="708126"/>
                    </a:cubicBezTo>
                    <a:cubicBezTo>
                      <a:pt x="2428755" y="708126"/>
                      <a:pt x="2417097" y="706034"/>
                      <a:pt x="2406172" y="701848"/>
                    </a:cubicBezTo>
                    <a:cubicBezTo>
                      <a:pt x="2395247" y="697662"/>
                      <a:pt x="2385704" y="691655"/>
                      <a:pt x="2377541" y="683828"/>
                    </a:cubicBezTo>
                    <a:cubicBezTo>
                      <a:pt x="2369379" y="676000"/>
                      <a:pt x="2362933" y="666478"/>
                      <a:pt x="2358203" y="655260"/>
                    </a:cubicBezTo>
                    <a:cubicBezTo>
                      <a:pt x="2353473" y="644042"/>
                      <a:pt x="2351108" y="631401"/>
                      <a:pt x="2351108" y="617337"/>
                    </a:cubicBezTo>
                    <a:cubicBezTo>
                      <a:pt x="2351108" y="603272"/>
                      <a:pt x="2353369" y="590380"/>
                      <a:pt x="2357889" y="578660"/>
                    </a:cubicBezTo>
                    <a:cubicBezTo>
                      <a:pt x="2362410" y="566940"/>
                      <a:pt x="2368730" y="556873"/>
                      <a:pt x="2376851" y="548459"/>
                    </a:cubicBezTo>
                    <a:close/>
                    <a:moveTo>
                      <a:pt x="1458023" y="536593"/>
                    </a:moveTo>
                    <a:lnTo>
                      <a:pt x="1458023" y="576400"/>
                    </a:lnTo>
                    <a:lnTo>
                      <a:pt x="1484771" y="576400"/>
                    </a:lnTo>
                    <a:lnTo>
                      <a:pt x="1484771" y="613444"/>
                    </a:lnTo>
                    <a:lnTo>
                      <a:pt x="1458023" y="613444"/>
                    </a:lnTo>
                    <a:lnTo>
                      <a:pt x="1458023" y="651995"/>
                    </a:lnTo>
                    <a:cubicBezTo>
                      <a:pt x="1458023" y="657771"/>
                      <a:pt x="1459216" y="662041"/>
                      <a:pt x="1461602" y="664803"/>
                    </a:cubicBezTo>
                    <a:cubicBezTo>
                      <a:pt x="1463988" y="667566"/>
                      <a:pt x="1467274" y="668947"/>
                      <a:pt x="1471460" y="668947"/>
                    </a:cubicBezTo>
                    <a:cubicBezTo>
                      <a:pt x="1473887" y="668947"/>
                      <a:pt x="1476127" y="668717"/>
                      <a:pt x="1478178" y="668257"/>
                    </a:cubicBezTo>
                    <a:cubicBezTo>
                      <a:pt x="1480229" y="667796"/>
                      <a:pt x="1482426" y="667106"/>
                      <a:pt x="1484771" y="666185"/>
                    </a:cubicBezTo>
                    <a:lnTo>
                      <a:pt x="1484771" y="703229"/>
                    </a:lnTo>
                    <a:cubicBezTo>
                      <a:pt x="1482343" y="704401"/>
                      <a:pt x="1478366" y="705510"/>
                      <a:pt x="1472841" y="706557"/>
                    </a:cubicBezTo>
                    <a:cubicBezTo>
                      <a:pt x="1467316" y="707603"/>
                      <a:pt x="1460660" y="708126"/>
                      <a:pt x="1452875" y="708126"/>
                    </a:cubicBezTo>
                    <a:cubicBezTo>
                      <a:pt x="1444754" y="708126"/>
                      <a:pt x="1437701" y="706933"/>
                      <a:pt x="1431716" y="704548"/>
                    </a:cubicBezTo>
                    <a:cubicBezTo>
                      <a:pt x="1425730" y="702162"/>
                      <a:pt x="1420770" y="698876"/>
                      <a:pt x="1416835" y="694690"/>
                    </a:cubicBezTo>
                    <a:cubicBezTo>
                      <a:pt x="1412900" y="690504"/>
                      <a:pt x="1409991" y="685502"/>
                      <a:pt x="1408108" y="679684"/>
                    </a:cubicBezTo>
                    <a:cubicBezTo>
                      <a:pt x="1406224" y="673866"/>
                      <a:pt x="1405282" y="667566"/>
                      <a:pt x="1405282" y="660785"/>
                    </a:cubicBezTo>
                    <a:lnTo>
                      <a:pt x="1405282" y="613444"/>
                    </a:lnTo>
                    <a:lnTo>
                      <a:pt x="1385065" y="613444"/>
                    </a:lnTo>
                    <a:lnTo>
                      <a:pt x="1385065" y="576400"/>
                    </a:lnTo>
                    <a:lnTo>
                      <a:pt x="1405282" y="576400"/>
                    </a:lnTo>
                    <a:lnTo>
                      <a:pt x="1405282" y="551159"/>
                    </a:lnTo>
                    <a:close/>
                    <a:moveTo>
                      <a:pt x="662298" y="527072"/>
                    </a:moveTo>
                    <a:lnTo>
                      <a:pt x="669444" y="528368"/>
                    </a:lnTo>
                    <a:cubicBezTo>
                      <a:pt x="680327" y="532679"/>
                      <a:pt x="689703" y="538832"/>
                      <a:pt x="697572" y="546827"/>
                    </a:cubicBezTo>
                    <a:cubicBezTo>
                      <a:pt x="705441" y="554822"/>
                      <a:pt x="711595" y="564533"/>
                      <a:pt x="716031" y="575960"/>
                    </a:cubicBezTo>
                    <a:cubicBezTo>
                      <a:pt x="720468" y="587387"/>
                      <a:pt x="722687" y="600217"/>
                      <a:pt x="722687" y="614448"/>
                    </a:cubicBezTo>
                    <a:cubicBezTo>
                      <a:pt x="722687" y="628764"/>
                      <a:pt x="720343" y="641677"/>
                      <a:pt x="715655" y="653188"/>
                    </a:cubicBezTo>
                    <a:cubicBezTo>
                      <a:pt x="710967" y="664699"/>
                      <a:pt x="704500" y="674535"/>
                      <a:pt x="696253" y="682698"/>
                    </a:cubicBezTo>
                    <a:cubicBezTo>
                      <a:pt x="688007" y="690860"/>
                      <a:pt x="678338" y="697139"/>
                      <a:pt x="667246" y="701534"/>
                    </a:cubicBezTo>
                    <a:cubicBezTo>
                      <a:pt x="656154" y="705929"/>
                      <a:pt x="644203" y="708126"/>
                      <a:pt x="631395" y="708126"/>
                    </a:cubicBezTo>
                    <a:cubicBezTo>
                      <a:pt x="619005" y="708126"/>
                      <a:pt x="607347" y="706034"/>
                      <a:pt x="596422" y="701848"/>
                    </a:cubicBezTo>
                    <a:cubicBezTo>
                      <a:pt x="585497" y="697662"/>
                      <a:pt x="575954" y="691655"/>
                      <a:pt x="567792" y="683828"/>
                    </a:cubicBezTo>
                    <a:lnTo>
                      <a:pt x="562964" y="676696"/>
                    </a:lnTo>
                    <a:lnTo>
                      <a:pt x="574564" y="654945"/>
                    </a:lnTo>
                    <a:lnTo>
                      <a:pt x="599183" y="616648"/>
                    </a:lnTo>
                    <a:lnTo>
                      <a:pt x="601759" y="636612"/>
                    </a:lnTo>
                    <a:cubicBezTo>
                      <a:pt x="603601" y="642514"/>
                      <a:pt x="606071" y="647328"/>
                      <a:pt x="609168" y="651053"/>
                    </a:cubicBezTo>
                    <a:cubicBezTo>
                      <a:pt x="612266" y="654778"/>
                      <a:pt x="615824" y="657499"/>
                      <a:pt x="619842" y="659215"/>
                    </a:cubicBezTo>
                    <a:cubicBezTo>
                      <a:pt x="623860" y="660932"/>
                      <a:pt x="628046" y="661790"/>
                      <a:pt x="632399" y="661790"/>
                    </a:cubicBezTo>
                    <a:cubicBezTo>
                      <a:pt x="636585" y="661790"/>
                      <a:pt x="640645" y="660890"/>
                      <a:pt x="644580" y="659090"/>
                    </a:cubicBezTo>
                    <a:cubicBezTo>
                      <a:pt x="648514" y="657290"/>
                      <a:pt x="652010" y="654527"/>
                      <a:pt x="655065" y="650802"/>
                    </a:cubicBezTo>
                    <a:cubicBezTo>
                      <a:pt x="658121" y="647077"/>
                      <a:pt x="660570" y="642326"/>
                      <a:pt x="662411" y="636549"/>
                    </a:cubicBezTo>
                    <a:cubicBezTo>
                      <a:pt x="664253" y="630773"/>
                      <a:pt x="665174" y="623908"/>
                      <a:pt x="665174" y="615955"/>
                    </a:cubicBezTo>
                    <a:cubicBezTo>
                      <a:pt x="665174" y="608253"/>
                      <a:pt x="664400" y="601431"/>
                      <a:pt x="662851" y="595487"/>
                    </a:cubicBezTo>
                    <a:cubicBezTo>
                      <a:pt x="661302" y="589543"/>
                      <a:pt x="659125" y="584541"/>
                      <a:pt x="656321" y="580481"/>
                    </a:cubicBezTo>
                    <a:cubicBezTo>
                      <a:pt x="653517" y="576420"/>
                      <a:pt x="650168" y="573344"/>
                      <a:pt x="646275" y="571251"/>
                    </a:cubicBezTo>
                    <a:cubicBezTo>
                      <a:pt x="642382" y="569158"/>
                      <a:pt x="638050" y="568112"/>
                      <a:pt x="633278" y="568112"/>
                    </a:cubicBezTo>
                    <a:lnTo>
                      <a:pt x="632610" y="568272"/>
                    </a:lnTo>
                    <a:lnTo>
                      <a:pt x="658685" y="531768"/>
                    </a:lnTo>
                    <a:close/>
                    <a:moveTo>
                      <a:pt x="2018254" y="524914"/>
                    </a:moveTo>
                    <a:lnTo>
                      <a:pt x="2131145" y="524914"/>
                    </a:lnTo>
                    <a:lnTo>
                      <a:pt x="2131145" y="567358"/>
                    </a:lnTo>
                    <a:lnTo>
                      <a:pt x="2072502" y="567358"/>
                    </a:lnTo>
                    <a:lnTo>
                      <a:pt x="2072502" y="599756"/>
                    </a:lnTo>
                    <a:lnTo>
                      <a:pt x="2125996" y="599756"/>
                    </a:lnTo>
                    <a:lnTo>
                      <a:pt x="2125996" y="642200"/>
                    </a:lnTo>
                    <a:lnTo>
                      <a:pt x="2072502" y="642200"/>
                    </a:lnTo>
                    <a:lnTo>
                      <a:pt x="2072502" y="704987"/>
                    </a:lnTo>
                    <a:lnTo>
                      <a:pt x="2018254" y="704987"/>
                    </a:lnTo>
                    <a:close/>
                    <a:moveTo>
                      <a:pt x="989554" y="524914"/>
                    </a:moveTo>
                    <a:lnTo>
                      <a:pt x="1102445" y="524914"/>
                    </a:lnTo>
                    <a:lnTo>
                      <a:pt x="1102445" y="567358"/>
                    </a:lnTo>
                    <a:lnTo>
                      <a:pt x="1043802" y="567358"/>
                    </a:lnTo>
                    <a:lnTo>
                      <a:pt x="1043802" y="599756"/>
                    </a:lnTo>
                    <a:lnTo>
                      <a:pt x="1097297" y="599756"/>
                    </a:lnTo>
                    <a:lnTo>
                      <a:pt x="1097297" y="642200"/>
                    </a:lnTo>
                    <a:lnTo>
                      <a:pt x="1043802" y="642200"/>
                    </a:lnTo>
                    <a:lnTo>
                      <a:pt x="1043802" y="704987"/>
                    </a:lnTo>
                    <a:lnTo>
                      <a:pt x="989554" y="704987"/>
                    </a:lnTo>
                    <a:close/>
                    <a:moveTo>
                      <a:pt x="751429" y="524914"/>
                    </a:moveTo>
                    <a:lnTo>
                      <a:pt x="826020" y="524914"/>
                    </a:lnTo>
                    <a:cubicBezTo>
                      <a:pt x="838159" y="524914"/>
                      <a:pt x="848937" y="525940"/>
                      <a:pt x="858355" y="527991"/>
                    </a:cubicBezTo>
                    <a:cubicBezTo>
                      <a:pt x="867773" y="530042"/>
                      <a:pt x="876019" y="532951"/>
                      <a:pt x="883093" y="536718"/>
                    </a:cubicBezTo>
                    <a:cubicBezTo>
                      <a:pt x="890167" y="540485"/>
                      <a:pt x="896111" y="545006"/>
                      <a:pt x="900925" y="550280"/>
                    </a:cubicBezTo>
                    <a:cubicBezTo>
                      <a:pt x="905738" y="555554"/>
                      <a:pt x="909652" y="561456"/>
                      <a:pt x="912666" y="567986"/>
                    </a:cubicBezTo>
                    <a:cubicBezTo>
                      <a:pt x="915680" y="574516"/>
                      <a:pt x="917856" y="581548"/>
                      <a:pt x="919196" y="589082"/>
                    </a:cubicBezTo>
                    <a:cubicBezTo>
                      <a:pt x="920535" y="596617"/>
                      <a:pt x="921205" y="604486"/>
                      <a:pt x="921205" y="612690"/>
                    </a:cubicBezTo>
                    <a:cubicBezTo>
                      <a:pt x="921205" y="626755"/>
                      <a:pt x="918965" y="639479"/>
                      <a:pt x="914487" y="650865"/>
                    </a:cubicBezTo>
                    <a:cubicBezTo>
                      <a:pt x="910008" y="662250"/>
                      <a:pt x="903687" y="671940"/>
                      <a:pt x="895525" y="679935"/>
                    </a:cubicBezTo>
                    <a:cubicBezTo>
                      <a:pt x="887363" y="687930"/>
                      <a:pt x="877526" y="694104"/>
                      <a:pt x="866015" y="698457"/>
                    </a:cubicBezTo>
                    <a:cubicBezTo>
                      <a:pt x="854504" y="702810"/>
                      <a:pt x="841717" y="704987"/>
                      <a:pt x="827652" y="704987"/>
                    </a:cubicBezTo>
                    <a:lnTo>
                      <a:pt x="751429" y="704987"/>
                    </a:lnTo>
                    <a:close/>
                    <a:moveTo>
                      <a:pt x="2243505" y="521900"/>
                    </a:moveTo>
                    <a:cubicBezTo>
                      <a:pt x="2256398" y="521900"/>
                      <a:pt x="2268285" y="524056"/>
                      <a:pt x="2279168" y="528368"/>
                    </a:cubicBezTo>
                    <a:cubicBezTo>
                      <a:pt x="2290051" y="532679"/>
                      <a:pt x="2299428" y="538832"/>
                      <a:pt x="2307297" y="546827"/>
                    </a:cubicBezTo>
                    <a:cubicBezTo>
                      <a:pt x="2315166" y="554822"/>
                      <a:pt x="2321319" y="564533"/>
                      <a:pt x="2325756" y="575960"/>
                    </a:cubicBezTo>
                    <a:cubicBezTo>
                      <a:pt x="2330193" y="587387"/>
                      <a:pt x="2332412" y="600217"/>
                      <a:pt x="2332412" y="614448"/>
                    </a:cubicBezTo>
                    <a:cubicBezTo>
                      <a:pt x="2332412" y="628764"/>
                      <a:pt x="2330068" y="641677"/>
                      <a:pt x="2325380" y="653188"/>
                    </a:cubicBezTo>
                    <a:cubicBezTo>
                      <a:pt x="2320691" y="664699"/>
                      <a:pt x="2314224" y="674535"/>
                      <a:pt x="2305978" y="682698"/>
                    </a:cubicBezTo>
                    <a:cubicBezTo>
                      <a:pt x="2297732" y="690860"/>
                      <a:pt x="2288063" y="697139"/>
                      <a:pt x="2276971" y="701534"/>
                    </a:cubicBezTo>
                    <a:cubicBezTo>
                      <a:pt x="2265878" y="705929"/>
                      <a:pt x="2253928" y="708126"/>
                      <a:pt x="2241120" y="708126"/>
                    </a:cubicBezTo>
                    <a:cubicBezTo>
                      <a:pt x="2228730" y="708126"/>
                      <a:pt x="2217072" y="706034"/>
                      <a:pt x="2206147" y="701848"/>
                    </a:cubicBezTo>
                    <a:cubicBezTo>
                      <a:pt x="2195222" y="697662"/>
                      <a:pt x="2185679" y="691655"/>
                      <a:pt x="2177516" y="683828"/>
                    </a:cubicBezTo>
                    <a:cubicBezTo>
                      <a:pt x="2169354" y="676000"/>
                      <a:pt x="2162908" y="666478"/>
                      <a:pt x="2158178" y="655260"/>
                    </a:cubicBezTo>
                    <a:cubicBezTo>
                      <a:pt x="2153448" y="644042"/>
                      <a:pt x="2151083" y="631401"/>
                      <a:pt x="2151083" y="617337"/>
                    </a:cubicBezTo>
                    <a:cubicBezTo>
                      <a:pt x="2151083" y="603272"/>
                      <a:pt x="2153344" y="590380"/>
                      <a:pt x="2157864" y="578660"/>
                    </a:cubicBezTo>
                    <a:cubicBezTo>
                      <a:pt x="2162385" y="566940"/>
                      <a:pt x="2168705" y="556873"/>
                      <a:pt x="2176826" y="548459"/>
                    </a:cubicBezTo>
                    <a:cubicBezTo>
                      <a:pt x="2184946" y="540046"/>
                      <a:pt x="2194678" y="533516"/>
                      <a:pt x="2206022" y="528870"/>
                    </a:cubicBezTo>
                    <a:cubicBezTo>
                      <a:pt x="2217365" y="524224"/>
                      <a:pt x="2229860" y="521900"/>
                      <a:pt x="2243505" y="521900"/>
                    </a:cubicBezTo>
                    <a:close/>
                    <a:moveTo>
                      <a:pt x="1525754" y="517003"/>
                    </a:moveTo>
                    <a:cubicBezTo>
                      <a:pt x="1530275" y="517003"/>
                      <a:pt x="1534377" y="517610"/>
                      <a:pt x="1538060" y="518824"/>
                    </a:cubicBezTo>
                    <a:cubicBezTo>
                      <a:pt x="1541744" y="520038"/>
                      <a:pt x="1544883" y="521733"/>
                      <a:pt x="1547478" y="523910"/>
                    </a:cubicBezTo>
                    <a:cubicBezTo>
                      <a:pt x="1550073" y="526086"/>
                      <a:pt x="1552083" y="528682"/>
                      <a:pt x="1553506" y="531695"/>
                    </a:cubicBezTo>
                    <a:cubicBezTo>
                      <a:pt x="1554929" y="534709"/>
                      <a:pt x="1555640" y="538058"/>
                      <a:pt x="1555640" y="541741"/>
                    </a:cubicBezTo>
                    <a:cubicBezTo>
                      <a:pt x="1555640" y="545257"/>
                      <a:pt x="1554971" y="548564"/>
                      <a:pt x="1553631" y="551662"/>
                    </a:cubicBezTo>
                    <a:cubicBezTo>
                      <a:pt x="1552292" y="554759"/>
                      <a:pt x="1550366" y="557438"/>
                      <a:pt x="1547855" y="559698"/>
                    </a:cubicBezTo>
                    <a:cubicBezTo>
                      <a:pt x="1545343" y="561959"/>
                      <a:pt x="1542225" y="563758"/>
                      <a:pt x="1538500" y="565098"/>
                    </a:cubicBezTo>
                    <a:cubicBezTo>
                      <a:pt x="1534774" y="566437"/>
                      <a:pt x="1530526" y="567107"/>
                      <a:pt x="1525754" y="567107"/>
                    </a:cubicBezTo>
                    <a:cubicBezTo>
                      <a:pt x="1521150" y="567107"/>
                      <a:pt x="1517006" y="566416"/>
                      <a:pt x="1513322" y="565035"/>
                    </a:cubicBezTo>
                    <a:cubicBezTo>
                      <a:pt x="1509638" y="563654"/>
                      <a:pt x="1506520" y="561812"/>
                      <a:pt x="1503967" y="559510"/>
                    </a:cubicBezTo>
                    <a:cubicBezTo>
                      <a:pt x="1501414" y="557208"/>
                      <a:pt x="1499446" y="554508"/>
                      <a:pt x="1498065" y="551410"/>
                    </a:cubicBezTo>
                    <a:cubicBezTo>
                      <a:pt x="1496684" y="548313"/>
                      <a:pt x="1495993" y="545090"/>
                      <a:pt x="1495993" y="541741"/>
                    </a:cubicBezTo>
                    <a:cubicBezTo>
                      <a:pt x="1495993" y="537890"/>
                      <a:pt x="1496747" y="534437"/>
                      <a:pt x="1498253" y="531381"/>
                    </a:cubicBezTo>
                    <a:cubicBezTo>
                      <a:pt x="1499760" y="528326"/>
                      <a:pt x="1501832" y="525730"/>
                      <a:pt x="1504469" y="523596"/>
                    </a:cubicBezTo>
                    <a:cubicBezTo>
                      <a:pt x="1507106" y="521461"/>
                      <a:pt x="1510246" y="519829"/>
                      <a:pt x="1513887" y="518698"/>
                    </a:cubicBezTo>
                    <a:cubicBezTo>
                      <a:pt x="1517529" y="517568"/>
                      <a:pt x="1521484" y="517003"/>
                      <a:pt x="1525754" y="517003"/>
                    </a:cubicBezTo>
                    <a:close/>
                    <a:moveTo>
                      <a:pt x="1870482" y="514617"/>
                    </a:moveTo>
                    <a:lnTo>
                      <a:pt x="1923976" y="514617"/>
                    </a:lnTo>
                    <a:lnTo>
                      <a:pt x="1923976" y="704987"/>
                    </a:lnTo>
                    <a:lnTo>
                      <a:pt x="1870482" y="704987"/>
                    </a:lnTo>
                    <a:close/>
                    <a:moveTo>
                      <a:pt x="1446508" y="427018"/>
                    </a:moveTo>
                    <a:lnTo>
                      <a:pt x="1428425" y="429529"/>
                    </a:lnTo>
                    <a:cubicBezTo>
                      <a:pt x="1424323" y="430199"/>
                      <a:pt x="1421037" y="431560"/>
                      <a:pt x="1418567" y="433611"/>
                    </a:cubicBezTo>
                    <a:cubicBezTo>
                      <a:pt x="1416098" y="435662"/>
                      <a:pt x="1414863" y="438529"/>
                      <a:pt x="1414863" y="442212"/>
                    </a:cubicBezTo>
                    <a:cubicBezTo>
                      <a:pt x="1414863" y="443636"/>
                      <a:pt x="1415093" y="445059"/>
                      <a:pt x="1415554" y="446482"/>
                    </a:cubicBezTo>
                    <a:cubicBezTo>
                      <a:pt x="1416014" y="447905"/>
                      <a:pt x="1416747" y="449203"/>
                      <a:pt x="1417751" y="450375"/>
                    </a:cubicBezTo>
                    <a:cubicBezTo>
                      <a:pt x="1418756" y="451547"/>
                      <a:pt x="1420074" y="452488"/>
                      <a:pt x="1421707" y="453200"/>
                    </a:cubicBezTo>
                    <a:cubicBezTo>
                      <a:pt x="1423339" y="453912"/>
                      <a:pt x="1425327" y="454267"/>
                      <a:pt x="1427672" y="454267"/>
                    </a:cubicBezTo>
                    <a:cubicBezTo>
                      <a:pt x="1430350" y="454267"/>
                      <a:pt x="1432841" y="453744"/>
                      <a:pt x="1435143" y="452698"/>
                    </a:cubicBezTo>
                    <a:cubicBezTo>
                      <a:pt x="1437445" y="451651"/>
                      <a:pt x="1439434" y="450144"/>
                      <a:pt x="1441108" y="448177"/>
                    </a:cubicBezTo>
                    <a:cubicBezTo>
                      <a:pt x="1442782" y="446210"/>
                      <a:pt x="1444101" y="443845"/>
                      <a:pt x="1445063" y="441082"/>
                    </a:cubicBezTo>
                    <a:cubicBezTo>
                      <a:pt x="1446026" y="438320"/>
                      <a:pt x="1446508" y="435264"/>
                      <a:pt x="1446508" y="431915"/>
                    </a:cubicBezTo>
                    <a:close/>
                    <a:moveTo>
                      <a:pt x="837391" y="386583"/>
                    </a:moveTo>
                    <a:cubicBezTo>
                      <a:pt x="834545" y="386583"/>
                      <a:pt x="832096" y="387337"/>
                      <a:pt x="830045" y="388844"/>
                    </a:cubicBezTo>
                    <a:cubicBezTo>
                      <a:pt x="827994" y="390350"/>
                      <a:pt x="826320" y="392234"/>
                      <a:pt x="825022" y="394494"/>
                    </a:cubicBezTo>
                    <a:cubicBezTo>
                      <a:pt x="823725" y="396755"/>
                      <a:pt x="822762" y="399162"/>
                      <a:pt x="822134" y="401715"/>
                    </a:cubicBezTo>
                    <a:cubicBezTo>
                      <a:pt x="821506" y="404268"/>
                      <a:pt x="821109" y="406633"/>
                      <a:pt x="820941" y="408810"/>
                    </a:cubicBezTo>
                    <a:lnTo>
                      <a:pt x="853339" y="408810"/>
                    </a:lnTo>
                    <a:cubicBezTo>
                      <a:pt x="853339" y="406466"/>
                      <a:pt x="853172" y="403996"/>
                      <a:pt x="852837" y="401401"/>
                    </a:cubicBezTo>
                    <a:cubicBezTo>
                      <a:pt x="852502" y="398806"/>
                      <a:pt x="851770" y="396399"/>
                      <a:pt x="850639" y="394180"/>
                    </a:cubicBezTo>
                    <a:cubicBezTo>
                      <a:pt x="849509" y="391962"/>
                      <a:pt x="847898" y="390141"/>
                      <a:pt x="845805" y="388718"/>
                    </a:cubicBezTo>
                    <a:cubicBezTo>
                      <a:pt x="843712" y="387295"/>
                      <a:pt x="840907" y="386583"/>
                      <a:pt x="837391" y="386583"/>
                    </a:cubicBezTo>
                    <a:close/>
                    <a:moveTo>
                      <a:pt x="1209973" y="357324"/>
                    </a:moveTo>
                    <a:lnTo>
                      <a:pt x="1265728" y="357324"/>
                    </a:lnTo>
                    <a:lnTo>
                      <a:pt x="1281425" y="427520"/>
                    </a:lnTo>
                    <a:cubicBezTo>
                      <a:pt x="1281759" y="429027"/>
                      <a:pt x="1282136" y="430848"/>
                      <a:pt x="1282555" y="432983"/>
                    </a:cubicBezTo>
                    <a:cubicBezTo>
                      <a:pt x="1282973" y="435117"/>
                      <a:pt x="1283392" y="437357"/>
                      <a:pt x="1283811" y="439701"/>
                    </a:cubicBezTo>
                    <a:cubicBezTo>
                      <a:pt x="1284229" y="442045"/>
                      <a:pt x="1284606" y="444368"/>
                      <a:pt x="1284941" y="446670"/>
                    </a:cubicBezTo>
                    <a:cubicBezTo>
                      <a:pt x="1285276" y="448972"/>
                      <a:pt x="1285485" y="451086"/>
                      <a:pt x="1285569" y="453012"/>
                    </a:cubicBezTo>
                    <a:lnTo>
                      <a:pt x="1286322" y="453012"/>
                    </a:lnTo>
                    <a:cubicBezTo>
                      <a:pt x="1286741" y="449244"/>
                      <a:pt x="1287389" y="445226"/>
                      <a:pt x="1288268" y="440957"/>
                    </a:cubicBezTo>
                    <a:cubicBezTo>
                      <a:pt x="1289147" y="436687"/>
                      <a:pt x="1290047" y="432459"/>
                      <a:pt x="1290968" y="428274"/>
                    </a:cubicBezTo>
                    <a:lnTo>
                      <a:pt x="1305660" y="357324"/>
                    </a:lnTo>
                    <a:lnTo>
                      <a:pt x="1361164" y="357324"/>
                    </a:lnTo>
                    <a:lnTo>
                      <a:pt x="1316460" y="485912"/>
                    </a:lnTo>
                    <a:lnTo>
                      <a:pt x="1252919" y="485912"/>
                    </a:lnTo>
                    <a:close/>
                    <a:moveTo>
                      <a:pt x="1146582" y="357324"/>
                    </a:moveTo>
                    <a:lnTo>
                      <a:pt x="1200076" y="357324"/>
                    </a:lnTo>
                    <a:lnTo>
                      <a:pt x="1200076" y="485912"/>
                    </a:lnTo>
                    <a:lnTo>
                      <a:pt x="1146582" y="485912"/>
                    </a:lnTo>
                    <a:close/>
                    <a:moveTo>
                      <a:pt x="1433071" y="354185"/>
                    </a:moveTo>
                    <a:cubicBezTo>
                      <a:pt x="1444791" y="354185"/>
                      <a:pt x="1454628" y="355462"/>
                      <a:pt x="1462581" y="358015"/>
                    </a:cubicBezTo>
                    <a:cubicBezTo>
                      <a:pt x="1470534" y="360568"/>
                      <a:pt x="1476938" y="364378"/>
                      <a:pt x="1481794" y="369442"/>
                    </a:cubicBezTo>
                    <a:cubicBezTo>
                      <a:pt x="1486649" y="374507"/>
                      <a:pt x="1490124" y="380828"/>
                      <a:pt x="1492216" y="388404"/>
                    </a:cubicBezTo>
                    <a:cubicBezTo>
                      <a:pt x="1494309" y="395980"/>
                      <a:pt x="1495356" y="404833"/>
                      <a:pt x="1495356" y="414963"/>
                    </a:cubicBezTo>
                    <a:lnTo>
                      <a:pt x="1495356" y="485912"/>
                    </a:lnTo>
                    <a:lnTo>
                      <a:pt x="1446508" y="485912"/>
                    </a:lnTo>
                    <a:lnTo>
                      <a:pt x="1446508" y="466322"/>
                    </a:lnTo>
                    <a:lnTo>
                      <a:pt x="1446005" y="466322"/>
                    </a:lnTo>
                    <a:cubicBezTo>
                      <a:pt x="1441987" y="473438"/>
                      <a:pt x="1436734" y="479006"/>
                      <a:pt x="1430246" y="483024"/>
                    </a:cubicBezTo>
                    <a:cubicBezTo>
                      <a:pt x="1423758" y="487042"/>
                      <a:pt x="1415951" y="489051"/>
                      <a:pt x="1406826" y="489051"/>
                    </a:cubicBezTo>
                    <a:cubicBezTo>
                      <a:pt x="1400296" y="489051"/>
                      <a:pt x="1394604" y="488026"/>
                      <a:pt x="1389748" y="485975"/>
                    </a:cubicBezTo>
                    <a:cubicBezTo>
                      <a:pt x="1384893" y="483924"/>
                      <a:pt x="1380853" y="481098"/>
                      <a:pt x="1377630" y="477499"/>
                    </a:cubicBezTo>
                    <a:cubicBezTo>
                      <a:pt x="1374407" y="473899"/>
                      <a:pt x="1372001" y="469692"/>
                      <a:pt x="1370410" y="464878"/>
                    </a:cubicBezTo>
                    <a:cubicBezTo>
                      <a:pt x="1368819" y="460065"/>
                      <a:pt x="1368024" y="454895"/>
                      <a:pt x="1368024" y="449370"/>
                    </a:cubicBezTo>
                    <a:cubicBezTo>
                      <a:pt x="1368024" y="444682"/>
                      <a:pt x="1368652" y="439994"/>
                      <a:pt x="1369908" y="435306"/>
                    </a:cubicBezTo>
                    <a:cubicBezTo>
                      <a:pt x="1371163" y="430618"/>
                      <a:pt x="1373486" y="426264"/>
                      <a:pt x="1376877" y="422246"/>
                    </a:cubicBezTo>
                    <a:cubicBezTo>
                      <a:pt x="1380267" y="418228"/>
                      <a:pt x="1384997" y="414733"/>
                      <a:pt x="1391067" y="411761"/>
                    </a:cubicBezTo>
                    <a:cubicBezTo>
                      <a:pt x="1397136" y="408789"/>
                      <a:pt x="1404985" y="406675"/>
                      <a:pt x="1414612" y="405419"/>
                    </a:cubicBezTo>
                    <a:lnTo>
                      <a:pt x="1446508" y="401275"/>
                    </a:lnTo>
                    <a:cubicBezTo>
                      <a:pt x="1446508" y="399099"/>
                      <a:pt x="1445984" y="397131"/>
                      <a:pt x="1444938" y="395373"/>
                    </a:cubicBezTo>
                    <a:cubicBezTo>
                      <a:pt x="1443891" y="393615"/>
                      <a:pt x="1442447" y="392108"/>
                      <a:pt x="1440606" y="390853"/>
                    </a:cubicBezTo>
                    <a:cubicBezTo>
                      <a:pt x="1438764" y="389597"/>
                      <a:pt x="1436566" y="388634"/>
                      <a:pt x="1434013" y="387964"/>
                    </a:cubicBezTo>
                    <a:cubicBezTo>
                      <a:pt x="1431460" y="387295"/>
                      <a:pt x="1428676" y="386960"/>
                      <a:pt x="1425662" y="386960"/>
                    </a:cubicBezTo>
                    <a:cubicBezTo>
                      <a:pt x="1421393" y="386960"/>
                      <a:pt x="1417144" y="387316"/>
                      <a:pt x="1412917" y="388027"/>
                    </a:cubicBezTo>
                    <a:cubicBezTo>
                      <a:pt x="1408689" y="388739"/>
                      <a:pt x="1404629" y="389681"/>
                      <a:pt x="1400736" y="390853"/>
                    </a:cubicBezTo>
                    <a:cubicBezTo>
                      <a:pt x="1396843" y="392025"/>
                      <a:pt x="1393160" y="393343"/>
                      <a:pt x="1389685" y="394808"/>
                    </a:cubicBezTo>
                    <a:cubicBezTo>
                      <a:pt x="1386211" y="396273"/>
                      <a:pt x="1383009" y="397759"/>
                      <a:pt x="1380079" y="399266"/>
                    </a:cubicBezTo>
                    <a:lnTo>
                      <a:pt x="1380079" y="364482"/>
                    </a:lnTo>
                    <a:cubicBezTo>
                      <a:pt x="1383177" y="363143"/>
                      <a:pt x="1386881" y="361845"/>
                      <a:pt x="1391192" y="360589"/>
                    </a:cubicBezTo>
                    <a:cubicBezTo>
                      <a:pt x="1395504" y="359334"/>
                      <a:pt x="1400066" y="358245"/>
                      <a:pt x="1404880" y="357324"/>
                    </a:cubicBezTo>
                    <a:cubicBezTo>
                      <a:pt x="1409694" y="356404"/>
                      <a:pt x="1414528" y="355650"/>
                      <a:pt x="1419384" y="355064"/>
                    </a:cubicBezTo>
                    <a:cubicBezTo>
                      <a:pt x="1424239" y="354478"/>
                      <a:pt x="1428802" y="354185"/>
                      <a:pt x="1433071" y="354185"/>
                    </a:cubicBezTo>
                    <a:close/>
                    <a:moveTo>
                      <a:pt x="977755" y="354185"/>
                    </a:moveTo>
                    <a:cubicBezTo>
                      <a:pt x="980936" y="354185"/>
                      <a:pt x="984159" y="354332"/>
                      <a:pt x="987424" y="354625"/>
                    </a:cubicBezTo>
                    <a:cubicBezTo>
                      <a:pt x="990689" y="354918"/>
                      <a:pt x="993870" y="355294"/>
                      <a:pt x="996968" y="355755"/>
                    </a:cubicBezTo>
                    <a:cubicBezTo>
                      <a:pt x="1000065" y="356215"/>
                      <a:pt x="1003016" y="356738"/>
                      <a:pt x="1005821" y="357324"/>
                    </a:cubicBezTo>
                    <a:cubicBezTo>
                      <a:pt x="1008625" y="357910"/>
                      <a:pt x="1011157" y="358496"/>
                      <a:pt x="1013418" y="359083"/>
                    </a:cubicBezTo>
                    <a:lnTo>
                      <a:pt x="1013418" y="395122"/>
                    </a:lnTo>
                    <a:cubicBezTo>
                      <a:pt x="1011827" y="394452"/>
                      <a:pt x="1009776" y="393678"/>
                      <a:pt x="1007265" y="392799"/>
                    </a:cubicBezTo>
                    <a:cubicBezTo>
                      <a:pt x="1004753" y="391920"/>
                      <a:pt x="1001991" y="391062"/>
                      <a:pt x="998977" y="390225"/>
                    </a:cubicBezTo>
                    <a:cubicBezTo>
                      <a:pt x="995963" y="389388"/>
                      <a:pt x="992845" y="388676"/>
                      <a:pt x="989622" y="388090"/>
                    </a:cubicBezTo>
                    <a:cubicBezTo>
                      <a:pt x="986399" y="387504"/>
                      <a:pt x="983280" y="387211"/>
                      <a:pt x="980266" y="387211"/>
                    </a:cubicBezTo>
                    <a:cubicBezTo>
                      <a:pt x="976750" y="387211"/>
                      <a:pt x="973946" y="387797"/>
                      <a:pt x="971853" y="388969"/>
                    </a:cubicBezTo>
                    <a:cubicBezTo>
                      <a:pt x="969760" y="390141"/>
                      <a:pt x="968714" y="391774"/>
                      <a:pt x="968714" y="393866"/>
                    </a:cubicBezTo>
                    <a:cubicBezTo>
                      <a:pt x="968714" y="395206"/>
                      <a:pt x="969027" y="396378"/>
                      <a:pt x="969655" y="397382"/>
                    </a:cubicBezTo>
                    <a:cubicBezTo>
                      <a:pt x="970283" y="398387"/>
                      <a:pt x="971288" y="399308"/>
                      <a:pt x="972669" y="400145"/>
                    </a:cubicBezTo>
                    <a:cubicBezTo>
                      <a:pt x="974050" y="400982"/>
                      <a:pt x="975808" y="401798"/>
                      <a:pt x="977943" y="402594"/>
                    </a:cubicBezTo>
                    <a:cubicBezTo>
                      <a:pt x="980078" y="403389"/>
                      <a:pt x="982652" y="404247"/>
                      <a:pt x="985666" y="405168"/>
                    </a:cubicBezTo>
                    <a:cubicBezTo>
                      <a:pt x="991610" y="406926"/>
                      <a:pt x="996884" y="408935"/>
                      <a:pt x="1001488" y="411196"/>
                    </a:cubicBezTo>
                    <a:cubicBezTo>
                      <a:pt x="1006093" y="413456"/>
                      <a:pt x="1009944" y="416093"/>
                      <a:pt x="1013041" y="419107"/>
                    </a:cubicBezTo>
                    <a:cubicBezTo>
                      <a:pt x="1016139" y="422121"/>
                      <a:pt x="1018483" y="425595"/>
                      <a:pt x="1020073" y="429529"/>
                    </a:cubicBezTo>
                    <a:cubicBezTo>
                      <a:pt x="1021664" y="433464"/>
                      <a:pt x="1022459" y="438027"/>
                      <a:pt x="1022459" y="443217"/>
                    </a:cubicBezTo>
                    <a:cubicBezTo>
                      <a:pt x="1022459" y="449496"/>
                      <a:pt x="1021287" y="455418"/>
                      <a:pt x="1018943" y="460986"/>
                    </a:cubicBezTo>
                    <a:cubicBezTo>
                      <a:pt x="1016599" y="466553"/>
                      <a:pt x="1012895" y="471408"/>
                      <a:pt x="1007830" y="475552"/>
                    </a:cubicBezTo>
                    <a:cubicBezTo>
                      <a:pt x="1002765" y="479696"/>
                      <a:pt x="996256" y="482982"/>
                      <a:pt x="988303" y="485410"/>
                    </a:cubicBezTo>
                    <a:cubicBezTo>
                      <a:pt x="980350" y="487838"/>
                      <a:pt x="970723" y="489051"/>
                      <a:pt x="959421" y="489051"/>
                    </a:cubicBezTo>
                    <a:cubicBezTo>
                      <a:pt x="955905" y="489051"/>
                      <a:pt x="952201" y="488863"/>
                      <a:pt x="948308" y="488486"/>
                    </a:cubicBezTo>
                    <a:cubicBezTo>
                      <a:pt x="944415" y="488110"/>
                      <a:pt x="940585" y="487649"/>
                      <a:pt x="936818" y="487105"/>
                    </a:cubicBezTo>
                    <a:cubicBezTo>
                      <a:pt x="933051" y="486561"/>
                      <a:pt x="929472" y="485933"/>
                      <a:pt x="926081" y="485221"/>
                    </a:cubicBezTo>
                    <a:cubicBezTo>
                      <a:pt x="922691" y="484510"/>
                      <a:pt x="919740" y="483777"/>
                      <a:pt x="917228" y="483024"/>
                    </a:cubicBezTo>
                    <a:lnTo>
                      <a:pt x="917228" y="445477"/>
                    </a:lnTo>
                    <a:cubicBezTo>
                      <a:pt x="920242" y="446817"/>
                      <a:pt x="923381" y="448114"/>
                      <a:pt x="926646" y="449370"/>
                    </a:cubicBezTo>
                    <a:cubicBezTo>
                      <a:pt x="929911" y="450626"/>
                      <a:pt x="933197" y="451756"/>
                      <a:pt x="936504" y="452760"/>
                    </a:cubicBezTo>
                    <a:cubicBezTo>
                      <a:pt x="939811" y="453765"/>
                      <a:pt x="943180" y="454560"/>
                      <a:pt x="946613" y="455146"/>
                    </a:cubicBezTo>
                    <a:cubicBezTo>
                      <a:pt x="950045" y="455732"/>
                      <a:pt x="953477" y="456025"/>
                      <a:pt x="956910" y="456025"/>
                    </a:cubicBezTo>
                    <a:cubicBezTo>
                      <a:pt x="962602" y="456025"/>
                      <a:pt x="966642" y="455251"/>
                      <a:pt x="969027" y="453702"/>
                    </a:cubicBezTo>
                    <a:cubicBezTo>
                      <a:pt x="971413" y="452154"/>
                      <a:pt x="972606" y="450207"/>
                      <a:pt x="972606" y="447863"/>
                    </a:cubicBezTo>
                    <a:cubicBezTo>
                      <a:pt x="972606" y="446607"/>
                      <a:pt x="972313" y="445540"/>
                      <a:pt x="971727" y="444661"/>
                    </a:cubicBezTo>
                    <a:cubicBezTo>
                      <a:pt x="971141" y="443782"/>
                      <a:pt x="970032" y="442882"/>
                      <a:pt x="968400" y="441961"/>
                    </a:cubicBezTo>
                    <a:cubicBezTo>
                      <a:pt x="966767" y="441040"/>
                      <a:pt x="964465" y="440036"/>
                      <a:pt x="961493" y="438947"/>
                    </a:cubicBezTo>
                    <a:cubicBezTo>
                      <a:pt x="958521" y="437859"/>
                      <a:pt x="954649" y="436520"/>
                      <a:pt x="949877" y="434929"/>
                    </a:cubicBezTo>
                    <a:cubicBezTo>
                      <a:pt x="945106" y="433422"/>
                      <a:pt x="940711" y="431622"/>
                      <a:pt x="936692" y="429529"/>
                    </a:cubicBezTo>
                    <a:cubicBezTo>
                      <a:pt x="932674" y="427436"/>
                      <a:pt x="929221" y="424925"/>
                      <a:pt x="926332" y="421995"/>
                    </a:cubicBezTo>
                    <a:cubicBezTo>
                      <a:pt x="923444" y="419065"/>
                      <a:pt x="921205" y="415591"/>
                      <a:pt x="919614" y="411572"/>
                    </a:cubicBezTo>
                    <a:cubicBezTo>
                      <a:pt x="918024" y="407554"/>
                      <a:pt x="917228" y="402824"/>
                      <a:pt x="917228" y="397382"/>
                    </a:cubicBezTo>
                    <a:cubicBezTo>
                      <a:pt x="917228" y="390602"/>
                      <a:pt x="918631" y="384532"/>
                      <a:pt x="921435" y="379174"/>
                    </a:cubicBezTo>
                    <a:cubicBezTo>
                      <a:pt x="924240" y="373816"/>
                      <a:pt x="928237" y="369275"/>
                      <a:pt x="933427" y="365550"/>
                    </a:cubicBezTo>
                    <a:cubicBezTo>
                      <a:pt x="938618" y="361824"/>
                      <a:pt x="944959" y="358999"/>
                      <a:pt x="952452" y="357073"/>
                    </a:cubicBezTo>
                    <a:cubicBezTo>
                      <a:pt x="959944" y="355148"/>
                      <a:pt x="968379" y="354185"/>
                      <a:pt x="977755" y="354185"/>
                    </a:cubicBezTo>
                    <a:close/>
                    <a:moveTo>
                      <a:pt x="837642" y="354185"/>
                    </a:moveTo>
                    <a:cubicBezTo>
                      <a:pt x="849112" y="354185"/>
                      <a:pt x="858844" y="355964"/>
                      <a:pt x="866838" y="359522"/>
                    </a:cubicBezTo>
                    <a:cubicBezTo>
                      <a:pt x="874833" y="363080"/>
                      <a:pt x="881342" y="367768"/>
                      <a:pt x="886365" y="373586"/>
                    </a:cubicBezTo>
                    <a:cubicBezTo>
                      <a:pt x="891388" y="379405"/>
                      <a:pt x="895030" y="386060"/>
                      <a:pt x="897290" y="393552"/>
                    </a:cubicBezTo>
                    <a:cubicBezTo>
                      <a:pt x="899550" y="401045"/>
                      <a:pt x="900680" y="408768"/>
                      <a:pt x="900680" y="416721"/>
                    </a:cubicBezTo>
                    <a:lnTo>
                      <a:pt x="900680" y="436813"/>
                    </a:lnTo>
                    <a:lnTo>
                      <a:pt x="821192" y="436813"/>
                    </a:lnTo>
                    <a:cubicBezTo>
                      <a:pt x="821527" y="438822"/>
                      <a:pt x="822302" y="440873"/>
                      <a:pt x="823515" y="442966"/>
                    </a:cubicBezTo>
                    <a:cubicBezTo>
                      <a:pt x="824729" y="445059"/>
                      <a:pt x="826550" y="446963"/>
                      <a:pt x="828978" y="448679"/>
                    </a:cubicBezTo>
                    <a:cubicBezTo>
                      <a:pt x="831406" y="450396"/>
                      <a:pt x="834524" y="451798"/>
                      <a:pt x="838333" y="452886"/>
                    </a:cubicBezTo>
                    <a:cubicBezTo>
                      <a:pt x="842142" y="453974"/>
                      <a:pt x="846809" y="454519"/>
                      <a:pt x="852335" y="454519"/>
                    </a:cubicBezTo>
                    <a:cubicBezTo>
                      <a:pt x="856102" y="454519"/>
                      <a:pt x="859723" y="454288"/>
                      <a:pt x="863197" y="453828"/>
                    </a:cubicBezTo>
                    <a:cubicBezTo>
                      <a:pt x="866671" y="453367"/>
                      <a:pt x="869936" y="452781"/>
                      <a:pt x="872991" y="452070"/>
                    </a:cubicBezTo>
                    <a:cubicBezTo>
                      <a:pt x="876047" y="451358"/>
                      <a:pt x="878831" y="450584"/>
                      <a:pt x="881342" y="449747"/>
                    </a:cubicBezTo>
                    <a:cubicBezTo>
                      <a:pt x="883854" y="448910"/>
                      <a:pt x="885988" y="448114"/>
                      <a:pt x="887746" y="447361"/>
                    </a:cubicBezTo>
                    <a:lnTo>
                      <a:pt x="887746" y="481266"/>
                    </a:lnTo>
                    <a:cubicBezTo>
                      <a:pt x="885654" y="482103"/>
                      <a:pt x="883100" y="482982"/>
                      <a:pt x="880086" y="483903"/>
                    </a:cubicBezTo>
                    <a:cubicBezTo>
                      <a:pt x="877073" y="484824"/>
                      <a:pt x="873598" y="485661"/>
                      <a:pt x="869664" y="486414"/>
                    </a:cubicBezTo>
                    <a:cubicBezTo>
                      <a:pt x="865729" y="487168"/>
                      <a:pt x="861334" y="487796"/>
                      <a:pt x="856479" y="488298"/>
                    </a:cubicBezTo>
                    <a:cubicBezTo>
                      <a:pt x="851623" y="488800"/>
                      <a:pt x="846307" y="489051"/>
                      <a:pt x="840531" y="489051"/>
                    </a:cubicBezTo>
                    <a:cubicBezTo>
                      <a:pt x="828476" y="489051"/>
                      <a:pt x="818011" y="487440"/>
                      <a:pt x="809137" y="484217"/>
                    </a:cubicBezTo>
                    <a:cubicBezTo>
                      <a:pt x="800263" y="480994"/>
                      <a:pt x="792875" y="476494"/>
                      <a:pt x="786973" y="470718"/>
                    </a:cubicBezTo>
                    <a:cubicBezTo>
                      <a:pt x="781072" y="464941"/>
                      <a:pt x="776676" y="458118"/>
                      <a:pt x="773788" y="450249"/>
                    </a:cubicBezTo>
                    <a:cubicBezTo>
                      <a:pt x="770900" y="442380"/>
                      <a:pt x="769456" y="433799"/>
                      <a:pt x="769456" y="424506"/>
                    </a:cubicBezTo>
                    <a:lnTo>
                      <a:pt x="772128" y="403303"/>
                    </a:lnTo>
                    <a:lnTo>
                      <a:pt x="787872" y="387559"/>
                    </a:lnTo>
                    <a:lnTo>
                      <a:pt x="822520" y="355799"/>
                    </a:lnTo>
                    <a:close/>
                    <a:moveTo>
                      <a:pt x="2208754" y="353906"/>
                    </a:moveTo>
                    <a:lnTo>
                      <a:pt x="2244975" y="384555"/>
                    </a:lnTo>
                    <a:lnTo>
                      <a:pt x="2263002" y="402582"/>
                    </a:lnTo>
                    <a:lnTo>
                      <a:pt x="2263002" y="443468"/>
                    </a:lnTo>
                    <a:lnTo>
                      <a:pt x="2278196" y="443468"/>
                    </a:lnTo>
                    <a:cubicBezTo>
                      <a:pt x="2284810" y="443468"/>
                      <a:pt x="2290754" y="442275"/>
                      <a:pt x="2296028" y="439889"/>
                    </a:cubicBezTo>
                    <a:lnTo>
                      <a:pt x="2298478" y="438058"/>
                    </a:lnTo>
                    <a:lnTo>
                      <a:pt x="2317079" y="456659"/>
                    </a:lnTo>
                    <a:lnTo>
                      <a:pt x="2331809" y="474067"/>
                    </a:lnTo>
                    <a:lnTo>
                      <a:pt x="2323340" y="479382"/>
                    </a:lnTo>
                    <a:cubicBezTo>
                      <a:pt x="2311829" y="483735"/>
                      <a:pt x="2299042" y="485912"/>
                      <a:pt x="2284977" y="485912"/>
                    </a:cubicBezTo>
                    <a:lnTo>
                      <a:pt x="2208754" y="485912"/>
                    </a:lnTo>
                    <a:close/>
                    <a:moveTo>
                      <a:pt x="2090603" y="349037"/>
                    </a:moveTo>
                    <a:cubicBezTo>
                      <a:pt x="2084492" y="349037"/>
                      <a:pt x="2079260" y="350292"/>
                      <a:pt x="2074906" y="352804"/>
                    </a:cubicBezTo>
                    <a:cubicBezTo>
                      <a:pt x="2070553" y="355315"/>
                      <a:pt x="2066995" y="358706"/>
                      <a:pt x="2064233" y="362975"/>
                    </a:cubicBezTo>
                    <a:cubicBezTo>
                      <a:pt x="2061470" y="367245"/>
                      <a:pt x="2059461" y="372226"/>
                      <a:pt x="2058205" y="377919"/>
                    </a:cubicBezTo>
                    <a:cubicBezTo>
                      <a:pt x="2056949" y="383611"/>
                      <a:pt x="2056322" y="389681"/>
                      <a:pt x="2056322" y="396127"/>
                    </a:cubicBezTo>
                    <a:cubicBezTo>
                      <a:pt x="2056322" y="404498"/>
                      <a:pt x="2057242" y="411635"/>
                      <a:pt x="2059084" y="417537"/>
                    </a:cubicBezTo>
                    <a:cubicBezTo>
                      <a:pt x="2060926" y="423439"/>
                      <a:pt x="2063396" y="428253"/>
                      <a:pt x="2066493" y="431978"/>
                    </a:cubicBezTo>
                    <a:cubicBezTo>
                      <a:pt x="2069590" y="435703"/>
                      <a:pt x="2073148" y="438424"/>
                      <a:pt x="2077167" y="440140"/>
                    </a:cubicBezTo>
                    <a:cubicBezTo>
                      <a:pt x="2081185" y="441857"/>
                      <a:pt x="2085371" y="442715"/>
                      <a:pt x="2089724" y="442715"/>
                    </a:cubicBezTo>
                    <a:cubicBezTo>
                      <a:pt x="2093910" y="442715"/>
                      <a:pt x="2097970" y="441815"/>
                      <a:pt x="2101905" y="440015"/>
                    </a:cubicBezTo>
                    <a:cubicBezTo>
                      <a:pt x="2105839" y="438215"/>
                      <a:pt x="2109335" y="435452"/>
                      <a:pt x="2112390" y="431727"/>
                    </a:cubicBezTo>
                    <a:cubicBezTo>
                      <a:pt x="2115446" y="428002"/>
                      <a:pt x="2117895" y="423251"/>
                      <a:pt x="2119736" y="417474"/>
                    </a:cubicBezTo>
                    <a:cubicBezTo>
                      <a:pt x="2121578" y="411698"/>
                      <a:pt x="2122499" y="404833"/>
                      <a:pt x="2122499" y="396880"/>
                    </a:cubicBezTo>
                    <a:cubicBezTo>
                      <a:pt x="2122499" y="389178"/>
                      <a:pt x="2121725" y="382356"/>
                      <a:pt x="2120176" y="376412"/>
                    </a:cubicBezTo>
                    <a:cubicBezTo>
                      <a:pt x="2118627" y="370468"/>
                      <a:pt x="2116450" y="365466"/>
                      <a:pt x="2113646" y="361406"/>
                    </a:cubicBezTo>
                    <a:cubicBezTo>
                      <a:pt x="2110841" y="357345"/>
                      <a:pt x="2107493" y="354269"/>
                      <a:pt x="2103600" y="352176"/>
                    </a:cubicBezTo>
                    <a:cubicBezTo>
                      <a:pt x="2099707" y="350083"/>
                      <a:pt x="2095375" y="349037"/>
                      <a:pt x="2090603" y="349037"/>
                    </a:cubicBezTo>
                    <a:close/>
                    <a:moveTo>
                      <a:pt x="1890578" y="349037"/>
                    </a:moveTo>
                    <a:cubicBezTo>
                      <a:pt x="1884467" y="349037"/>
                      <a:pt x="1879235" y="350292"/>
                      <a:pt x="1874881" y="352804"/>
                    </a:cubicBezTo>
                    <a:cubicBezTo>
                      <a:pt x="1870528" y="355315"/>
                      <a:pt x="1866970" y="358706"/>
                      <a:pt x="1864208" y="362975"/>
                    </a:cubicBezTo>
                    <a:cubicBezTo>
                      <a:pt x="1861445" y="367245"/>
                      <a:pt x="1859436" y="372226"/>
                      <a:pt x="1858180" y="377919"/>
                    </a:cubicBezTo>
                    <a:cubicBezTo>
                      <a:pt x="1856924" y="383611"/>
                      <a:pt x="1856297" y="389681"/>
                      <a:pt x="1856297" y="396127"/>
                    </a:cubicBezTo>
                    <a:cubicBezTo>
                      <a:pt x="1856297" y="404498"/>
                      <a:pt x="1857217" y="411635"/>
                      <a:pt x="1859059" y="417537"/>
                    </a:cubicBezTo>
                    <a:cubicBezTo>
                      <a:pt x="1860901" y="423439"/>
                      <a:pt x="1863371" y="428253"/>
                      <a:pt x="1866468" y="431978"/>
                    </a:cubicBezTo>
                    <a:cubicBezTo>
                      <a:pt x="1869565" y="435703"/>
                      <a:pt x="1873123" y="438424"/>
                      <a:pt x="1877142" y="440140"/>
                    </a:cubicBezTo>
                    <a:cubicBezTo>
                      <a:pt x="1881160" y="441857"/>
                      <a:pt x="1885346" y="442715"/>
                      <a:pt x="1889699" y="442715"/>
                    </a:cubicBezTo>
                    <a:cubicBezTo>
                      <a:pt x="1893885" y="442715"/>
                      <a:pt x="1897945" y="441815"/>
                      <a:pt x="1901880" y="440015"/>
                    </a:cubicBezTo>
                    <a:cubicBezTo>
                      <a:pt x="1905814" y="438215"/>
                      <a:pt x="1909310" y="435452"/>
                      <a:pt x="1912365" y="431727"/>
                    </a:cubicBezTo>
                    <a:cubicBezTo>
                      <a:pt x="1915421" y="428002"/>
                      <a:pt x="1917870" y="423251"/>
                      <a:pt x="1919711" y="417474"/>
                    </a:cubicBezTo>
                    <a:cubicBezTo>
                      <a:pt x="1921553" y="411698"/>
                      <a:pt x="1922474" y="404833"/>
                      <a:pt x="1922474" y="396880"/>
                    </a:cubicBezTo>
                    <a:cubicBezTo>
                      <a:pt x="1922474" y="389178"/>
                      <a:pt x="1921700" y="382356"/>
                      <a:pt x="1920151" y="376412"/>
                    </a:cubicBezTo>
                    <a:cubicBezTo>
                      <a:pt x="1918602" y="370468"/>
                      <a:pt x="1916425" y="365466"/>
                      <a:pt x="1913621" y="361406"/>
                    </a:cubicBezTo>
                    <a:cubicBezTo>
                      <a:pt x="1910816" y="357345"/>
                      <a:pt x="1907468" y="354269"/>
                      <a:pt x="1903575" y="352176"/>
                    </a:cubicBezTo>
                    <a:cubicBezTo>
                      <a:pt x="1899682" y="350083"/>
                      <a:pt x="1895350" y="349037"/>
                      <a:pt x="1890578" y="349037"/>
                    </a:cubicBezTo>
                    <a:close/>
                    <a:moveTo>
                      <a:pt x="1105598" y="317518"/>
                    </a:moveTo>
                    <a:lnTo>
                      <a:pt x="1105598" y="357324"/>
                    </a:lnTo>
                    <a:lnTo>
                      <a:pt x="1132345" y="357324"/>
                    </a:lnTo>
                    <a:lnTo>
                      <a:pt x="1132345" y="394369"/>
                    </a:lnTo>
                    <a:lnTo>
                      <a:pt x="1105598" y="394369"/>
                    </a:lnTo>
                    <a:lnTo>
                      <a:pt x="1105598" y="432920"/>
                    </a:lnTo>
                    <a:cubicBezTo>
                      <a:pt x="1105598" y="438696"/>
                      <a:pt x="1106791" y="442966"/>
                      <a:pt x="1109177" y="445728"/>
                    </a:cubicBezTo>
                    <a:cubicBezTo>
                      <a:pt x="1111563" y="448491"/>
                      <a:pt x="1114849" y="449872"/>
                      <a:pt x="1119035" y="449872"/>
                    </a:cubicBezTo>
                    <a:cubicBezTo>
                      <a:pt x="1121462" y="449872"/>
                      <a:pt x="1123702" y="449642"/>
                      <a:pt x="1125753" y="449182"/>
                    </a:cubicBezTo>
                    <a:cubicBezTo>
                      <a:pt x="1127804" y="448721"/>
                      <a:pt x="1130001" y="448031"/>
                      <a:pt x="1132345" y="447110"/>
                    </a:cubicBezTo>
                    <a:lnTo>
                      <a:pt x="1132345" y="484154"/>
                    </a:lnTo>
                    <a:cubicBezTo>
                      <a:pt x="1129918" y="485326"/>
                      <a:pt x="1125941" y="486435"/>
                      <a:pt x="1120416" y="487482"/>
                    </a:cubicBezTo>
                    <a:cubicBezTo>
                      <a:pt x="1114891" y="488528"/>
                      <a:pt x="1108235" y="489051"/>
                      <a:pt x="1100450" y="489051"/>
                    </a:cubicBezTo>
                    <a:cubicBezTo>
                      <a:pt x="1092329" y="489051"/>
                      <a:pt x="1085276" y="487858"/>
                      <a:pt x="1079291" y="485472"/>
                    </a:cubicBezTo>
                    <a:cubicBezTo>
                      <a:pt x="1073305" y="483087"/>
                      <a:pt x="1068345" y="479801"/>
                      <a:pt x="1064410" y="475615"/>
                    </a:cubicBezTo>
                    <a:cubicBezTo>
                      <a:pt x="1060475" y="471429"/>
                      <a:pt x="1057566" y="466427"/>
                      <a:pt x="1055683" y="460609"/>
                    </a:cubicBezTo>
                    <a:cubicBezTo>
                      <a:pt x="1053799" y="454791"/>
                      <a:pt x="1052857" y="448491"/>
                      <a:pt x="1052857" y="441710"/>
                    </a:cubicBezTo>
                    <a:lnTo>
                      <a:pt x="1052857" y="394369"/>
                    </a:lnTo>
                    <a:lnTo>
                      <a:pt x="1032640" y="394369"/>
                    </a:lnTo>
                    <a:lnTo>
                      <a:pt x="1032640" y="357324"/>
                    </a:lnTo>
                    <a:lnTo>
                      <a:pt x="1052857" y="357324"/>
                    </a:lnTo>
                    <a:lnTo>
                      <a:pt x="1052857" y="332084"/>
                    </a:lnTo>
                    <a:close/>
                    <a:moveTo>
                      <a:pt x="1665829" y="305839"/>
                    </a:moveTo>
                    <a:lnTo>
                      <a:pt x="1778720" y="305839"/>
                    </a:lnTo>
                    <a:lnTo>
                      <a:pt x="1778720" y="348283"/>
                    </a:lnTo>
                    <a:lnTo>
                      <a:pt x="1720077" y="348283"/>
                    </a:lnTo>
                    <a:lnTo>
                      <a:pt x="1720077" y="380681"/>
                    </a:lnTo>
                    <a:lnTo>
                      <a:pt x="1773571" y="380681"/>
                    </a:lnTo>
                    <a:lnTo>
                      <a:pt x="1773571" y="423125"/>
                    </a:lnTo>
                    <a:lnTo>
                      <a:pt x="1720077" y="423125"/>
                    </a:lnTo>
                    <a:lnTo>
                      <a:pt x="1720077" y="485912"/>
                    </a:lnTo>
                    <a:lnTo>
                      <a:pt x="1665829" y="485912"/>
                    </a:lnTo>
                    <a:close/>
                    <a:moveTo>
                      <a:pt x="2091105" y="302826"/>
                    </a:moveTo>
                    <a:cubicBezTo>
                      <a:pt x="2103998" y="302826"/>
                      <a:pt x="2115885" y="304981"/>
                      <a:pt x="2126768" y="309293"/>
                    </a:cubicBezTo>
                    <a:cubicBezTo>
                      <a:pt x="2137651" y="313604"/>
                      <a:pt x="2147028" y="319757"/>
                      <a:pt x="2154897" y="327752"/>
                    </a:cubicBezTo>
                    <a:cubicBezTo>
                      <a:pt x="2162766" y="335747"/>
                      <a:pt x="2168919" y="345458"/>
                      <a:pt x="2173356" y="356885"/>
                    </a:cubicBezTo>
                    <a:cubicBezTo>
                      <a:pt x="2177793" y="368312"/>
                      <a:pt x="2180012" y="381142"/>
                      <a:pt x="2180012" y="395373"/>
                    </a:cubicBezTo>
                    <a:cubicBezTo>
                      <a:pt x="2180012" y="409689"/>
                      <a:pt x="2177668" y="422602"/>
                      <a:pt x="2172980" y="434113"/>
                    </a:cubicBezTo>
                    <a:cubicBezTo>
                      <a:pt x="2168291" y="445624"/>
                      <a:pt x="2161824" y="455460"/>
                      <a:pt x="2153578" y="463623"/>
                    </a:cubicBezTo>
                    <a:cubicBezTo>
                      <a:pt x="2145332" y="471785"/>
                      <a:pt x="2135663" y="478064"/>
                      <a:pt x="2124571" y="482459"/>
                    </a:cubicBezTo>
                    <a:cubicBezTo>
                      <a:pt x="2113478" y="486854"/>
                      <a:pt x="2101528" y="489051"/>
                      <a:pt x="2088720" y="489051"/>
                    </a:cubicBezTo>
                    <a:cubicBezTo>
                      <a:pt x="2076330" y="489051"/>
                      <a:pt x="2064672" y="486958"/>
                      <a:pt x="2053747" y="482773"/>
                    </a:cubicBezTo>
                    <a:cubicBezTo>
                      <a:pt x="2042822" y="478587"/>
                      <a:pt x="2033279" y="472580"/>
                      <a:pt x="2025116" y="464753"/>
                    </a:cubicBezTo>
                    <a:cubicBezTo>
                      <a:pt x="2016954" y="456925"/>
                      <a:pt x="2010508" y="447403"/>
                      <a:pt x="2005778" y="436185"/>
                    </a:cubicBezTo>
                    <a:cubicBezTo>
                      <a:pt x="2001048" y="424967"/>
                      <a:pt x="1998683" y="412326"/>
                      <a:pt x="1998683" y="398262"/>
                    </a:cubicBezTo>
                    <a:cubicBezTo>
                      <a:pt x="1998683" y="384197"/>
                      <a:pt x="2000944" y="371305"/>
                      <a:pt x="2005464" y="359585"/>
                    </a:cubicBezTo>
                    <a:cubicBezTo>
                      <a:pt x="2009985" y="347865"/>
                      <a:pt x="2016305" y="337798"/>
                      <a:pt x="2024426" y="329384"/>
                    </a:cubicBezTo>
                    <a:cubicBezTo>
                      <a:pt x="2032546" y="320971"/>
                      <a:pt x="2042278" y="314441"/>
                      <a:pt x="2053622" y="309795"/>
                    </a:cubicBezTo>
                    <a:cubicBezTo>
                      <a:pt x="2064965" y="305149"/>
                      <a:pt x="2077460" y="302826"/>
                      <a:pt x="2091105" y="302826"/>
                    </a:cubicBezTo>
                    <a:close/>
                    <a:moveTo>
                      <a:pt x="1891080" y="302826"/>
                    </a:moveTo>
                    <a:cubicBezTo>
                      <a:pt x="1903973" y="302826"/>
                      <a:pt x="1915860" y="304981"/>
                      <a:pt x="1926743" y="309293"/>
                    </a:cubicBezTo>
                    <a:cubicBezTo>
                      <a:pt x="1937626" y="313604"/>
                      <a:pt x="1947003" y="319757"/>
                      <a:pt x="1954872" y="327752"/>
                    </a:cubicBezTo>
                    <a:cubicBezTo>
                      <a:pt x="1962741" y="335747"/>
                      <a:pt x="1968894" y="345458"/>
                      <a:pt x="1973331" y="356885"/>
                    </a:cubicBezTo>
                    <a:cubicBezTo>
                      <a:pt x="1977768" y="368312"/>
                      <a:pt x="1979987" y="381142"/>
                      <a:pt x="1979987" y="395373"/>
                    </a:cubicBezTo>
                    <a:cubicBezTo>
                      <a:pt x="1979987" y="409689"/>
                      <a:pt x="1977643" y="422602"/>
                      <a:pt x="1972955" y="434113"/>
                    </a:cubicBezTo>
                    <a:cubicBezTo>
                      <a:pt x="1968266" y="445624"/>
                      <a:pt x="1961799" y="455460"/>
                      <a:pt x="1953553" y="463623"/>
                    </a:cubicBezTo>
                    <a:cubicBezTo>
                      <a:pt x="1945307" y="471785"/>
                      <a:pt x="1935638" y="478064"/>
                      <a:pt x="1924546" y="482459"/>
                    </a:cubicBezTo>
                    <a:cubicBezTo>
                      <a:pt x="1913453" y="486854"/>
                      <a:pt x="1901503" y="489051"/>
                      <a:pt x="1888695" y="489051"/>
                    </a:cubicBezTo>
                    <a:cubicBezTo>
                      <a:pt x="1876305" y="489051"/>
                      <a:pt x="1864647" y="486958"/>
                      <a:pt x="1853722" y="482773"/>
                    </a:cubicBezTo>
                    <a:cubicBezTo>
                      <a:pt x="1842797" y="478587"/>
                      <a:pt x="1833254" y="472580"/>
                      <a:pt x="1825091" y="464753"/>
                    </a:cubicBezTo>
                    <a:cubicBezTo>
                      <a:pt x="1816929" y="456925"/>
                      <a:pt x="1810483" y="447403"/>
                      <a:pt x="1805753" y="436185"/>
                    </a:cubicBezTo>
                    <a:cubicBezTo>
                      <a:pt x="1801023" y="424967"/>
                      <a:pt x="1798658" y="412326"/>
                      <a:pt x="1798658" y="398262"/>
                    </a:cubicBezTo>
                    <a:cubicBezTo>
                      <a:pt x="1798658" y="384197"/>
                      <a:pt x="1800919" y="371305"/>
                      <a:pt x="1805439" y="359585"/>
                    </a:cubicBezTo>
                    <a:cubicBezTo>
                      <a:pt x="1809960" y="347865"/>
                      <a:pt x="1816280" y="337798"/>
                      <a:pt x="1824401" y="329384"/>
                    </a:cubicBezTo>
                    <a:cubicBezTo>
                      <a:pt x="1832521" y="320971"/>
                      <a:pt x="1842253" y="314441"/>
                      <a:pt x="1853597" y="309795"/>
                    </a:cubicBezTo>
                    <a:cubicBezTo>
                      <a:pt x="1864940" y="305149"/>
                      <a:pt x="1877435" y="302826"/>
                      <a:pt x="1891080" y="302826"/>
                    </a:cubicBezTo>
                    <a:close/>
                    <a:moveTo>
                      <a:pt x="1173329" y="297928"/>
                    </a:moveTo>
                    <a:cubicBezTo>
                      <a:pt x="1177850" y="297928"/>
                      <a:pt x="1181952" y="298535"/>
                      <a:pt x="1185635" y="299749"/>
                    </a:cubicBezTo>
                    <a:cubicBezTo>
                      <a:pt x="1189319" y="300963"/>
                      <a:pt x="1192458" y="302658"/>
                      <a:pt x="1195053" y="304835"/>
                    </a:cubicBezTo>
                    <a:cubicBezTo>
                      <a:pt x="1197648" y="307011"/>
                      <a:pt x="1199657" y="309606"/>
                      <a:pt x="1201081" y="312620"/>
                    </a:cubicBezTo>
                    <a:cubicBezTo>
                      <a:pt x="1202504" y="315634"/>
                      <a:pt x="1203215" y="318983"/>
                      <a:pt x="1203215" y="322666"/>
                    </a:cubicBezTo>
                    <a:cubicBezTo>
                      <a:pt x="1203215" y="326182"/>
                      <a:pt x="1202546" y="329489"/>
                      <a:pt x="1201206" y="332586"/>
                    </a:cubicBezTo>
                    <a:cubicBezTo>
                      <a:pt x="1199867" y="335684"/>
                      <a:pt x="1197941" y="338363"/>
                      <a:pt x="1195430" y="340623"/>
                    </a:cubicBezTo>
                    <a:cubicBezTo>
                      <a:pt x="1192918" y="342884"/>
                      <a:pt x="1189800" y="344683"/>
                      <a:pt x="1186075" y="346023"/>
                    </a:cubicBezTo>
                    <a:cubicBezTo>
                      <a:pt x="1182349" y="347362"/>
                      <a:pt x="1178101" y="348032"/>
                      <a:pt x="1173329" y="348032"/>
                    </a:cubicBezTo>
                    <a:cubicBezTo>
                      <a:pt x="1168725" y="348032"/>
                      <a:pt x="1164581" y="347341"/>
                      <a:pt x="1160897" y="345960"/>
                    </a:cubicBezTo>
                    <a:cubicBezTo>
                      <a:pt x="1157214" y="344579"/>
                      <a:pt x="1154095" y="342737"/>
                      <a:pt x="1151542" y="340435"/>
                    </a:cubicBezTo>
                    <a:cubicBezTo>
                      <a:pt x="1148988" y="338133"/>
                      <a:pt x="1147021" y="335433"/>
                      <a:pt x="1145640" y="332335"/>
                    </a:cubicBezTo>
                    <a:cubicBezTo>
                      <a:pt x="1144259" y="329238"/>
                      <a:pt x="1143568" y="326015"/>
                      <a:pt x="1143568" y="322666"/>
                    </a:cubicBezTo>
                    <a:cubicBezTo>
                      <a:pt x="1143568" y="318815"/>
                      <a:pt x="1144321" y="315362"/>
                      <a:pt x="1145828" y="312306"/>
                    </a:cubicBezTo>
                    <a:cubicBezTo>
                      <a:pt x="1147335" y="309251"/>
                      <a:pt x="1149407" y="306656"/>
                      <a:pt x="1152044" y="304521"/>
                    </a:cubicBezTo>
                    <a:cubicBezTo>
                      <a:pt x="1154681" y="302386"/>
                      <a:pt x="1157821" y="300754"/>
                      <a:pt x="1161462" y="299623"/>
                    </a:cubicBezTo>
                    <a:cubicBezTo>
                      <a:pt x="1165104" y="298493"/>
                      <a:pt x="1169059" y="297928"/>
                      <a:pt x="1173329" y="297928"/>
                    </a:cubicBezTo>
                    <a:close/>
                    <a:moveTo>
                      <a:pt x="1518057" y="295542"/>
                    </a:moveTo>
                    <a:lnTo>
                      <a:pt x="1571551" y="295542"/>
                    </a:lnTo>
                    <a:lnTo>
                      <a:pt x="1571551" y="485912"/>
                    </a:lnTo>
                    <a:lnTo>
                      <a:pt x="1518057" y="485912"/>
                    </a:lnTo>
                    <a:close/>
                    <a:moveTo>
                      <a:pt x="929502" y="275410"/>
                    </a:moveTo>
                    <a:lnTo>
                      <a:pt x="929502" y="276362"/>
                    </a:lnTo>
                    <a:lnTo>
                      <a:pt x="928127" y="276362"/>
                    </a:lnTo>
                    <a:close/>
                    <a:moveTo>
                      <a:pt x="1946053" y="188576"/>
                    </a:moveTo>
                    <a:lnTo>
                      <a:pt x="1947546" y="189273"/>
                    </a:lnTo>
                    <a:lnTo>
                      <a:pt x="1995615" y="210304"/>
                    </a:lnTo>
                    <a:lnTo>
                      <a:pt x="2040680" y="234338"/>
                    </a:lnTo>
                    <a:lnTo>
                      <a:pt x="2049859" y="240239"/>
                    </a:lnTo>
                    <a:lnTo>
                      <a:pt x="2047643" y="251436"/>
                    </a:lnTo>
                    <a:cubicBezTo>
                      <a:pt x="2045299" y="257003"/>
                      <a:pt x="2041595" y="261858"/>
                      <a:pt x="2036530" y="266002"/>
                    </a:cubicBezTo>
                    <a:cubicBezTo>
                      <a:pt x="2031465" y="270146"/>
                      <a:pt x="2024956" y="273432"/>
                      <a:pt x="2017003" y="275860"/>
                    </a:cubicBezTo>
                    <a:cubicBezTo>
                      <a:pt x="2009050" y="278287"/>
                      <a:pt x="1999423" y="279501"/>
                      <a:pt x="1988121" y="279501"/>
                    </a:cubicBezTo>
                    <a:cubicBezTo>
                      <a:pt x="1984605" y="279501"/>
                      <a:pt x="1980901" y="279313"/>
                      <a:pt x="1977008" y="278936"/>
                    </a:cubicBezTo>
                    <a:cubicBezTo>
                      <a:pt x="1973115" y="278560"/>
                      <a:pt x="1969285" y="278099"/>
                      <a:pt x="1965518" y="277555"/>
                    </a:cubicBezTo>
                    <a:cubicBezTo>
                      <a:pt x="1961751" y="277011"/>
                      <a:pt x="1958172" y="276383"/>
                      <a:pt x="1954781" y="275671"/>
                    </a:cubicBezTo>
                    <a:cubicBezTo>
                      <a:pt x="1951391" y="274960"/>
                      <a:pt x="1948440" y="274227"/>
                      <a:pt x="1945928" y="273474"/>
                    </a:cubicBezTo>
                    <a:lnTo>
                      <a:pt x="1945928" y="235927"/>
                    </a:lnTo>
                    <a:cubicBezTo>
                      <a:pt x="1948942" y="237267"/>
                      <a:pt x="1952081" y="238564"/>
                      <a:pt x="1955346" y="239820"/>
                    </a:cubicBezTo>
                    <a:cubicBezTo>
                      <a:pt x="1958611" y="241076"/>
                      <a:pt x="1961897" y="242206"/>
                      <a:pt x="1965204" y="243211"/>
                    </a:cubicBezTo>
                    <a:cubicBezTo>
                      <a:pt x="1968511" y="244215"/>
                      <a:pt x="1971880" y="245010"/>
                      <a:pt x="1975313" y="245596"/>
                    </a:cubicBezTo>
                    <a:cubicBezTo>
                      <a:pt x="1978745" y="246182"/>
                      <a:pt x="1982177" y="246475"/>
                      <a:pt x="1985610" y="246475"/>
                    </a:cubicBezTo>
                    <a:cubicBezTo>
                      <a:pt x="1991302" y="246475"/>
                      <a:pt x="1995342" y="245701"/>
                      <a:pt x="1997727" y="244152"/>
                    </a:cubicBezTo>
                    <a:cubicBezTo>
                      <a:pt x="2000113" y="242604"/>
                      <a:pt x="2001306" y="240657"/>
                      <a:pt x="2001306" y="238313"/>
                    </a:cubicBezTo>
                    <a:cubicBezTo>
                      <a:pt x="2001306" y="237057"/>
                      <a:pt x="2001013" y="235990"/>
                      <a:pt x="2000427" y="235111"/>
                    </a:cubicBezTo>
                    <a:cubicBezTo>
                      <a:pt x="1999841" y="234232"/>
                      <a:pt x="1998732" y="233332"/>
                      <a:pt x="1997100" y="232411"/>
                    </a:cubicBezTo>
                    <a:cubicBezTo>
                      <a:pt x="1995467" y="231490"/>
                      <a:pt x="1993165" y="230486"/>
                      <a:pt x="1990193" y="229397"/>
                    </a:cubicBezTo>
                    <a:cubicBezTo>
                      <a:pt x="1987221" y="228309"/>
                      <a:pt x="1983349" y="226970"/>
                      <a:pt x="1978577" y="225379"/>
                    </a:cubicBezTo>
                    <a:cubicBezTo>
                      <a:pt x="1973806" y="223872"/>
                      <a:pt x="1969411" y="222072"/>
                      <a:pt x="1965392" y="219979"/>
                    </a:cubicBezTo>
                    <a:cubicBezTo>
                      <a:pt x="1961374" y="217886"/>
                      <a:pt x="1957921" y="215375"/>
                      <a:pt x="1955032" y="212445"/>
                    </a:cubicBezTo>
                    <a:cubicBezTo>
                      <a:pt x="1952144" y="209515"/>
                      <a:pt x="1949905" y="206041"/>
                      <a:pt x="1948314" y="202022"/>
                    </a:cubicBezTo>
                    <a:close/>
                    <a:moveTo>
                      <a:pt x="1866091" y="177033"/>
                    </a:moveTo>
                    <a:cubicBezTo>
                      <a:pt x="1863245" y="177033"/>
                      <a:pt x="1860796" y="177787"/>
                      <a:pt x="1858745" y="179294"/>
                    </a:cubicBezTo>
                    <a:cubicBezTo>
                      <a:pt x="1856694" y="180800"/>
                      <a:pt x="1855020" y="182684"/>
                      <a:pt x="1853722" y="184944"/>
                    </a:cubicBezTo>
                    <a:cubicBezTo>
                      <a:pt x="1852425" y="187205"/>
                      <a:pt x="1851462" y="189611"/>
                      <a:pt x="1850834" y="192165"/>
                    </a:cubicBezTo>
                    <a:cubicBezTo>
                      <a:pt x="1850206" y="194718"/>
                      <a:pt x="1849809" y="197083"/>
                      <a:pt x="1849641" y="199260"/>
                    </a:cubicBezTo>
                    <a:lnTo>
                      <a:pt x="1882039" y="199260"/>
                    </a:lnTo>
                    <a:cubicBezTo>
                      <a:pt x="1882039" y="196916"/>
                      <a:pt x="1881872" y="194446"/>
                      <a:pt x="1881537" y="191851"/>
                    </a:cubicBezTo>
                    <a:cubicBezTo>
                      <a:pt x="1881202" y="189256"/>
                      <a:pt x="1880469" y="186849"/>
                      <a:pt x="1879339" y="184630"/>
                    </a:cubicBezTo>
                    <a:cubicBezTo>
                      <a:pt x="1878209" y="182412"/>
                      <a:pt x="1876598" y="180591"/>
                      <a:pt x="1874505" y="179168"/>
                    </a:cubicBezTo>
                    <a:cubicBezTo>
                      <a:pt x="1872412" y="177745"/>
                      <a:pt x="1869607" y="177033"/>
                      <a:pt x="1866091" y="177033"/>
                    </a:cubicBezTo>
                    <a:close/>
                    <a:moveTo>
                      <a:pt x="1183408" y="151104"/>
                    </a:moveTo>
                    <a:lnTo>
                      <a:pt x="1189412" y="185823"/>
                    </a:lnTo>
                    <a:cubicBezTo>
                      <a:pt x="1189412" y="200139"/>
                      <a:pt x="1187068" y="213052"/>
                      <a:pt x="1182380" y="224563"/>
                    </a:cubicBezTo>
                    <a:cubicBezTo>
                      <a:pt x="1177691" y="236074"/>
                      <a:pt x="1171224" y="245910"/>
                      <a:pt x="1162978" y="254073"/>
                    </a:cubicBezTo>
                    <a:cubicBezTo>
                      <a:pt x="1154732" y="262235"/>
                      <a:pt x="1145063" y="268514"/>
                      <a:pt x="1133971" y="272909"/>
                    </a:cubicBezTo>
                    <a:cubicBezTo>
                      <a:pt x="1122879" y="277304"/>
                      <a:pt x="1110928" y="279501"/>
                      <a:pt x="1098120" y="279501"/>
                    </a:cubicBezTo>
                    <a:cubicBezTo>
                      <a:pt x="1085730" y="279501"/>
                      <a:pt x="1074072" y="277408"/>
                      <a:pt x="1063147" y="273223"/>
                    </a:cubicBezTo>
                    <a:cubicBezTo>
                      <a:pt x="1052222" y="269037"/>
                      <a:pt x="1042679" y="263030"/>
                      <a:pt x="1034517" y="255203"/>
                    </a:cubicBezTo>
                    <a:cubicBezTo>
                      <a:pt x="1026354" y="247375"/>
                      <a:pt x="1019908" y="237853"/>
                      <a:pt x="1015178" y="226635"/>
                    </a:cubicBezTo>
                    <a:lnTo>
                      <a:pt x="1014911" y="225205"/>
                    </a:lnTo>
                    <a:lnTo>
                      <a:pt x="1025214" y="219317"/>
                    </a:lnTo>
                    <a:lnTo>
                      <a:pt x="1067235" y="198306"/>
                    </a:lnTo>
                    <a:lnTo>
                      <a:pt x="1068484" y="207987"/>
                    </a:lnTo>
                    <a:cubicBezTo>
                      <a:pt x="1070326" y="213889"/>
                      <a:pt x="1072796" y="218703"/>
                      <a:pt x="1075893" y="222428"/>
                    </a:cubicBezTo>
                    <a:cubicBezTo>
                      <a:pt x="1078991" y="226153"/>
                      <a:pt x="1082548" y="228874"/>
                      <a:pt x="1086567" y="230590"/>
                    </a:cubicBezTo>
                    <a:cubicBezTo>
                      <a:pt x="1090585" y="232307"/>
                      <a:pt x="1094771" y="233165"/>
                      <a:pt x="1099124" y="233165"/>
                    </a:cubicBezTo>
                    <a:cubicBezTo>
                      <a:pt x="1103310" y="233165"/>
                      <a:pt x="1107370" y="232265"/>
                      <a:pt x="1111305" y="230465"/>
                    </a:cubicBezTo>
                    <a:cubicBezTo>
                      <a:pt x="1115239" y="228665"/>
                      <a:pt x="1118735" y="225902"/>
                      <a:pt x="1121790" y="222177"/>
                    </a:cubicBezTo>
                    <a:cubicBezTo>
                      <a:pt x="1124846" y="218452"/>
                      <a:pt x="1127295" y="213701"/>
                      <a:pt x="1129136" y="207924"/>
                    </a:cubicBezTo>
                    <a:cubicBezTo>
                      <a:pt x="1130978" y="202148"/>
                      <a:pt x="1131899" y="195283"/>
                      <a:pt x="1131899" y="187330"/>
                    </a:cubicBezTo>
                    <a:lnTo>
                      <a:pt x="1129956" y="170210"/>
                    </a:lnTo>
                    <a:lnTo>
                      <a:pt x="1157405" y="159230"/>
                    </a:lnTo>
                    <a:close/>
                    <a:moveTo>
                      <a:pt x="1846116" y="147777"/>
                    </a:moveTo>
                    <a:lnTo>
                      <a:pt x="1854411" y="150217"/>
                    </a:lnTo>
                    <a:lnTo>
                      <a:pt x="1902481" y="168243"/>
                    </a:lnTo>
                    <a:lnTo>
                      <a:pt x="1922472" y="177572"/>
                    </a:lnTo>
                    <a:lnTo>
                      <a:pt x="1925990" y="184002"/>
                    </a:lnTo>
                    <a:cubicBezTo>
                      <a:pt x="1928250" y="191495"/>
                      <a:pt x="1929380" y="199218"/>
                      <a:pt x="1929380" y="207171"/>
                    </a:cubicBezTo>
                    <a:lnTo>
                      <a:pt x="1929380" y="227263"/>
                    </a:lnTo>
                    <a:lnTo>
                      <a:pt x="1849892" y="227263"/>
                    </a:lnTo>
                    <a:cubicBezTo>
                      <a:pt x="1850227" y="229272"/>
                      <a:pt x="1851001" y="231323"/>
                      <a:pt x="1852215" y="233416"/>
                    </a:cubicBezTo>
                    <a:cubicBezTo>
                      <a:pt x="1853429" y="235509"/>
                      <a:pt x="1855250" y="237413"/>
                      <a:pt x="1857678" y="239129"/>
                    </a:cubicBezTo>
                    <a:cubicBezTo>
                      <a:pt x="1860106" y="240846"/>
                      <a:pt x="1863224" y="242248"/>
                      <a:pt x="1867033" y="243336"/>
                    </a:cubicBezTo>
                    <a:cubicBezTo>
                      <a:pt x="1870842" y="244424"/>
                      <a:pt x="1875509" y="244969"/>
                      <a:pt x="1881035" y="244969"/>
                    </a:cubicBezTo>
                    <a:cubicBezTo>
                      <a:pt x="1884802" y="244969"/>
                      <a:pt x="1888422" y="244738"/>
                      <a:pt x="1891897" y="244278"/>
                    </a:cubicBezTo>
                    <a:cubicBezTo>
                      <a:pt x="1895371" y="243817"/>
                      <a:pt x="1898636" y="243231"/>
                      <a:pt x="1901691" y="242520"/>
                    </a:cubicBezTo>
                    <a:cubicBezTo>
                      <a:pt x="1904747" y="241808"/>
                      <a:pt x="1907531" y="241034"/>
                      <a:pt x="1910042" y="240197"/>
                    </a:cubicBezTo>
                    <a:cubicBezTo>
                      <a:pt x="1912554" y="239360"/>
                      <a:pt x="1914688" y="238564"/>
                      <a:pt x="1916446" y="237811"/>
                    </a:cubicBezTo>
                    <a:lnTo>
                      <a:pt x="1916446" y="271716"/>
                    </a:lnTo>
                    <a:cubicBezTo>
                      <a:pt x="1914353" y="272553"/>
                      <a:pt x="1911800" y="273432"/>
                      <a:pt x="1908786" y="274353"/>
                    </a:cubicBezTo>
                    <a:cubicBezTo>
                      <a:pt x="1905773" y="275274"/>
                      <a:pt x="1902298" y="276111"/>
                      <a:pt x="1898364" y="276864"/>
                    </a:cubicBezTo>
                    <a:cubicBezTo>
                      <a:pt x="1894429" y="277618"/>
                      <a:pt x="1890034" y="278246"/>
                      <a:pt x="1885178" y="278748"/>
                    </a:cubicBezTo>
                    <a:cubicBezTo>
                      <a:pt x="1880323" y="279250"/>
                      <a:pt x="1875007" y="279501"/>
                      <a:pt x="1869231" y="279501"/>
                    </a:cubicBezTo>
                    <a:cubicBezTo>
                      <a:pt x="1857176" y="279501"/>
                      <a:pt x="1846711" y="277890"/>
                      <a:pt x="1837837" y="274667"/>
                    </a:cubicBezTo>
                    <a:cubicBezTo>
                      <a:pt x="1828963" y="271444"/>
                      <a:pt x="1821575" y="266944"/>
                      <a:pt x="1815673" y="261168"/>
                    </a:cubicBezTo>
                    <a:cubicBezTo>
                      <a:pt x="1809771" y="255391"/>
                      <a:pt x="1805376" y="248568"/>
                      <a:pt x="1802488" y="240699"/>
                    </a:cubicBezTo>
                    <a:cubicBezTo>
                      <a:pt x="1799600" y="232830"/>
                      <a:pt x="1798156" y="224249"/>
                      <a:pt x="1798156" y="214956"/>
                    </a:cubicBezTo>
                    <a:cubicBezTo>
                      <a:pt x="1798156" y="206417"/>
                      <a:pt x="1799119" y="198778"/>
                      <a:pt x="1801044" y="192039"/>
                    </a:cubicBezTo>
                    <a:cubicBezTo>
                      <a:pt x="1802970" y="185300"/>
                      <a:pt x="1805586" y="179314"/>
                      <a:pt x="1808892" y="174082"/>
                    </a:cubicBezTo>
                    <a:cubicBezTo>
                      <a:pt x="1812199" y="168850"/>
                      <a:pt x="1816092" y="164371"/>
                      <a:pt x="1820571" y="160646"/>
                    </a:cubicBezTo>
                    <a:cubicBezTo>
                      <a:pt x="1825050" y="156920"/>
                      <a:pt x="1829800" y="153886"/>
                      <a:pt x="1834823" y="151542"/>
                    </a:cubicBezTo>
                    <a:close/>
                    <a:moveTo>
                      <a:pt x="1300028" y="139487"/>
                    </a:moveTo>
                    <a:cubicBezTo>
                      <a:pt x="1293917" y="139487"/>
                      <a:pt x="1288685" y="140742"/>
                      <a:pt x="1284331" y="143254"/>
                    </a:cubicBezTo>
                    <a:cubicBezTo>
                      <a:pt x="1279978" y="145765"/>
                      <a:pt x="1276420" y="149156"/>
                      <a:pt x="1273658" y="153425"/>
                    </a:cubicBezTo>
                    <a:cubicBezTo>
                      <a:pt x="1270895" y="157695"/>
                      <a:pt x="1268886" y="162676"/>
                      <a:pt x="1267630" y="168369"/>
                    </a:cubicBezTo>
                    <a:cubicBezTo>
                      <a:pt x="1266374" y="174061"/>
                      <a:pt x="1265747" y="180131"/>
                      <a:pt x="1265747" y="186577"/>
                    </a:cubicBezTo>
                    <a:cubicBezTo>
                      <a:pt x="1265747" y="194948"/>
                      <a:pt x="1266667" y="202085"/>
                      <a:pt x="1268509" y="207987"/>
                    </a:cubicBezTo>
                    <a:cubicBezTo>
                      <a:pt x="1270351" y="213889"/>
                      <a:pt x="1272821" y="218703"/>
                      <a:pt x="1275918" y="222428"/>
                    </a:cubicBezTo>
                    <a:cubicBezTo>
                      <a:pt x="1279015" y="226153"/>
                      <a:pt x="1282573" y="228874"/>
                      <a:pt x="1286592" y="230590"/>
                    </a:cubicBezTo>
                    <a:cubicBezTo>
                      <a:pt x="1290610" y="232307"/>
                      <a:pt x="1294796" y="233165"/>
                      <a:pt x="1299149" y="233165"/>
                    </a:cubicBezTo>
                    <a:cubicBezTo>
                      <a:pt x="1303335" y="233165"/>
                      <a:pt x="1307395" y="232265"/>
                      <a:pt x="1311330" y="230465"/>
                    </a:cubicBezTo>
                    <a:cubicBezTo>
                      <a:pt x="1315264" y="228665"/>
                      <a:pt x="1318760" y="225902"/>
                      <a:pt x="1321815" y="222177"/>
                    </a:cubicBezTo>
                    <a:cubicBezTo>
                      <a:pt x="1324871" y="218452"/>
                      <a:pt x="1327320" y="213701"/>
                      <a:pt x="1329161" y="207924"/>
                    </a:cubicBezTo>
                    <a:cubicBezTo>
                      <a:pt x="1331003" y="202148"/>
                      <a:pt x="1331924" y="195283"/>
                      <a:pt x="1331924" y="187330"/>
                    </a:cubicBezTo>
                    <a:cubicBezTo>
                      <a:pt x="1331924" y="179628"/>
                      <a:pt x="1331150" y="172806"/>
                      <a:pt x="1329601" y="166862"/>
                    </a:cubicBezTo>
                    <a:cubicBezTo>
                      <a:pt x="1328052" y="160918"/>
                      <a:pt x="1325875" y="155916"/>
                      <a:pt x="1323071" y="151856"/>
                    </a:cubicBezTo>
                    <a:cubicBezTo>
                      <a:pt x="1320266" y="147795"/>
                      <a:pt x="1316918" y="144719"/>
                      <a:pt x="1313025" y="142626"/>
                    </a:cubicBezTo>
                    <a:cubicBezTo>
                      <a:pt x="1309132" y="140533"/>
                      <a:pt x="1304800" y="139487"/>
                      <a:pt x="1300028" y="139487"/>
                    </a:cubicBezTo>
                    <a:close/>
                    <a:moveTo>
                      <a:pt x="1472427" y="138733"/>
                    </a:moveTo>
                    <a:lnTo>
                      <a:pt x="1472427" y="233918"/>
                    </a:lnTo>
                    <a:lnTo>
                      <a:pt x="1487621" y="233918"/>
                    </a:lnTo>
                    <a:cubicBezTo>
                      <a:pt x="1494235" y="233918"/>
                      <a:pt x="1500179" y="232725"/>
                      <a:pt x="1505453" y="230339"/>
                    </a:cubicBezTo>
                    <a:cubicBezTo>
                      <a:pt x="1510727" y="227953"/>
                      <a:pt x="1515206" y="224605"/>
                      <a:pt x="1518889" y="220293"/>
                    </a:cubicBezTo>
                    <a:cubicBezTo>
                      <a:pt x="1522573" y="215982"/>
                      <a:pt x="1525398" y="210792"/>
                      <a:pt x="1527365" y="204722"/>
                    </a:cubicBezTo>
                    <a:cubicBezTo>
                      <a:pt x="1529333" y="198653"/>
                      <a:pt x="1530316" y="191935"/>
                      <a:pt x="1530316" y="184568"/>
                    </a:cubicBezTo>
                    <a:cubicBezTo>
                      <a:pt x="1530316" y="178708"/>
                      <a:pt x="1529437" y="173015"/>
                      <a:pt x="1527679" y="167490"/>
                    </a:cubicBezTo>
                    <a:cubicBezTo>
                      <a:pt x="1525921" y="161964"/>
                      <a:pt x="1523242" y="157067"/>
                      <a:pt x="1519643" y="152797"/>
                    </a:cubicBezTo>
                    <a:cubicBezTo>
                      <a:pt x="1516043" y="148528"/>
                      <a:pt x="1511480" y="145117"/>
                      <a:pt x="1505955" y="142563"/>
                    </a:cubicBezTo>
                    <a:cubicBezTo>
                      <a:pt x="1500430" y="140010"/>
                      <a:pt x="1493900" y="138733"/>
                      <a:pt x="1486366" y="138733"/>
                    </a:cubicBezTo>
                    <a:close/>
                    <a:moveTo>
                      <a:pt x="1347653" y="107263"/>
                    </a:moveTo>
                    <a:lnTo>
                      <a:pt x="1364322" y="118202"/>
                    </a:lnTo>
                    <a:cubicBezTo>
                      <a:pt x="1372191" y="126197"/>
                      <a:pt x="1378344" y="135908"/>
                      <a:pt x="1382781" y="147335"/>
                    </a:cubicBezTo>
                    <a:cubicBezTo>
                      <a:pt x="1387218" y="158762"/>
                      <a:pt x="1389437" y="171592"/>
                      <a:pt x="1389437" y="185823"/>
                    </a:cubicBezTo>
                    <a:cubicBezTo>
                      <a:pt x="1389437" y="200139"/>
                      <a:pt x="1387093" y="213052"/>
                      <a:pt x="1382405" y="224563"/>
                    </a:cubicBezTo>
                    <a:cubicBezTo>
                      <a:pt x="1377716" y="236074"/>
                      <a:pt x="1371249" y="245910"/>
                      <a:pt x="1363003" y="254073"/>
                    </a:cubicBezTo>
                    <a:cubicBezTo>
                      <a:pt x="1354757" y="262235"/>
                      <a:pt x="1345088" y="268514"/>
                      <a:pt x="1333996" y="272909"/>
                    </a:cubicBezTo>
                    <a:cubicBezTo>
                      <a:pt x="1322903" y="277304"/>
                      <a:pt x="1310953" y="279501"/>
                      <a:pt x="1298145" y="279501"/>
                    </a:cubicBezTo>
                    <a:cubicBezTo>
                      <a:pt x="1285755" y="279501"/>
                      <a:pt x="1274097" y="277408"/>
                      <a:pt x="1263172" y="273223"/>
                    </a:cubicBezTo>
                    <a:cubicBezTo>
                      <a:pt x="1252247" y="269037"/>
                      <a:pt x="1242704" y="263030"/>
                      <a:pt x="1234541" y="255203"/>
                    </a:cubicBezTo>
                    <a:cubicBezTo>
                      <a:pt x="1226379" y="247375"/>
                      <a:pt x="1219933" y="237853"/>
                      <a:pt x="1215203" y="226635"/>
                    </a:cubicBezTo>
                    <a:cubicBezTo>
                      <a:pt x="1210473" y="215417"/>
                      <a:pt x="1208108" y="202776"/>
                      <a:pt x="1208108" y="188712"/>
                    </a:cubicBezTo>
                    <a:cubicBezTo>
                      <a:pt x="1208108" y="174647"/>
                      <a:pt x="1210369" y="161755"/>
                      <a:pt x="1214889" y="150035"/>
                    </a:cubicBezTo>
                    <a:lnTo>
                      <a:pt x="1221177" y="140021"/>
                    </a:lnTo>
                    <a:lnTo>
                      <a:pt x="1250540" y="132191"/>
                    </a:lnTo>
                    <a:lnTo>
                      <a:pt x="1298609" y="120173"/>
                    </a:lnTo>
                    <a:lnTo>
                      <a:pt x="1346678" y="111160"/>
                    </a:lnTo>
                    <a:close/>
                    <a:moveTo>
                      <a:pt x="1665829" y="106647"/>
                    </a:moveTo>
                    <a:lnTo>
                      <a:pt x="1704195" y="111160"/>
                    </a:lnTo>
                    <a:lnTo>
                      <a:pt x="1755268" y="123178"/>
                    </a:lnTo>
                    <a:lnTo>
                      <a:pt x="1778720" y="129041"/>
                    </a:lnTo>
                    <a:lnTo>
                      <a:pt x="1778720" y="138733"/>
                    </a:lnTo>
                    <a:lnTo>
                      <a:pt x="1720077" y="138733"/>
                    </a:lnTo>
                    <a:lnTo>
                      <a:pt x="1720077" y="171131"/>
                    </a:lnTo>
                    <a:lnTo>
                      <a:pt x="1773571" y="171131"/>
                    </a:lnTo>
                    <a:lnTo>
                      <a:pt x="1773571" y="213575"/>
                    </a:lnTo>
                    <a:lnTo>
                      <a:pt x="1720077" y="213575"/>
                    </a:lnTo>
                    <a:lnTo>
                      <a:pt x="1720077" y="276362"/>
                    </a:lnTo>
                    <a:lnTo>
                      <a:pt x="1665829" y="276362"/>
                    </a:lnTo>
                    <a:close/>
                    <a:moveTo>
                      <a:pt x="1418179" y="96289"/>
                    </a:moveTo>
                    <a:lnTo>
                      <a:pt x="1492770" y="96289"/>
                    </a:lnTo>
                    <a:cubicBezTo>
                      <a:pt x="1504909" y="96289"/>
                      <a:pt x="1515687" y="97315"/>
                      <a:pt x="1525105" y="99366"/>
                    </a:cubicBezTo>
                    <a:cubicBezTo>
                      <a:pt x="1534523" y="101417"/>
                      <a:pt x="1542769" y="104326"/>
                      <a:pt x="1549843" y="108093"/>
                    </a:cubicBezTo>
                    <a:cubicBezTo>
                      <a:pt x="1556917" y="111860"/>
                      <a:pt x="1562861" y="116381"/>
                      <a:pt x="1567675" y="121655"/>
                    </a:cubicBezTo>
                    <a:cubicBezTo>
                      <a:pt x="1572488" y="126929"/>
                      <a:pt x="1576402" y="132831"/>
                      <a:pt x="1579416" y="139361"/>
                    </a:cubicBezTo>
                    <a:cubicBezTo>
                      <a:pt x="1582430" y="145891"/>
                      <a:pt x="1584606" y="152923"/>
                      <a:pt x="1585946" y="160457"/>
                    </a:cubicBezTo>
                    <a:cubicBezTo>
                      <a:pt x="1587285" y="167992"/>
                      <a:pt x="1587955" y="175861"/>
                      <a:pt x="1587955" y="184065"/>
                    </a:cubicBezTo>
                    <a:cubicBezTo>
                      <a:pt x="1587955" y="198130"/>
                      <a:pt x="1585715" y="210854"/>
                      <a:pt x="1581237" y="222240"/>
                    </a:cubicBezTo>
                    <a:cubicBezTo>
                      <a:pt x="1576758" y="233625"/>
                      <a:pt x="1570437" y="243315"/>
                      <a:pt x="1562275" y="251310"/>
                    </a:cubicBezTo>
                    <a:cubicBezTo>
                      <a:pt x="1554113" y="259305"/>
                      <a:pt x="1544276" y="265479"/>
                      <a:pt x="1532765" y="269832"/>
                    </a:cubicBezTo>
                    <a:cubicBezTo>
                      <a:pt x="1521254" y="274185"/>
                      <a:pt x="1508467" y="276362"/>
                      <a:pt x="1494402" y="276362"/>
                    </a:cubicBezTo>
                    <a:lnTo>
                      <a:pt x="1418179" y="276362"/>
                    </a:lnTo>
                    <a:close/>
                    <a:moveTo>
                      <a:pt x="1532479" y="13286"/>
                    </a:moveTo>
                    <a:lnTo>
                      <a:pt x="1535952" y="15022"/>
                    </a:lnTo>
                    <a:lnTo>
                      <a:pt x="1553978" y="27039"/>
                    </a:lnTo>
                    <a:lnTo>
                      <a:pt x="1568999" y="42061"/>
                    </a:lnTo>
                    <a:lnTo>
                      <a:pt x="1579150" y="57287"/>
                    </a:lnTo>
                    <a:lnTo>
                      <a:pt x="1532479" y="57287"/>
                    </a:lnTo>
                    <a:close/>
                    <a:moveTo>
                      <a:pt x="1451830" y="0"/>
                    </a:moveTo>
                    <a:lnTo>
                      <a:pt x="1475865" y="0"/>
                    </a:lnTo>
                    <a:lnTo>
                      <a:pt x="1496895" y="0"/>
                    </a:lnTo>
                    <a:lnTo>
                      <a:pt x="1497661" y="219"/>
                    </a:lnTo>
                    <a:lnTo>
                      <a:pt x="1496704" y="5488"/>
                    </a:lnTo>
                    <a:cubicBezTo>
                      <a:pt x="1492016" y="16999"/>
                      <a:pt x="1485549" y="26835"/>
                      <a:pt x="1477303" y="34998"/>
                    </a:cubicBezTo>
                    <a:cubicBezTo>
                      <a:pt x="1469057" y="43160"/>
                      <a:pt x="1459388" y="49439"/>
                      <a:pt x="1448296" y="53834"/>
                    </a:cubicBezTo>
                    <a:cubicBezTo>
                      <a:pt x="1437203" y="58229"/>
                      <a:pt x="1425253" y="60426"/>
                      <a:pt x="1412444" y="60426"/>
                    </a:cubicBezTo>
                    <a:cubicBezTo>
                      <a:pt x="1400055" y="60426"/>
                      <a:pt x="1388397" y="58333"/>
                      <a:pt x="1377472" y="54148"/>
                    </a:cubicBezTo>
                    <a:lnTo>
                      <a:pt x="1374089" y="52019"/>
                    </a:lnTo>
                    <a:lnTo>
                      <a:pt x="1376722" y="48069"/>
                    </a:lnTo>
                    <a:lnTo>
                      <a:pt x="1391743" y="30043"/>
                    </a:lnTo>
                    <a:lnTo>
                      <a:pt x="1409769" y="18026"/>
                    </a:lnTo>
                    <a:lnTo>
                      <a:pt x="1424850" y="11563"/>
                    </a:lnTo>
                    <a:lnTo>
                      <a:pt x="1425630" y="11390"/>
                    </a:lnTo>
                    <a:lnTo>
                      <a:pt x="1426076" y="11038"/>
                    </a:lnTo>
                    <a:lnTo>
                      <a:pt x="1430800" y="9013"/>
                    </a:lnTo>
                    <a:close/>
                  </a:path>
                </a:pathLst>
              </a:custGeom>
              <a:gradFill>
                <a:gsLst>
                  <a:gs pos="0">
                    <a:srgbClr val="C64D1C"/>
                  </a:gs>
                  <a:gs pos="50000">
                    <a:srgbClr val="FFC000"/>
                  </a:gs>
                  <a:gs pos="100000">
                    <a:srgbClr val="925708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ts val="1700"/>
                  </a:lnSpc>
                </a:pPr>
                <a:endParaRPr lang="en-US" altLang="ja-JP" sz="2000" dirty="0">
                  <a:solidFill>
                    <a:srgbClr val="F05A28"/>
                  </a:solidFill>
                  <a:latin typeface="Segoe Black" panose="020B0A02040504020203" pitchFamily="34" charset="0"/>
                </a:endParaRPr>
              </a:p>
            </p:txBody>
          </p:sp>
          <p:sp>
            <p:nvSpPr>
              <p:cNvPr id="50" name="テキスト ボックス 49"/>
              <p:cNvSpPr txBox="1"/>
              <p:nvPr/>
            </p:nvSpPr>
            <p:spPr>
              <a:xfrm>
                <a:off x="1011615" y="8555027"/>
                <a:ext cx="105670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400" dirty="0" smtClean="0">
                    <a:solidFill>
                      <a:schemeClr val="accent4">
                        <a:lumMod val="60000"/>
                        <a:lumOff val="40000"/>
                      </a:schemeClr>
                    </a:solidFill>
                    <a:latin typeface="Segoe Black" panose="020B0A02040504020203" pitchFamily="34" charset="0"/>
                  </a:rPr>
                  <a:t>FOOD</a:t>
                </a:r>
                <a:endParaRPr kumimoji="1" lang="ja-JP" altLang="en-US" sz="2400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Segoe Black" panose="020B0A02040504020203" pitchFamily="34" charset="0"/>
                </a:endParaRPr>
              </a:p>
            </p:txBody>
          </p:sp>
        </p:grpSp>
      </p:grpSp>
      <p:sp>
        <p:nvSpPr>
          <p:cNvPr id="22" name="テキスト ボックス 21"/>
          <p:cNvSpPr txBox="1"/>
          <p:nvPr/>
        </p:nvSpPr>
        <p:spPr>
          <a:xfrm>
            <a:off x="206892" y="32497"/>
            <a:ext cx="5032147" cy="10541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7500"/>
              </a:lnSpc>
            </a:pPr>
            <a:r>
              <a:rPr lang="ja-JP" altLang="en-US" sz="5400" dirty="0" smtClean="0">
                <a:solidFill>
                  <a:srgbClr val="FF0000"/>
                </a:solidFill>
                <a:latin typeface="Gill Sans Ultra Bold" panose="020B0A02020104020203" pitchFamily="34" charset="0"/>
                <a:ea typeface="HGS創英角ｺﾞｼｯｸUB" panose="020B0900000000000000" pitchFamily="50" charset="-128"/>
              </a:rPr>
              <a:t>ランチチャット</a:t>
            </a:r>
            <a:endParaRPr lang="en-US" altLang="ja-JP" sz="5400" dirty="0" smtClean="0">
              <a:solidFill>
                <a:srgbClr val="FF0000"/>
              </a:solidFill>
              <a:latin typeface="Gill Sans Ultra Bold" panose="020B0A02020104020203" pitchFamily="34" charset="0"/>
              <a:ea typeface="HGS創英角ｺﾞｼｯｸUB" panose="020B0900000000000000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25582" y="5927969"/>
            <a:ext cx="35285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>
                <a:solidFill>
                  <a:schemeClr val="accent2">
                    <a:lumMod val="50000"/>
                  </a:schemeClr>
                </a:solidFill>
                <a:latin typeface="Segoe Black" panose="020B0A02040504020203" pitchFamily="34" charset="0"/>
              </a:rPr>
              <a:t>@Global PLAZA</a:t>
            </a:r>
            <a:endParaRPr kumimoji="1" lang="ja-JP" altLang="en-US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25582" y="6972711"/>
            <a:ext cx="40174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>
                <a:solidFill>
                  <a:schemeClr val="accent2">
                    <a:lumMod val="50000"/>
                  </a:schemeClr>
                </a:solidFill>
                <a:latin typeface="Segoe Black" panose="020B0A02040504020203" pitchFamily="34" charset="0"/>
              </a:rPr>
              <a:t>12:10~16:30</a:t>
            </a:r>
            <a:endParaRPr kumimoji="1" lang="ja-JP" alt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94982" y="3163632"/>
            <a:ext cx="43909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>
                <a:solidFill>
                  <a:schemeClr val="accent2">
                    <a:lumMod val="50000"/>
                  </a:schemeClr>
                </a:solidFill>
                <a:latin typeface="Segoe Black" panose="020B0A02040504020203" pitchFamily="34" charset="0"/>
              </a:rPr>
              <a:t>2017</a:t>
            </a:r>
            <a:r>
              <a:rPr lang="en-US" altLang="ja-JP" sz="4000" dirty="0" smtClean="0">
                <a:solidFill>
                  <a:schemeClr val="accent2">
                    <a:lumMod val="50000"/>
                  </a:schemeClr>
                </a:solidFill>
                <a:latin typeface="Segoe Black" panose="020B0A02040504020203" pitchFamily="34" charset="0"/>
              </a:rPr>
              <a:t>.10.16(</a:t>
            </a:r>
            <a:r>
              <a:rPr lang="ja-JP" altLang="en-US" sz="3200" dirty="0" smtClean="0">
                <a:solidFill>
                  <a:schemeClr val="accent2">
                    <a:lumMod val="50000"/>
                  </a:schemeClr>
                </a:solidFill>
                <a:latin typeface="Segoe Black" panose="020B0A02040504020203" pitchFamily="34" charset="0"/>
              </a:rPr>
              <a:t>月</a:t>
            </a:r>
            <a:r>
              <a:rPr lang="en-US" altLang="ja-JP" sz="4000" dirty="0" smtClean="0">
                <a:solidFill>
                  <a:schemeClr val="accent2">
                    <a:lumMod val="50000"/>
                  </a:schemeClr>
                </a:solidFill>
                <a:latin typeface="Segoe Black" panose="020B0A02040504020203" pitchFamily="34" charset="0"/>
              </a:rPr>
              <a:t>)</a:t>
            </a:r>
            <a:endParaRPr kumimoji="1" lang="ja-JP" altLang="en-US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71555" y="876604"/>
            <a:ext cx="5032147" cy="10541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7500"/>
              </a:lnSpc>
            </a:pPr>
            <a:r>
              <a:rPr lang="ja-JP" altLang="en-US" sz="5400" dirty="0" smtClean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海外留学フェア</a:t>
            </a:r>
            <a:endParaRPr lang="en-US" altLang="ja-JP" sz="5400" dirty="0" smtClean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5" name="フリーフォーム 34"/>
          <p:cNvSpPr>
            <a:spLocks/>
          </p:cNvSpPr>
          <p:nvPr/>
        </p:nvSpPr>
        <p:spPr bwMode="auto">
          <a:xfrm>
            <a:off x="5877152" y="127377"/>
            <a:ext cx="1250311" cy="1498455"/>
          </a:xfrm>
          <a:custGeom>
            <a:avLst/>
            <a:gdLst>
              <a:gd name="connsiteX0" fmla="*/ 916489 w 1376729"/>
              <a:gd name="connsiteY0" fmla="*/ 1838 h 1637450"/>
              <a:gd name="connsiteX1" fmla="*/ 940380 w 1376729"/>
              <a:gd name="connsiteY1" fmla="*/ 1838 h 1637450"/>
              <a:gd name="connsiteX2" fmla="*/ 964270 w 1376729"/>
              <a:gd name="connsiteY2" fmla="*/ 5514 h 1637450"/>
              <a:gd name="connsiteX3" fmla="*/ 988160 w 1376729"/>
              <a:gd name="connsiteY3" fmla="*/ 12865 h 1637450"/>
              <a:gd name="connsiteX4" fmla="*/ 1012051 w 1376729"/>
              <a:gd name="connsiteY4" fmla="*/ 18378 h 1637450"/>
              <a:gd name="connsiteX5" fmla="*/ 1034103 w 1376729"/>
              <a:gd name="connsiteY5" fmla="*/ 23891 h 1637450"/>
              <a:gd name="connsiteX6" fmla="*/ 1054318 w 1376729"/>
              <a:gd name="connsiteY6" fmla="*/ 27566 h 1637450"/>
              <a:gd name="connsiteX7" fmla="*/ 1072696 w 1376729"/>
              <a:gd name="connsiteY7" fmla="*/ 29404 h 1637450"/>
              <a:gd name="connsiteX8" fmla="*/ 1091073 w 1376729"/>
              <a:gd name="connsiteY8" fmla="*/ 31242 h 1637450"/>
              <a:gd name="connsiteX9" fmla="*/ 1105774 w 1376729"/>
              <a:gd name="connsiteY9" fmla="*/ 29404 h 1637450"/>
              <a:gd name="connsiteX10" fmla="*/ 1118638 w 1376729"/>
              <a:gd name="connsiteY10" fmla="*/ 23891 h 1637450"/>
              <a:gd name="connsiteX11" fmla="*/ 1127827 w 1376729"/>
              <a:gd name="connsiteY11" fmla="*/ 18378 h 1637450"/>
              <a:gd name="connsiteX12" fmla="*/ 1124152 w 1376729"/>
              <a:gd name="connsiteY12" fmla="*/ 38593 h 1637450"/>
              <a:gd name="connsiteX13" fmla="*/ 1116801 w 1376729"/>
              <a:gd name="connsiteY13" fmla="*/ 58807 h 1637450"/>
              <a:gd name="connsiteX14" fmla="*/ 1109450 w 1376729"/>
              <a:gd name="connsiteY14" fmla="*/ 79022 h 1637450"/>
              <a:gd name="connsiteX15" fmla="*/ 1096586 w 1376729"/>
              <a:gd name="connsiteY15" fmla="*/ 101075 h 1637450"/>
              <a:gd name="connsiteX16" fmla="*/ 1080046 w 1376729"/>
              <a:gd name="connsiteY16" fmla="*/ 121290 h 1637450"/>
              <a:gd name="connsiteX17" fmla="*/ 1069020 w 1376729"/>
              <a:gd name="connsiteY17" fmla="*/ 132316 h 1637450"/>
              <a:gd name="connsiteX18" fmla="*/ 1057994 w 1376729"/>
              <a:gd name="connsiteY18" fmla="*/ 141505 h 1637450"/>
              <a:gd name="connsiteX19" fmla="*/ 1045130 w 1376729"/>
              <a:gd name="connsiteY19" fmla="*/ 150693 h 1637450"/>
              <a:gd name="connsiteX20" fmla="*/ 1030428 w 1376729"/>
              <a:gd name="connsiteY20" fmla="*/ 159882 h 1637450"/>
              <a:gd name="connsiteX21" fmla="*/ 1015726 w 1376729"/>
              <a:gd name="connsiteY21" fmla="*/ 167233 h 1637450"/>
              <a:gd name="connsiteX22" fmla="*/ 999187 w 1376729"/>
              <a:gd name="connsiteY22" fmla="*/ 174584 h 1637450"/>
              <a:gd name="connsiteX23" fmla="*/ 966108 w 1376729"/>
              <a:gd name="connsiteY23" fmla="*/ 185610 h 1637450"/>
              <a:gd name="connsiteX24" fmla="*/ 936704 w 1376729"/>
              <a:gd name="connsiteY24" fmla="*/ 192961 h 1637450"/>
              <a:gd name="connsiteX25" fmla="*/ 910976 w 1376729"/>
              <a:gd name="connsiteY25" fmla="*/ 194799 h 1637450"/>
              <a:gd name="connsiteX26" fmla="*/ 888924 w 1376729"/>
              <a:gd name="connsiteY26" fmla="*/ 196636 h 1637450"/>
              <a:gd name="connsiteX27" fmla="*/ 846656 w 1376729"/>
              <a:gd name="connsiteY27" fmla="*/ 192961 h 1637450"/>
              <a:gd name="connsiteX28" fmla="*/ 824603 w 1376729"/>
              <a:gd name="connsiteY28" fmla="*/ 192961 h 1637450"/>
              <a:gd name="connsiteX29" fmla="*/ 802551 w 1376729"/>
              <a:gd name="connsiteY29" fmla="*/ 194799 h 1637450"/>
              <a:gd name="connsiteX30" fmla="*/ 787849 w 1376729"/>
              <a:gd name="connsiteY30" fmla="*/ 198474 h 1637450"/>
              <a:gd name="connsiteX31" fmla="*/ 771310 w 1376729"/>
              <a:gd name="connsiteY31" fmla="*/ 202149 h 1637450"/>
              <a:gd name="connsiteX32" fmla="*/ 745582 w 1376729"/>
              <a:gd name="connsiteY32" fmla="*/ 215014 h 1637450"/>
              <a:gd name="connsiteX33" fmla="*/ 727204 w 1376729"/>
              <a:gd name="connsiteY33" fmla="*/ 226040 h 1637450"/>
              <a:gd name="connsiteX34" fmla="*/ 719854 w 1376729"/>
              <a:gd name="connsiteY34" fmla="*/ 229715 h 1637450"/>
              <a:gd name="connsiteX35" fmla="*/ 716178 w 1376729"/>
              <a:gd name="connsiteY35" fmla="*/ 209500 h 1637450"/>
              <a:gd name="connsiteX36" fmla="*/ 718016 w 1376729"/>
              <a:gd name="connsiteY36" fmla="*/ 187448 h 1637450"/>
              <a:gd name="connsiteX37" fmla="*/ 721691 w 1376729"/>
              <a:gd name="connsiteY37" fmla="*/ 163557 h 1637450"/>
              <a:gd name="connsiteX38" fmla="*/ 729042 w 1376729"/>
              <a:gd name="connsiteY38" fmla="*/ 139667 h 1637450"/>
              <a:gd name="connsiteX39" fmla="*/ 740068 w 1376729"/>
              <a:gd name="connsiteY39" fmla="*/ 117614 h 1637450"/>
              <a:gd name="connsiteX40" fmla="*/ 752932 w 1376729"/>
              <a:gd name="connsiteY40" fmla="*/ 95562 h 1637450"/>
              <a:gd name="connsiteX41" fmla="*/ 769472 w 1376729"/>
              <a:gd name="connsiteY41" fmla="*/ 75347 h 1637450"/>
              <a:gd name="connsiteX42" fmla="*/ 789687 w 1376729"/>
              <a:gd name="connsiteY42" fmla="*/ 56970 h 1637450"/>
              <a:gd name="connsiteX43" fmla="*/ 815415 w 1376729"/>
              <a:gd name="connsiteY43" fmla="*/ 38593 h 1637450"/>
              <a:gd name="connsiteX44" fmla="*/ 841143 w 1376729"/>
              <a:gd name="connsiteY44" fmla="*/ 23891 h 1637450"/>
              <a:gd name="connsiteX45" fmla="*/ 866871 w 1376729"/>
              <a:gd name="connsiteY45" fmla="*/ 12865 h 1637450"/>
              <a:gd name="connsiteX46" fmla="*/ 890761 w 1376729"/>
              <a:gd name="connsiteY46" fmla="*/ 5514 h 1637450"/>
              <a:gd name="connsiteX47" fmla="*/ 697800 w 1376729"/>
              <a:gd name="connsiteY47" fmla="*/ 0 h 1637450"/>
              <a:gd name="connsiteX48" fmla="*/ 703313 w 1376729"/>
              <a:gd name="connsiteY48" fmla="*/ 0 h 1637450"/>
              <a:gd name="connsiteX49" fmla="*/ 710664 w 1376729"/>
              <a:gd name="connsiteY49" fmla="*/ 0 h 1637450"/>
              <a:gd name="connsiteX50" fmla="*/ 716177 w 1376729"/>
              <a:gd name="connsiteY50" fmla="*/ 1838 h 1637450"/>
              <a:gd name="connsiteX51" fmla="*/ 721690 w 1376729"/>
              <a:gd name="connsiteY51" fmla="*/ 5513 h 1637450"/>
              <a:gd name="connsiteX52" fmla="*/ 727204 w 1376729"/>
              <a:gd name="connsiteY52" fmla="*/ 9189 h 1637450"/>
              <a:gd name="connsiteX53" fmla="*/ 730879 w 1376729"/>
              <a:gd name="connsiteY53" fmla="*/ 12864 h 1637450"/>
              <a:gd name="connsiteX54" fmla="*/ 734554 w 1376729"/>
              <a:gd name="connsiteY54" fmla="*/ 18377 h 1637450"/>
              <a:gd name="connsiteX55" fmla="*/ 736392 w 1376729"/>
              <a:gd name="connsiteY55" fmla="*/ 23891 h 1637450"/>
              <a:gd name="connsiteX56" fmla="*/ 736392 w 1376729"/>
              <a:gd name="connsiteY56" fmla="*/ 29404 h 1637450"/>
              <a:gd name="connsiteX57" fmla="*/ 736392 w 1376729"/>
              <a:gd name="connsiteY57" fmla="*/ 36755 h 1637450"/>
              <a:gd name="connsiteX58" fmla="*/ 732717 w 1376729"/>
              <a:gd name="connsiteY58" fmla="*/ 42268 h 1637450"/>
              <a:gd name="connsiteX59" fmla="*/ 729041 w 1376729"/>
              <a:gd name="connsiteY59" fmla="*/ 49619 h 1637450"/>
              <a:gd name="connsiteX60" fmla="*/ 723528 w 1376729"/>
              <a:gd name="connsiteY60" fmla="*/ 56970 h 1637450"/>
              <a:gd name="connsiteX61" fmla="*/ 718015 w 1376729"/>
              <a:gd name="connsiteY61" fmla="*/ 69834 h 1637450"/>
              <a:gd name="connsiteX62" fmla="*/ 706989 w 1376729"/>
              <a:gd name="connsiteY62" fmla="*/ 102913 h 1637450"/>
              <a:gd name="connsiteX63" fmla="*/ 695962 w 1376729"/>
              <a:gd name="connsiteY63" fmla="*/ 145180 h 1637450"/>
              <a:gd name="connsiteX64" fmla="*/ 688612 w 1376729"/>
              <a:gd name="connsiteY64" fmla="*/ 194799 h 1637450"/>
              <a:gd name="connsiteX65" fmla="*/ 684936 w 1376729"/>
              <a:gd name="connsiteY65" fmla="*/ 246255 h 1637450"/>
              <a:gd name="connsiteX66" fmla="*/ 684936 w 1376729"/>
              <a:gd name="connsiteY66" fmla="*/ 295873 h 1637450"/>
              <a:gd name="connsiteX67" fmla="*/ 686774 w 1376729"/>
              <a:gd name="connsiteY67" fmla="*/ 317926 h 1637450"/>
              <a:gd name="connsiteX68" fmla="*/ 687284 w 1376729"/>
              <a:gd name="connsiteY68" fmla="*/ 320734 h 1637450"/>
              <a:gd name="connsiteX69" fmla="*/ 688365 w 1376729"/>
              <a:gd name="connsiteY69" fmla="*/ 320579 h 1637450"/>
              <a:gd name="connsiteX70" fmla="*/ 703329 w 1376729"/>
              <a:gd name="connsiteY70" fmla="*/ 322717 h 1637450"/>
              <a:gd name="connsiteX71" fmla="*/ 718293 w 1376729"/>
              <a:gd name="connsiteY71" fmla="*/ 322717 h 1637450"/>
              <a:gd name="connsiteX72" fmla="*/ 752498 w 1376729"/>
              <a:gd name="connsiteY72" fmla="*/ 320579 h 1637450"/>
              <a:gd name="connsiteX73" fmla="*/ 788840 w 1376729"/>
              <a:gd name="connsiteY73" fmla="*/ 314166 h 1637450"/>
              <a:gd name="connsiteX74" fmla="*/ 831596 w 1376729"/>
              <a:gd name="connsiteY74" fmla="*/ 309890 h 1637450"/>
              <a:gd name="connsiteX75" fmla="*/ 878627 w 1376729"/>
              <a:gd name="connsiteY75" fmla="*/ 309890 h 1637450"/>
              <a:gd name="connsiteX76" fmla="*/ 904280 w 1376729"/>
              <a:gd name="connsiteY76" fmla="*/ 309890 h 1637450"/>
              <a:gd name="connsiteX77" fmla="*/ 934209 w 1376729"/>
              <a:gd name="connsiteY77" fmla="*/ 312028 h 1637450"/>
              <a:gd name="connsiteX78" fmla="*/ 964138 w 1376729"/>
              <a:gd name="connsiteY78" fmla="*/ 318441 h 1637450"/>
              <a:gd name="connsiteX79" fmla="*/ 996205 w 1376729"/>
              <a:gd name="connsiteY79" fmla="*/ 324855 h 1637450"/>
              <a:gd name="connsiteX80" fmla="*/ 1030409 w 1376729"/>
              <a:gd name="connsiteY80" fmla="*/ 333406 h 1637450"/>
              <a:gd name="connsiteX81" fmla="*/ 1068889 w 1376729"/>
              <a:gd name="connsiteY81" fmla="*/ 346232 h 1637450"/>
              <a:gd name="connsiteX82" fmla="*/ 1105231 w 1376729"/>
              <a:gd name="connsiteY82" fmla="*/ 361197 h 1637450"/>
              <a:gd name="connsiteX83" fmla="*/ 1141573 w 1376729"/>
              <a:gd name="connsiteY83" fmla="*/ 380437 h 1637450"/>
              <a:gd name="connsiteX84" fmla="*/ 1177916 w 1376729"/>
              <a:gd name="connsiteY84" fmla="*/ 403952 h 1637450"/>
              <a:gd name="connsiteX85" fmla="*/ 1212120 w 1376729"/>
              <a:gd name="connsiteY85" fmla="*/ 431744 h 1637450"/>
              <a:gd name="connsiteX86" fmla="*/ 1244187 w 1376729"/>
              <a:gd name="connsiteY86" fmla="*/ 463810 h 1637450"/>
              <a:gd name="connsiteX87" fmla="*/ 1274116 w 1376729"/>
              <a:gd name="connsiteY87" fmla="*/ 500152 h 1637450"/>
              <a:gd name="connsiteX88" fmla="*/ 1299769 w 1376729"/>
              <a:gd name="connsiteY88" fmla="*/ 540770 h 1637450"/>
              <a:gd name="connsiteX89" fmla="*/ 1312596 w 1376729"/>
              <a:gd name="connsiteY89" fmla="*/ 564286 h 1637450"/>
              <a:gd name="connsiteX90" fmla="*/ 1323285 w 1376729"/>
              <a:gd name="connsiteY90" fmla="*/ 585664 h 1637450"/>
              <a:gd name="connsiteX91" fmla="*/ 1333974 w 1376729"/>
              <a:gd name="connsiteY91" fmla="*/ 611317 h 1637450"/>
              <a:gd name="connsiteX92" fmla="*/ 1342525 w 1376729"/>
              <a:gd name="connsiteY92" fmla="*/ 634832 h 1637450"/>
              <a:gd name="connsiteX93" fmla="*/ 1351076 w 1376729"/>
              <a:gd name="connsiteY93" fmla="*/ 662624 h 1637450"/>
              <a:gd name="connsiteX94" fmla="*/ 1359627 w 1376729"/>
              <a:gd name="connsiteY94" fmla="*/ 688277 h 1637450"/>
              <a:gd name="connsiteX95" fmla="*/ 1363902 w 1376729"/>
              <a:gd name="connsiteY95" fmla="*/ 718206 h 1637450"/>
              <a:gd name="connsiteX96" fmla="*/ 1370316 w 1376729"/>
              <a:gd name="connsiteY96" fmla="*/ 745997 h 1637450"/>
              <a:gd name="connsiteX97" fmla="*/ 1372454 w 1376729"/>
              <a:gd name="connsiteY97" fmla="*/ 778064 h 1637450"/>
              <a:gd name="connsiteX98" fmla="*/ 1374591 w 1376729"/>
              <a:gd name="connsiteY98" fmla="*/ 807992 h 1637450"/>
              <a:gd name="connsiteX99" fmla="*/ 1376729 w 1376729"/>
              <a:gd name="connsiteY99" fmla="*/ 842197 h 1637450"/>
              <a:gd name="connsiteX100" fmla="*/ 1374591 w 1376729"/>
              <a:gd name="connsiteY100" fmla="*/ 874264 h 1637450"/>
              <a:gd name="connsiteX101" fmla="*/ 1372454 w 1376729"/>
              <a:gd name="connsiteY101" fmla="*/ 910606 h 1637450"/>
              <a:gd name="connsiteX102" fmla="*/ 1368178 w 1376729"/>
              <a:gd name="connsiteY102" fmla="*/ 944810 h 1637450"/>
              <a:gd name="connsiteX103" fmla="*/ 1363902 w 1376729"/>
              <a:gd name="connsiteY103" fmla="*/ 983290 h 1637450"/>
              <a:gd name="connsiteX104" fmla="*/ 1355351 w 1376729"/>
              <a:gd name="connsiteY104" fmla="*/ 1019632 h 1637450"/>
              <a:gd name="connsiteX105" fmla="*/ 1346800 w 1376729"/>
              <a:gd name="connsiteY105" fmla="*/ 1060250 h 1637450"/>
              <a:gd name="connsiteX106" fmla="*/ 1336111 w 1376729"/>
              <a:gd name="connsiteY106" fmla="*/ 1100868 h 1637450"/>
              <a:gd name="connsiteX107" fmla="*/ 1314734 w 1376729"/>
              <a:gd name="connsiteY107" fmla="*/ 1167139 h 1637450"/>
              <a:gd name="connsiteX108" fmla="*/ 1291218 w 1376729"/>
              <a:gd name="connsiteY108" fmla="*/ 1231272 h 1637450"/>
              <a:gd name="connsiteX109" fmla="*/ 1265565 w 1376729"/>
              <a:gd name="connsiteY109" fmla="*/ 1286855 h 1637450"/>
              <a:gd name="connsiteX110" fmla="*/ 1239911 w 1376729"/>
              <a:gd name="connsiteY110" fmla="*/ 1340299 h 1637450"/>
              <a:gd name="connsiteX111" fmla="*/ 1212120 w 1376729"/>
              <a:gd name="connsiteY111" fmla="*/ 1385192 h 1637450"/>
              <a:gd name="connsiteX112" fmla="*/ 1182191 w 1376729"/>
              <a:gd name="connsiteY112" fmla="*/ 1427948 h 1637450"/>
              <a:gd name="connsiteX113" fmla="*/ 1152262 w 1376729"/>
              <a:gd name="connsiteY113" fmla="*/ 1464290 h 1637450"/>
              <a:gd name="connsiteX114" fmla="*/ 1122333 w 1376729"/>
              <a:gd name="connsiteY114" fmla="*/ 1498495 h 1637450"/>
              <a:gd name="connsiteX115" fmla="*/ 1092405 w 1376729"/>
              <a:gd name="connsiteY115" fmla="*/ 1526286 h 1637450"/>
              <a:gd name="connsiteX116" fmla="*/ 1062476 w 1376729"/>
              <a:gd name="connsiteY116" fmla="*/ 1551939 h 1637450"/>
              <a:gd name="connsiteX117" fmla="*/ 1032547 w 1376729"/>
              <a:gd name="connsiteY117" fmla="*/ 1573317 h 1637450"/>
              <a:gd name="connsiteX118" fmla="*/ 1004756 w 1376729"/>
              <a:gd name="connsiteY118" fmla="*/ 1590419 h 1637450"/>
              <a:gd name="connsiteX119" fmla="*/ 974827 w 1376729"/>
              <a:gd name="connsiteY119" fmla="*/ 1605384 h 1637450"/>
              <a:gd name="connsiteX120" fmla="*/ 949174 w 1376729"/>
              <a:gd name="connsiteY120" fmla="*/ 1616072 h 1637450"/>
              <a:gd name="connsiteX121" fmla="*/ 923520 w 1376729"/>
              <a:gd name="connsiteY121" fmla="*/ 1624624 h 1637450"/>
              <a:gd name="connsiteX122" fmla="*/ 900005 w 1376729"/>
              <a:gd name="connsiteY122" fmla="*/ 1631037 h 1637450"/>
              <a:gd name="connsiteX123" fmla="*/ 863662 w 1376729"/>
              <a:gd name="connsiteY123" fmla="*/ 1635312 h 1637450"/>
              <a:gd name="connsiteX124" fmla="*/ 831596 w 1376729"/>
              <a:gd name="connsiteY124" fmla="*/ 1637450 h 1637450"/>
              <a:gd name="connsiteX125" fmla="*/ 801667 w 1376729"/>
              <a:gd name="connsiteY125" fmla="*/ 1637450 h 1637450"/>
              <a:gd name="connsiteX126" fmla="*/ 773876 w 1376729"/>
              <a:gd name="connsiteY126" fmla="*/ 1635312 h 1637450"/>
              <a:gd name="connsiteX127" fmla="*/ 726845 w 1376729"/>
              <a:gd name="connsiteY127" fmla="*/ 1626761 h 1637450"/>
              <a:gd name="connsiteX128" fmla="*/ 705467 w 1376729"/>
              <a:gd name="connsiteY128" fmla="*/ 1624624 h 1637450"/>
              <a:gd name="connsiteX129" fmla="*/ 688365 w 1376729"/>
              <a:gd name="connsiteY129" fmla="*/ 1622486 h 1637450"/>
              <a:gd name="connsiteX130" fmla="*/ 669125 w 1376729"/>
              <a:gd name="connsiteY130" fmla="*/ 1624624 h 1637450"/>
              <a:gd name="connsiteX131" fmla="*/ 647747 w 1376729"/>
              <a:gd name="connsiteY131" fmla="*/ 1626761 h 1637450"/>
              <a:gd name="connsiteX132" fmla="*/ 600716 w 1376729"/>
              <a:gd name="connsiteY132" fmla="*/ 1635312 h 1637450"/>
              <a:gd name="connsiteX133" fmla="*/ 572924 w 1376729"/>
              <a:gd name="connsiteY133" fmla="*/ 1637450 h 1637450"/>
              <a:gd name="connsiteX134" fmla="*/ 542996 w 1376729"/>
              <a:gd name="connsiteY134" fmla="*/ 1637450 h 1637450"/>
              <a:gd name="connsiteX135" fmla="*/ 510929 w 1376729"/>
              <a:gd name="connsiteY135" fmla="*/ 1635312 h 1637450"/>
              <a:gd name="connsiteX136" fmla="*/ 474587 w 1376729"/>
              <a:gd name="connsiteY136" fmla="*/ 1631037 h 1637450"/>
              <a:gd name="connsiteX137" fmla="*/ 451071 w 1376729"/>
              <a:gd name="connsiteY137" fmla="*/ 1624624 h 1637450"/>
              <a:gd name="connsiteX138" fmla="*/ 425418 w 1376729"/>
              <a:gd name="connsiteY138" fmla="*/ 1616072 h 1637450"/>
              <a:gd name="connsiteX139" fmla="*/ 399764 w 1376729"/>
              <a:gd name="connsiteY139" fmla="*/ 1605384 h 1637450"/>
              <a:gd name="connsiteX140" fmla="*/ 371973 w 1376729"/>
              <a:gd name="connsiteY140" fmla="*/ 1590419 h 1637450"/>
              <a:gd name="connsiteX141" fmla="*/ 342044 w 1376729"/>
              <a:gd name="connsiteY141" fmla="*/ 1573317 h 1637450"/>
              <a:gd name="connsiteX142" fmla="*/ 312116 w 1376729"/>
              <a:gd name="connsiteY142" fmla="*/ 1551939 h 1637450"/>
              <a:gd name="connsiteX143" fmla="*/ 282187 w 1376729"/>
              <a:gd name="connsiteY143" fmla="*/ 1526286 h 1637450"/>
              <a:gd name="connsiteX144" fmla="*/ 252258 w 1376729"/>
              <a:gd name="connsiteY144" fmla="*/ 1498495 h 1637450"/>
              <a:gd name="connsiteX145" fmla="*/ 222329 w 1376729"/>
              <a:gd name="connsiteY145" fmla="*/ 1464290 h 1637450"/>
              <a:gd name="connsiteX146" fmla="*/ 192400 w 1376729"/>
              <a:gd name="connsiteY146" fmla="*/ 1427948 h 1637450"/>
              <a:gd name="connsiteX147" fmla="*/ 164609 w 1376729"/>
              <a:gd name="connsiteY147" fmla="*/ 1385192 h 1637450"/>
              <a:gd name="connsiteX148" fmla="*/ 134680 w 1376729"/>
              <a:gd name="connsiteY148" fmla="*/ 1340299 h 1637450"/>
              <a:gd name="connsiteX149" fmla="*/ 109027 w 1376729"/>
              <a:gd name="connsiteY149" fmla="*/ 1286855 h 1637450"/>
              <a:gd name="connsiteX150" fmla="*/ 83373 w 1376729"/>
              <a:gd name="connsiteY150" fmla="*/ 1231272 h 1637450"/>
              <a:gd name="connsiteX151" fmla="*/ 59858 w 1376729"/>
              <a:gd name="connsiteY151" fmla="*/ 1167139 h 1637450"/>
              <a:gd name="connsiteX152" fmla="*/ 38480 w 1376729"/>
              <a:gd name="connsiteY152" fmla="*/ 1100868 h 1637450"/>
              <a:gd name="connsiteX153" fmla="*/ 27791 w 1376729"/>
              <a:gd name="connsiteY153" fmla="*/ 1060250 h 1637450"/>
              <a:gd name="connsiteX154" fmla="*/ 19240 w 1376729"/>
              <a:gd name="connsiteY154" fmla="*/ 1019632 h 1637450"/>
              <a:gd name="connsiteX155" fmla="*/ 12827 w 1376729"/>
              <a:gd name="connsiteY155" fmla="*/ 983290 h 1637450"/>
              <a:gd name="connsiteX156" fmla="*/ 6413 w 1376729"/>
              <a:gd name="connsiteY156" fmla="*/ 944810 h 1637450"/>
              <a:gd name="connsiteX157" fmla="*/ 2138 w 1376729"/>
              <a:gd name="connsiteY157" fmla="*/ 910606 h 1637450"/>
              <a:gd name="connsiteX158" fmla="*/ 0 w 1376729"/>
              <a:gd name="connsiteY158" fmla="*/ 874264 h 1637450"/>
              <a:gd name="connsiteX159" fmla="*/ 0 w 1376729"/>
              <a:gd name="connsiteY159" fmla="*/ 842197 h 1637450"/>
              <a:gd name="connsiteX160" fmla="*/ 0 w 1376729"/>
              <a:gd name="connsiteY160" fmla="*/ 807992 h 1637450"/>
              <a:gd name="connsiteX161" fmla="*/ 2138 w 1376729"/>
              <a:gd name="connsiteY161" fmla="*/ 778064 h 1637450"/>
              <a:gd name="connsiteX162" fmla="*/ 6413 w 1376729"/>
              <a:gd name="connsiteY162" fmla="*/ 745997 h 1637450"/>
              <a:gd name="connsiteX163" fmla="*/ 10689 w 1376729"/>
              <a:gd name="connsiteY163" fmla="*/ 718206 h 1637450"/>
              <a:gd name="connsiteX164" fmla="*/ 17102 w 1376729"/>
              <a:gd name="connsiteY164" fmla="*/ 688277 h 1637450"/>
              <a:gd name="connsiteX165" fmla="*/ 23516 w 1376729"/>
              <a:gd name="connsiteY165" fmla="*/ 662624 h 1637450"/>
              <a:gd name="connsiteX166" fmla="*/ 32067 w 1376729"/>
              <a:gd name="connsiteY166" fmla="*/ 634832 h 1637450"/>
              <a:gd name="connsiteX167" fmla="*/ 40618 w 1376729"/>
              <a:gd name="connsiteY167" fmla="*/ 611317 h 1637450"/>
              <a:gd name="connsiteX168" fmla="*/ 51307 w 1376729"/>
              <a:gd name="connsiteY168" fmla="*/ 585664 h 1637450"/>
              <a:gd name="connsiteX169" fmla="*/ 61996 w 1376729"/>
              <a:gd name="connsiteY169" fmla="*/ 564286 h 1637450"/>
              <a:gd name="connsiteX170" fmla="*/ 74822 w 1376729"/>
              <a:gd name="connsiteY170" fmla="*/ 540770 h 1637450"/>
              <a:gd name="connsiteX171" fmla="*/ 102613 w 1376729"/>
              <a:gd name="connsiteY171" fmla="*/ 500152 h 1637450"/>
              <a:gd name="connsiteX172" fmla="*/ 130404 w 1376729"/>
              <a:gd name="connsiteY172" fmla="*/ 463810 h 1637450"/>
              <a:gd name="connsiteX173" fmla="*/ 162471 w 1376729"/>
              <a:gd name="connsiteY173" fmla="*/ 431744 h 1637450"/>
              <a:gd name="connsiteX174" fmla="*/ 196676 w 1376729"/>
              <a:gd name="connsiteY174" fmla="*/ 403952 h 1637450"/>
              <a:gd name="connsiteX175" fmla="*/ 233018 w 1376729"/>
              <a:gd name="connsiteY175" fmla="*/ 380437 h 1637450"/>
              <a:gd name="connsiteX176" fmla="*/ 269360 w 1376729"/>
              <a:gd name="connsiteY176" fmla="*/ 361197 h 1637450"/>
              <a:gd name="connsiteX177" fmla="*/ 307840 w 1376729"/>
              <a:gd name="connsiteY177" fmla="*/ 346232 h 1637450"/>
              <a:gd name="connsiteX178" fmla="*/ 344182 w 1376729"/>
              <a:gd name="connsiteY178" fmla="*/ 333406 h 1637450"/>
              <a:gd name="connsiteX179" fmla="*/ 378387 w 1376729"/>
              <a:gd name="connsiteY179" fmla="*/ 324855 h 1637450"/>
              <a:gd name="connsiteX180" fmla="*/ 410453 w 1376729"/>
              <a:gd name="connsiteY180" fmla="*/ 318441 h 1637450"/>
              <a:gd name="connsiteX181" fmla="*/ 442520 w 1376729"/>
              <a:gd name="connsiteY181" fmla="*/ 312028 h 1637450"/>
              <a:gd name="connsiteX182" fmla="*/ 470311 w 1376729"/>
              <a:gd name="connsiteY182" fmla="*/ 309890 h 1637450"/>
              <a:gd name="connsiteX183" fmla="*/ 495964 w 1376729"/>
              <a:gd name="connsiteY183" fmla="*/ 309890 h 1637450"/>
              <a:gd name="connsiteX184" fmla="*/ 545133 w 1376729"/>
              <a:gd name="connsiteY184" fmla="*/ 309890 h 1637450"/>
              <a:gd name="connsiteX185" fmla="*/ 585751 w 1376729"/>
              <a:gd name="connsiteY185" fmla="*/ 314166 h 1637450"/>
              <a:gd name="connsiteX186" fmla="*/ 622093 w 1376729"/>
              <a:gd name="connsiteY186" fmla="*/ 320579 h 1637450"/>
              <a:gd name="connsiteX187" fmla="*/ 655211 w 1376729"/>
              <a:gd name="connsiteY187" fmla="*/ 322649 h 1637450"/>
              <a:gd name="connsiteX188" fmla="*/ 651857 w 1376729"/>
              <a:gd name="connsiteY188" fmla="*/ 310575 h 1637450"/>
              <a:gd name="connsiteX189" fmla="*/ 644506 w 1376729"/>
              <a:gd name="connsiteY189" fmla="*/ 266470 h 1637450"/>
              <a:gd name="connsiteX190" fmla="*/ 640831 w 1376729"/>
              <a:gd name="connsiteY190" fmla="*/ 240742 h 1637450"/>
              <a:gd name="connsiteX191" fmla="*/ 640831 w 1376729"/>
              <a:gd name="connsiteY191" fmla="*/ 213176 h 1637450"/>
              <a:gd name="connsiteX192" fmla="*/ 640831 w 1376729"/>
              <a:gd name="connsiteY192" fmla="*/ 183772 h 1637450"/>
              <a:gd name="connsiteX193" fmla="*/ 642669 w 1376729"/>
              <a:gd name="connsiteY193" fmla="*/ 152531 h 1637450"/>
              <a:gd name="connsiteX194" fmla="*/ 646344 w 1376729"/>
              <a:gd name="connsiteY194" fmla="*/ 121290 h 1637450"/>
              <a:gd name="connsiteX195" fmla="*/ 653695 w 1376729"/>
              <a:gd name="connsiteY195" fmla="*/ 88211 h 1637450"/>
              <a:gd name="connsiteX196" fmla="*/ 662884 w 1376729"/>
              <a:gd name="connsiteY196" fmla="*/ 55132 h 1637450"/>
              <a:gd name="connsiteX197" fmla="*/ 675748 w 1376729"/>
              <a:gd name="connsiteY197" fmla="*/ 20215 h 1637450"/>
              <a:gd name="connsiteX198" fmla="*/ 681261 w 1376729"/>
              <a:gd name="connsiteY198" fmla="*/ 12864 h 1637450"/>
              <a:gd name="connsiteX199" fmla="*/ 684936 w 1376729"/>
              <a:gd name="connsiteY199" fmla="*/ 7351 h 1637450"/>
              <a:gd name="connsiteX200" fmla="*/ 692287 w 1376729"/>
              <a:gd name="connsiteY200" fmla="*/ 3676 h 1637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</a:cxnLst>
            <a:rect l="l" t="t" r="r" b="b"/>
            <a:pathLst>
              <a:path w="1376729" h="1637450">
                <a:moveTo>
                  <a:pt x="916489" y="1838"/>
                </a:moveTo>
                <a:lnTo>
                  <a:pt x="940380" y="1838"/>
                </a:lnTo>
                <a:lnTo>
                  <a:pt x="964270" y="5514"/>
                </a:lnTo>
                <a:lnTo>
                  <a:pt x="988160" y="12865"/>
                </a:lnTo>
                <a:lnTo>
                  <a:pt x="1012051" y="18378"/>
                </a:lnTo>
                <a:lnTo>
                  <a:pt x="1034103" y="23891"/>
                </a:lnTo>
                <a:lnTo>
                  <a:pt x="1054318" y="27566"/>
                </a:lnTo>
                <a:lnTo>
                  <a:pt x="1072696" y="29404"/>
                </a:lnTo>
                <a:lnTo>
                  <a:pt x="1091073" y="31242"/>
                </a:lnTo>
                <a:lnTo>
                  <a:pt x="1105774" y="29404"/>
                </a:lnTo>
                <a:lnTo>
                  <a:pt x="1118638" y="23891"/>
                </a:lnTo>
                <a:lnTo>
                  <a:pt x="1127827" y="18378"/>
                </a:lnTo>
                <a:lnTo>
                  <a:pt x="1124152" y="38593"/>
                </a:lnTo>
                <a:lnTo>
                  <a:pt x="1116801" y="58807"/>
                </a:lnTo>
                <a:lnTo>
                  <a:pt x="1109450" y="79022"/>
                </a:lnTo>
                <a:lnTo>
                  <a:pt x="1096586" y="101075"/>
                </a:lnTo>
                <a:lnTo>
                  <a:pt x="1080046" y="121290"/>
                </a:lnTo>
                <a:lnTo>
                  <a:pt x="1069020" y="132316"/>
                </a:lnTo>
                <a:lnTo>
                  <a:pt x="1057994" y="141505"/>
                </a:lnTo>
                <a:lnTo>
                  <a:pt x="1045130" y="150693"/>
                </a:lnTo>
                <a:lnTo>
                  <a:pt x="1030428" y="159882"/>
                </a:lnTo>
                <a:lnTo>
                  <a:pt x="1015726" y="167233"/>
                </a:lnTo>
                <a:lnTo>
                  <a:pt x="999187" y="174584"/>
                </a:lnTo>
                <a:lnTo>
                  <a:pt x="966108" y="185610"/>
                </a:lnTo>
                <a:lnTo>
                  <a:pt x="936704" y="192961"/>
                </a:lnTo>
                <a:lnTo>
                  <a:pt x="910976" y="194799"/>
                </a:lnTo>
                <a:lnTo>
                  <a:pt x="888924" y="196636"/>
                </a:lnTo>
                <a:lnTo>
                  <a:pt x="846656" y="192961"/>
                </a:lnTo>
                <a:lnTo>
                  <a:pt x="824603" y="192961"/>
                </a:lnTo>
                <a:lnTo>
                  <a:pt x="802551" y="194799"/>
                </a:lnTo>
                <a:lnTo>
                  <a:pt x="787849" y="198474"/>
                </a:lnTo>
                <a:lnTo>
                  <a:pt x="771310" y="202149"/>
                </a:lnTo>
                <a:lnTo>
                  <a:pt x="745582" y="215014"/>
                </a:lnTo>
                <a:lnTo>
                  <a:pt x="727204" y="226040"/>
                </a:lnTo>
                <a:lnTo>
                  <a:pt x="719854" y="229715"/>
                </a:lnTo>
                <a:lnTo>
                  <a:pt x="716178" y="209500"/>
                </a:lnTo>
                <a:lnTo>
                  <a:pt x="718016" y="187448"/>
                </a:lnTo>
                <a:lnTo>
                  <a:pt x="721691" y="163557"/>
                </a:lnTo>
                <a:lnTo>
                  <a:pt x="729042" y="139667"/>
                </a:lnTo>
                <a:lnTo>
                  <a:pt x="740068" y="117614"/>
                </a:lnTo>
                <a:lnTo>
                  <a:pt x="752932" y="95562"/>
                </a:lnTo>
                <a:lnTo>
                  <a:pt x="769472" y="75347"/>
                </a:lnTo>
                <a:lnTo>
                  <a:pt x="789687" y="56970"/>
                </a:lnTo>
                <a:lnTo>
                  <a:pt x="815415" y="38593"/>
                </a:lnTo>
                <a:lnTo>
                  <a:pt x="841143" y="23891"/>
                </a:lnTo>
                <a:lnTo>
                  <a:pt x="866871" y="12865"/>
                </a:lnTo>
                <a:lnTo>
                  <a:pt x="890761" y="5514"/>
                </a:lnTo>
                <a:close/>
                <a:moveTo>
                  <a:pt x="697800" y="0"/>
                </a:moveTo>
                <a:lnTo>
                  <a:pt x="703313" y="0"/>
                </a:lnTo>
                <a:lnTo>
                  <a:pt x="710664" y="0"/>
                </a:lnTo>
                <a:lnTo>
                  <a:pt x="716177" y="1838"/>
                </a:lnTo>
                <a:lnTo>
                  <a:pt x="721690" y="5513"/>
                </a:lnTo>
                <a:lnTo>
                  <a:pt x="727204" y="9189"/>
                </a:lnTo>
                <a:lnTo>
                  <a:pt x="730879" y="12864"/>
                </a:lnTo>
                <a:lnTo>
                  <a:pt x="734554" y="18377"/>
                </a:lnTo>
                <a:lnTo>
                  <a:pt x="736392" y="23891"/>
                </a:lnTo>
                <a:lnTo>
                  <a:pt x="736392" y="29404"/>
                </a:lnTo>
                <a:lnTo>
                  <a:pt x="736392" y="36755"/>
                </a:lnTo>
                <a:lnTo>
                  <a:pt x="732717" y="42268"/>
                </a:lnTo>
                <a:lnTo>
                  <a:pt x="729041" y="49619"/>
                </a:lnTo>
                <a:lnTo>
                  <a:pt x="723528" y="56970"/>
                </a:lnTo>
                <a:lnTo>
                  <a:pt x="718015" y="69834"/>
                </a:lnTo>
                <a:lnTo>
                  <a:pt x="706989" y="102913"/>
                </a:lnTo>
                <a:lnTo>
                  <a:pt x="695962" y="145180"/>
                </a:lnTo>
                <a:lnTo>
                  <a:pt x="688612" y="194799"/>
                </a:lnTo>
                <a:lnTo>
                  <a:pt x="684936" y="246255"/>
                </a:lnTo>
                <a:lnTo>
                  <a:pt x="684936" y="295873"/>
                </a:lnTo>
                <a:lnTo>
                  <a:pt x="686774" y="317926"/>
                </a:lnTo>
                <a:lnTo>
                  <a:pt x="687284" y="320734"/>
                </a:lnTo>
                <a:lnTo>
                  <a:pt x="688365" y="320579"/>
                </a:lnTo>
                <a:lnTo>
                  <a:pt x="703329" y="322717"/>
                </a:lnTo>
                <a:lnTo>
                  <a:pt x="718293" y="322717"/>
                </a:lnTo>
                <a:lnTo>
                  <a:pt x="752498" y="320579"/>
                </a:lnTo>
                <a:lnTo>
                  <a:pt x="788840" y="314166"/>
                </a:lnTo>
                <a:lnTo>
                  <a:pt x="831596" y="309890"/>
                </a:lnTo>
                <a:lnTo>
                  <a:pt x="878627" y="309890"/>
                </a:lnTo>
                <a:lnTo>
                  <a:pt x="904280" y="309890"/>
                </a:lnTo>
                <a:lnTo>
                  <a:pt x="934209" y="312028"/>
                </a:lnTo>
                <a:lnTo>
                  <a:pt x="964138" y="318441"/>
                </a:lnTo>
                <a:lnTo>
                  <a:pt x="996205" y="324855"/>
                </a:lnTo>
                <a:lnTo>
                  <a:pt x="1030409" y="333406"/>
                </a:lnTo>
                <a:lnTo>
                  <a:pt x="1068889" y="346232"/>
                </a:lnTo>
                <a:lnTo>
                  <a:pt x="1105231" y="361197"/>
                </a:lnTo>
                <a:lnTo>
                  <a:pt x="1141573" y="380437"/>
                </a:lnTo>
                <a:lnTo>
                  <a:pt x="1177916" y="403952"/>
                </a:lnTo>
                <a:lnTo>
                  <a:pt x="1212120" y="431744"/>
                </a:lnTo>
                <a:lnTo>
                  <a:pt x="1244187" y="463810"/>
                </a:lnTo>
                <a:lnTo>
                  <a:pt x="1274116" y="500152"/>
                </a:lnTo>
                <a:lnTo>
                  <a:pt x="1299769" y="540770"/>
                </a:lnTo>
                <a:lnTo>
                  <a:pt x="1312596" y="564286"/>
                </a:lnTo>
                <a:lnTo>
                  <a:pt x="1323285" y="585664"/>
                </a:lnTo>
                <a:lnTo>
                  <a:pt x="1333974" y="611317"/>
                </a:lnTo>
                <a:lnTo>
                  <a:pt x="1342525" y="634832"/>
                </a:lnTo>
                <a:lnTo>
                  <a:pt x="1351076" y="662624"/>
                </a:lnTo>
                <a:lnTo>
                  <a:pt x="1359627" y="688277"/>
                </a:lnTo>
                <a:lnTo>
                  <a:pt x="1363902" y="718206"/>
                </a:lnTo>
                <a:lnTo>
                  <a:pt x="1370316" y="745997"/>
                </a:lnTo>
                <a:lnTo>
                  <a:pt x="1372454" y="778064"/>
                </a:lnTo>
                <a:lnTo>
                  <a:pt x="1374591" y="807992"/>
                </a:lnTo>
                <a:lnTo>
                  <a:pt x="1376729" y="842197"/>
                </a:lnTo>
                <a:lnTo>
                  <a:pt x="1374591" y="874264"/>
                </a:lnTo>
                <a:lnTo>
                  <a:pt x="1372454" y="910606"/>
                </a:lnTo>
                <a:lnTo>
                  <a:pt x="1368178" y="944810"/>
                </a:lnTo>
                <a:lnTo>
                  <a:pt x="1363902" y="983290"/>
                </a:lnTo>
                <a:lnTo>
                  <a:pt x="1355351" y="1019632"/>
                </a:lnTo>
                <a:lnTo>
                  <a:pt x="1346800" y="1060250"/>
                </a:lnTo>
                <a:lnTo>
                  <a:pt x="1336111" y="1100868"/>
                </a:lnTo>
                <a:lnTo>
                  <a:pt x="1314734" y="1167139"/>
                </a:lnTo>
                <a:lnTo>
                  <a:pt x="1291218" y="1231272"/>
                </a:lnTo>
                <a:lnTo>
                  <a:pt x="1265565" y="1286855"/>
                </a:lnTo>
                <a:lnTo>
                  <a:pt x="1239911" y="1340299"/>
                </a:lnTo>
                <a:lnTo>
                  <a:pt x="1212120" y="1385192"/>
                </a:lnTo>
                <a:lnTo>
                  <a:pt x="1182191" y="1427948"/>
                </a:lnTo>
                <a:lnTo>
                  <a:pt x="1152262" y="1464290"/>
                </a:lnTo>
                <a:lnTo>
                  <a:pt x="1122333" y="1498495"/>
                </a:lnTo>
                <a:lnTo>
                  <a:pt x="1092405" y="1526286"/>
                </a:lnTo>
                <a:lnTo>
                  <a:pt x="1062476" y="1551939"/>
                </a:lnTo>
                <a:lnTo>
                  <a:pt x="1032547" y="1573317"/>
                </a:lnTo>
                <a:lnTo>
                  <a:pt x="1004756" y="1590419"/>
                </a:lnTo>
                <a:lnTo>
                  <a:pt x="974827" y="1605384"/>
                </a:lnTo>
                <a:lnTo>
                  <a:pt x="949174" y="1616072"/>
                </a:lnTo>
                <a:lnTo>
                  <a:pt x="923520" y="1624624"/>
                </a:lnTo>
                <a:lnTo>
                  <a:pt x="900005" y="1631037"/>
                </a:lnTo>
                <a:lnTo>
                  <a:pt x="863662" y="1635312"/>
                </a:lnTo>
                <a:lnTo>
                  <a:pt x="831596" y="1637450"/>
                </a:lnTo>
                <a:lnTo>
                  <a:pt x="801667" y="1637450"/>
                </a:lnTo>
                <a:lnTo>
                  <a:pt x="773876" y="1635312"/>
                </a:lnTo>
                <a:lnTo>
                  <a:pt x="726845" y="1626761"/>
                </a:lnTo>
                <a:lnTo>
                  <a:pt x="705467" y="1624624"/>
                </a:lnTo>
                <a:lnTo>
                  <a:pt x="688365" y="1622486"/>
                </a:lnTo>
                <a:lnTo>
                  <a:pt x="669125" y="1624624"/>
                </a:lnTo>
                <a:lnTo>
                  <a:pt x="647747" y="1626761"/>
                </a:lnTo>
                <a:lnTo>
                  <a:pt x="600716" y="1635312"/>
                </a:lnTo>
                <a:lnTo>
                  <a:pt x="572924" y="1637450"/>
                </a:lnTo>
                <a:lnTo>
                  <a:pt x="542996" y="1637450"/>
                </a:lnTo>
                <a:lnTo>
                  <a:pt x="510929" y="1635312"/>
                </a:lnTo>
                <a:lnTo>
                  <a:pt x="474587" y="1631037"/>
                </a:lnTo>
                <a:lnTo>
                  <a:pt x="451071" y="1624624"/>
                </a:lnTo>
                <a:lnTo>
                  <a:pt x="425418" y="1616072"/>
                </a:lnTo>
                <a:lnTo>
                  <a:pt x="399764" y="1605384"/>
                </a:lnTo>
                <a:lnTo>
                  <a:pt x="371973" y="1590419"/>
                </a:lnTo>
                <a:lnTo>
                  <a:pt x="342044" y="1573317"/>
                </a:lnTo>
                <a:lnTo>
                  <a:pt x="312116" y="1551939"/>
                </a:lnTo>
                <a:lnTo>
                  <a:pt x="282187" y="1526286"/>
                </a:lnTo>
                <a:lnTo>
                  <a:pt x="252258" y="1498495"/>
                </a:lnTo>
                <a:lnTo>
                  <a:pt x="222329" y="1464290"/>
                </a:lnTo>
                <a:lnTo>
                  <a:pt x="192400" y="1427948"/>
                </a:lnTo>
                <a:lnTo>
                  <a:pt x="164609" y="1385192"/>
                </a:lnTo>
                <a:lnTo>
                  <a:pt x="134680" y="1340299"/>
                </a:lnTo>
                <a:lnTo>
                  <a:pt x="109027" y="1286855"/>
                </a:lnTo>
                <a:lnTo>
                  <a:pt x="83373" y="1231272"/>
                </a:lnTo>
                <a:lnTo>
                  <a:pt x="59858" y="1167139"/>
                </a:lnTo>
                <a:lnTo>
                  <a:pt x="38480" y="1100868"/>
                </a:lnTo>
                <a:lnTo>
                  <a:pt x="27791" y="1060250"/>
                </a:lnTo>
                <a:lnTo>
                  <a:pt x="19240" y="1019632"/>
                </a:lnTo>
                <a:lnTo>
                  <a:pt x="12827" y="983290"/>
                </a:lnTo>
                <a:lnTo>
                  <a:pt x="6413" y="944810"/>
                </a:lnTo>
                <a:lnTo>
                  <a:pt x="2138" y="910606"/>
                </a:lnTo>
                <a:lnTo>
                  <a:pt x="0" y="874264"/>
                </a:lnTo>
                <a:lnTo>
                  <a:pt x="0" y="842197"/>
                </a:lnTo>
                <a:lnTo>
                  <a:pt x="0" y="807992"/>
                </a:lnTo>
                <a:lnTo>
                  <a:pt x="2138" y="778064"/>
                </a:lnTo>
                <a:lnTo>
                  <a:pt x="6413" y="745997"/>
                </a:lnTo>
                <a:lnTo>
                  <a:pt x="10689" y="718206"/>
                </a:lnTo>
                <a:lnTo>
                  <a:pt x="17102" y="688277"/>
                </a:lnTo>
                <a:lnTo>
                  <a:pt x="23516" y="662624"/>
                </a:lnTo>
                <a:lnTo>
                  <a:pt x="32067" y="634832"/>
                </a:lnTo>
                <a:lnTo>
                  <a:pt x="40618" y="611317"/>
                </a:lnTo>
                <a:lnTo>
                  <a:pt x="51307" y="585664"/>
                </a:lnTo>
                <a:lnTo>
                  <a:pt x="61996" y="564286"/>
                </a:lnTo>
                <a:lnTo>
                  <a:pt x="74822" y="540770"/>
                </a:lnTo>
                <a:lnTo>
                  <a:pt x="102613" y="500152"/>
                </a:lnTo>
                <a:lnTo>
                  <a:pt x="130404" y="463810"/>
                </a:lnTo>
                <a:lnTo>
                  <a:pt x="162471" y="431744"/>
                </a:lnTo>
                <a:lnTo>
                  <a:pt x="196676" y="403952"/>
                </a:lnTo>
                <a:lnTo>
                  <a:pt x="233018" y="380437"/>
                </a:lnTo>
                <a:lnTo>
                  <a:pt x="269360" y="361197"/>
                </a:lnTo>
                <a:lnTo>
                  <a:pt x="307840" y="346232"/>
                </a:lnTo>
                <a:lnTo>
                  <a:pt x="344182" y="333406"/>
                </a:lnTo>
                <a:lnTo>
                  <a:pt x="378387" y="324855"/>
                </a:lnTo>
                <a:lnTo>
                  <a:pt x="410453" y="318441"/>
                </a:lnTo>
                <a:lnTo>
                  <a:pt x="442520" y="312028"/>
                </a:lnTo>
                <a:lnTo>
                  <a:pt x="470311" y="309890"/>
                </a:lnTo>
                <a:lnTo>
                  <a:pt x="495964" y="309890"/>
                </a:lnTo>
                <a:lnTo>
                  <a:pt x="545133" y="309890"/>
                </a:lnTo>
                <a:lnTo>
                  <a:pt x="585751" y="314166"/>
                </a:lnTo>
                <a:lnTo>
                  <a:pt x="622093" y="320579"/>
                </a:lnTo>
                <a:lnTo>
                  <a:pt x="655211" y="322649"/>
                </a:lnTo>
                <a:lnTo>
                  <a:pt x="651857" y="310575"/>
                </a:lnTo>
                <a:lnTo>
                  <a:pt x="644506" y="266470"/>
                </a:lnTo>
                <a:lnTo>
                  <a:pt x="640831" y="240742"/>
                </a:lnTo>
                <a:lnTo>
                  <a:pt x="640831" y="213176"/>
                </a:lnTo>
                <a:lnTo>
                  <a:pt x="640831" y="183772"/>
                </a:lnTo>
                <a:lnTo>
                  <a:pt x="642669" y="152531"/>
                </a:lnTo>
                <a:lnTo>
                  <a:pt x="646344" y="121290"/>
                </a:lnTo>
                <a:lnTo>
                  <a:pt x="653695" y="88211"/>
                </a:lnTo>
                <a:lnTo>
                  <a:pt x="662884" y="55132"/>
                </a:lnTo>
                <a:lnTo>
                  <a:pt x="675748" y="20215"/>
                </a:lnTo>
                <a:lnTo>
                  <a:pt x="681261" y="12864"/>
                </a:lnTo>
                <a:lnTo>
                  <a:pt x="684936" y="7351"/>
                </a:lnTo>
                <a:lnTo>
                  <a:pt x="692287" y="3676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sz="2800" dirty="0" smtClean="0">
              <a:solidFill>
                <a:schemeClr val="bg1"/>
              </a:solidFill>
              <a:latin typeface="Gill Sans Ultra Bold" panose="020B0A02020104020203" pitchFamily="34" charset="0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338077" y="3795515"/>
            <a:ext cx="31309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dirty="0">
                <a:solidFill>
                  <a:schemeClr val="accent2">
                    <a:lumMod val="50000"/>
                  </a:schemeClr>
                </a:solidFill>
                <a:latin typeface="Segoe Black" panose="020B0A02040504020203" pitchFamily="34" charset="0"/>
              </a:rPr>
              <a:t>10.19</a:t>
            </a:r>
            <a:r>
              <a:rPr lang="en-US" altLang="ja-JP" sz="4000" dirty="0" smtClean="0">
                <a:solidFill>
                  <a:schemeClr val="accent2">
                    <a:lumMod val="50000"/>
                  </a:schemeClr>
                </a:solidFill>
                <a:latin typeface="Segoe Black" panose="020B0A02040504020203" pitchFamily="34" charset="0"/>
              </a:rPr>
              <a:t>(</a:t>
            </a:r>
            <a:r>
              <a:rPr lang="ja-JP" altLang="en-US" sz="3200" dirty="0">
                <a:solidFill>
                  <a:schemeClr val="accent2">
                    <a:lumMod val="50000"/>
                  </a:schemeClr>
                </a:solidFill>
                <a:latin typeface="Segoe Black" panose="020B0A02040504020203" pitchFamily="34" charset="0"/>
              </a:rPr>
              <a:t>木</a:t>
            </a:r>
            <a:r>
              <a:rPr lang="en-US" altLang="ja-JP" sz="4000" dirty="0" smtClean="0">
                <a:solidFill>
                  <a:schemeClr val="accent2">
                    <a:lumMod val="50000"/>
                  </a:schemeClr>
                </a:solidFill>
                <a:latin typeface="Segoe Black" panose="020B0A02040504020203" pitchFamily="34" charset="0"/>
              </a:rPr>
              <a:t>)</a:t>
            </a:r>
            <a:endParaRPr lang="ja-JP" altLang="en-US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338076" y="4415109"/>
            <a:ext cx="31309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dirty="0">
                <a:solidFill>
                  <a:schemeClr val="accent2">
                    <a:lumMod val="50000"/>
                  </a:schemeClr>
                </a:solidFill>
                <a:latin typeface="Segoe Black" panose="020B0A02040504020203" pitchFamily="34" charset="0"/>
              </a:rPr>
              <a:t>11.10</a:t>
            </a:r>
            <a:r>
              <a:rPr lang="en-US" altLang="ja-JP" sz="4000" dirty="0" smtClean="0">
                <a:solidFill>
                  <a:schemeClr val="accent2">
                    <a:lumMod val="50000"/>
                  </a:schemeClr>
                </a:solidFill>
                <a:latin typeface="Segoe Black" panose="020B0A02040504020203" pitchFamily="34" charset="0"/>
              </a:rPr>
              <a:t>(</a:t>
            </a:r>
            <a:r>
              <a:rPr lang="ja-JP" altLang="en-US" sz="3200" dirty="0" smtClean="0">
                <a:solidFill>
                  <a:schemeClr val="accent2">
                    <a:lumMod val="50000"/>
                  </a:schemeClr>
                </a:solidFill>
                <a:latin typeface="Segoe Black" panose="020B0A02040504020203" pitchFamily="34" charset="0"/>
              </a:rPr>
              <a:t>金</a:t>
            </a:r>
            <a:r>
              <a:rPr lang="en-US" altLang="ja-JP" sz="4000" dirty="0" smtClean="0">
                <a:solidFill>
                  <a:schemeClr val="accent2">
                    <a:lumMod val="50000"/>
                  </a:schemeClr>
                </a:solidFill>
                <a:latin typeface="Segoe Black" panose="020B0A02040504020203" pitchFamily="34" charset="0"/>
              </a:rPr>
              <a:t>)</a:t>
            </a:r>
            <a:endParaRPr lang="ja-JP" altLang="en-US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341386" y="5049189"/>
            <a:ext cx="31309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dirty="0">
                <a:solidFill>
                  <a:schemeClr val="accent2">
                    <a:lumMod val="50000"/>
                  </a:schemeClr>
                </a:solidFill>
                <a:latin typeface="Segoe Black" panose="020B0A02040504020203" pitchFamily="34" charset="0"/>
              </a:rPr>
              <a:t>11.15</a:t>
            </a:r>
            <a:r>
              <a:rPr lang="en-US" altLang="ja-JP" sz="4000" dirty="0" smtClean="0">
                <a:solidFill>
                  <a:schemeClr val="accent2">
                    <a:lumMod val="50000"/>
                  </a:schemeClr>
                </a:solidFill>
                <a:latin typeface="Segoe Black" panose="020B0A02040504020203" pitchFamily="34" charset="0"/>
              </a:rPr>
              <a:t>(</a:t>
            </a:r>
            <a:r>
              <a:rPr lang="ja-JP" altLang="en-US" sz="3200" dirty="0" smtClean="0">
                <a:solidFill>
                  <a:schemeClr val="accent2">
                    <a:lumMod val="50000"/>
                  </a:schemeClr>
                </a:solidFill>
                <a:latin typeface="Segoe Black" panose="020B0A02040504020203" pitchFamily="34" charset="0"/>
              </a:rPr>
              <a:t>水</a:t>
            </a:r>
            <a:r>
              <a:rPr lang="en-US" altLang="ja-JP" sz="4000" dirty="0" smtClean="0">
                <a:solidFill>
                  <a:schemeClr val="accent2">
                    <a:lumMod val="50000"/>
                  </a:schemeClr>
                </a:solidFill>
                <a:latin typeface="Segoe Black" panose="020B0A02040504020203" pitchFamily="34" charset="0"/>
              </a:rPr>
              <a:t>)</a:t>
            </a:r>
            <a:endParaRPr lang="ja-JP" altLang="en-US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954803" y="6382171"/>
            <a:ext cx="22781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>
                <a:solidFill>
                  <a:schemeClr val="accent2">
                    <a:lumMod val="50000"/>
                  </a:schemeClr>
                </a:solidFill>
                <a:latin typeface="Segoe Black" panose="020B0A02040504020203" pitchFamily="34" charset="0"/>
              </a:rPr>
              <a:t>(2</a:t>
            </a:r>
            <a:r>
              <a:rPr lang="ja-JP" altLang="en-US" sz="2800" dirty="0" smtClean="0">
                <a:solidFill>
                  <a:schemeClr val="accent2">
                    <a:lumMod val="50000"/>
                  </a:schemeClr>
                </a:solidFill>
                <a:latin typeface="Segoe Black" panose="020B0A02040504020203" pitchFamily="34" charset="0"/>
              </a:rPr>
              <a:t>号館</a:t>
            </a:r>
            <a:r>
              <a:rPr lang="en-US" altLang="ja-JP" sz="2800" dirty="0" smtClean="0">
                <a:solidFill>
                  <a:schemeClr val="accent2">
                    <a:lumMod val="50000"/>
                  </a:schemeClr>
                </a:solidFill>
                <a:latin typeface="Segoe Black" panose="020B0A02040504020203" pitchFamily="34" charset="0"/>
              </a:rPr>
              <a:t>1</a:t>
            </a:r>
            <a:r>
              <a:rPr lang="ja-JP" altLang="en-US" sz="2800" dirty="0" smtClean="0">
                <a:solidFill>
                  <a:schemeClr val="accent2">
                    <a:lumMod val="50000"/>
                  </a:schemeClr>
                </a:solidFill>
                <a:latin typeface="Segoe Black" panose="020B0A02040504020203" pitchFamily="34" charset="0"/>
              </a:rPr>
              <a:t>階</a:t>
            </a:r>
            <a:r>
              <a:rPr lang="en-US" altLang="ja-JP" sz="2800" dirty="0" smtClean="0">
                <a:solidFill>
                  <a:schemeClr val="accent2">
                    <a:lumMod val="50000"/>
                  </a:schemeClr>
                </a:solidFill>
                <a:latin typeface="Segoe Black" panose="020B0A02040504020203" pitchFamily="34" charset="0"/>
              </a:rPr>
              <a:t>)</a:t>
            </a:r>
            <a:endParaRPr kumimoji="1" lang="ja-JP" altLang="en-US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722966" y="10342528"/>
            <a:ext cx="47339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 smtClean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問合せ先：国際交流センター・グローバルプラザ</a:t>
            </a:r>
            <a:endParaRPr kumimoji="1" lang="ja-JP" altLang="en-US" sz="1600" b="1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321911" y="4729048"/>
            <a:ext cx="923330" cy="218745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b="1" dirty="0" smtClean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食</a:t>
            </a:r>
            <a:r>
              <a:rPr lang="ja-JP" altLang="en-US" sz="3200" b="1" dirty="0" smtClean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を通じて</a:t>
            </a:r>
            <a:endParaRPr kumimoji="1" lang="ja-JP" altLang="en-US" sz="3200" b="1" dirty="0">
              <a:solidFill>
                <a:schemeClr val="bg1"/>
              </a:solidFill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673720" y="6756563"/>
            <a:ext cx="1015663" cy="282385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b="1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世界</a:t>
            </a:r>
            <a:r>
              <a:rPr kumimoji="1" lang="ja-JP" altLang="en-US" sz="2800" b="1" dirty="0" smtClean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を知</a:t>
            </a:r>
            <a:r>
              <a:rPr lang="ja-JP" altLang="en-US" sz="2800" b="1" dirty="0" smtClean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ろ</a:t>
            </a:r>
            <a:r>
              <a:rPr lang="ja-JP" altLang="en-US" sz="2800" b="1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う</a:t>
            </a:r>
            <a:endParaRPr kumimoji="1" lang="ja-JP" altLang="en-US" sz="2800" b="1" dirty="0">
              <a:solidFill>
                <a:schemeClr val="bg1"/>
              </a:solidFill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29954" y="1809844"/>
            <a:ext cx="736197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solidFill>
                  <a:srgbClr val="9257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世界の料理を食べる、美味しい国際交流イベント開催決定♪</a:t>
            </a:r>
            <a:endParaRPr lang="en-US" altLang="ja-JP" sz="2000" b="1" dirty="0" smtClean="0">
              <a:solidFill>
                <a:srgbClr val="92570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ja-JP" altLang="en-US" sz="2000" b="1" dirty="0" smtClean="0">
                <a:solidFill>
                  <a:srgbClr val="9257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外国人留学生と一緒に、「食」を通じて、文化の多様性に触れよう。</a:t>
            </a:r>
            <a:endParaRPr lang="en-US" altLang="ja-JP" sz="2000" b="1" dirty="0" smtClean="0">
              <a:solidFill>
                <a:srgbClr val="92570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ja-JP" altLang="en-US" sz="2000" b="1" dirty="0" smtClean="0">
                <a:solidFill>
                  <a:srgbClr val="9257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海外留学経験者による</a:t>
            </a:r>
            <a:r>
              <a:rPr lang="en-US" altLang="ja-JP" sz="20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『</a:t>
            </a:r>
            <a:r>
              <a:rPr lang="ja-JP" altLang="en-US" sz="20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体験報告会</a:t>
            </a:r>
            <a:r>
              <a:rPr lang="en-US" altLang="ja-JP" sz="20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』</a:t>
            </a:r>
            <a:r>
              <a:rPr lang="ja-JP" altLang="en-US" sz="2000" b="1" dirty="0" smtClean="0">
                <a:solidFill>
                  <a:srgbClr val="9257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や留学エージェントによる</a:t>
            </a:r>
            <a:endParaRPr lang="en-US" altLang="ja-JP" sz="2000" b="1" dirty="0" smtClean="0">
              <a:solidFill>
                <a:srgbClr val="92570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ja-JP" sz="20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『</a:t>
            </a:r>
            <a:r>
              <a:rPr lang="ja-JP" altLang="en-US" sz="20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留学相談会</a:t>
            </a:r>
            <a:r>
              <a:rPr lang="en-US" altLang="ja-JP" sz="20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』</a:t>
            </a:r>
            <a:r>
              <a:rPr lang="ja-JP" altLang="en-US" sz="2000" b="1" dirty="0" smtClean="0">
                <a:solidFill>
                  <a:srgbClr val="9257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も実施します！ぜひ、ご参加ください！！</a:t>
            </a:r>
            <a:endParaRPr lang="en-US" altLang="ja-JP" sz="2000" b="1" dirty="0" smtClean="0">
              <a:solidFill>
                <a:srgbClr val="92570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ja-JP" sz="2000" b="1" dirty="0" smtClean="0">
              <a:solidFill>
                <a:srgbClr val="92570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85939" y="440301"/>
            <a:ext cx="2478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>
                <a:ln w="19050">
                  <a:solidFill>
                    <a:srgbClr val="925708"/>
                  </a:solidFill>
                </a:ln>
                <a:solidFill>
                  <a:schemeClr val="bg1"/>
                </a:solidFill>
                <a:latin typeface="Gill Sans Ultra Bold" panose="020B0A02020104020203" pitchFamily="34" charset="0"/>
              </a:rPr>
              <a:t>MEETS!</a:t>
            </a:r>
            <a:endParaRPr kumimoji="1" lang="ja-JP" altLang="en-US" sz="3600" dirty="0">
              <a:ln w="19050">
                <a:solidFill>
                  <a:srgbClr val="925708"/>
                </a:solidFill>
              </a:ln>
              <a:solidFill>
                <a:schemeClr val="bg1"/>
              </a:solidFill>
              <a:latin typeface="Gill Sans Ultra Bold" panose="020B0A02020104020203" pitchFamily="34" charset="0"/>
            </a:endParaRPr>
          </a:p>
        </p:txBody>
      </p:sp>
      <p:sp>
        <p:nvSpPr>
          <p:cNvPr id="4" name="角丸四角形吹き出し 3"/>
          <p:cNvSpPr/>
          <p:nvPr/>
        </p:nvSpPr>
        <p:spPr>
          <a:xfrm>
            <a:off x="103468" y="7686362"/>
            <a:ext cx="1034113" cy="2888001"/>
          </a:xfrm>
          <a:prstGeom prst="wedgeRoundRectCallout">
            <a:avLst>
              <a:gd name="adj1" fmla="val 94191"/>
              <a:gd name="adj2" fmla="val 7769"/>
              <a:gd name="adj3" fmla="val 16667"/>
            </a:avLst>
          </a:prstGeom>
          <a:solidFill>
            <a:schemeClr val="accent2">
              <a:lumMod val="75000"/>
            </a:schemeClr>
          </a:solidFill>
          <a:ln>
            <a:solidFill>
              <a:srgbClr val="B59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1428" y="7807409"/>
            <a:ext cx="800219" cy="274055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料理は、無くなり</a:t>
            </a:r>
            <a:r>
              <a:rPr lang="ja-JP" altLang="en-US" sz="20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次第、</a:t>
            </a:r>
            <a:r>
              <a:rPr kumimoji="1" lang="ja-JP" altLang="en-US" sz="20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終了いたします。</a:t>
            </a:r>
            <a:endParaRPr kumimoji="1" lang="ja-JP" altLang="en-US" sz="20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985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タイポグラフィポスター.potx" id="{E1918F84-1BAC-483C-8F2D-5D3BFA2F8930}" vid="{0133CA02-8E62-4E23-A4C4-A6AB0EBFCB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23113_typography_poster</Template>
  <TotalTime>112</TotalTime>
  <Words>121</Words>
  <Application>Microsoft Office PowerPoint</Application>
  <PresentationFormat>ユーザー設定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HGS創英角ｺﾞｼｯｸUB</vt:lpstr>
      <vt:lpstr>ＭＳ Ｐゴシック</vt:lpstr>
      <vt:lpstr>ＭＳ Ｐ明朝</vt:lpstr>
      <vt:lpstr>Segoe Black</vt:lpstr>
      <vt:lpstr>メイリオ</vt:lpstr>
      <vt:lpstr>Arial</vt:lpstr>
      <vt:lpstr>Calibri</vt:lpstr>
      <vt:lpstr>Calibri Light</vt:lpstr>
      <vt:lpstr>Gill Sans Ultra Bold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浜崎　千恵</dc:creator>
  <cp:lastModifiedBy>浜崎　千恵</cp:lastModifiedBy>
  <cp:revision>13</cp:revision>
  <cp:lastPrinted>2017-09-29T03:34:05Z</cp:lastPrinted>
  <dcterms:created xsi:type="dcterms:W3CDTF">2017-09-22T02:24:01Z</dcterms:created>
  <dcterms:modified xsi:type="dcterms:W3CDTF">2017-09-29T03:42:29Z</dcterms:modified>
</cp:coreProperties>
</file>